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sldIdLst>
    <p:sldId id="283" r:id="rId4"/>
    <p:sldId id="257" r:id="rId5"/>
    <p:sldId id="284" r:id="rId6"/>
    <p:sldId id="263" r:id="rId7"/>
    <p:sldId id="259" r:id="rId8"/>
    <p:sldId id="262" r:id="rId9"/>
    <p:sldId id="264" r:id="rId10"/>
    <p:sldId id="317" r:id="rId11"/>
    <p:sldId id="265" r:id="rId12"/>
    <p:sldId id="266" r:id="rId13"/>
    <p:sldId id="320" r:id="rId14"/>
    <p:sldId id="319" r:id="rId15"/>
    <p:sldId id="322" r:id="rId16"/>
    <p:sldId id="311" r:id="rId17"/>
    <p:sldId id="289" r:id="rId18"/>
    <p:sldId id="314" r:id="rId19"/>
    <p:sldId id="315" r:id="rId20"/>
    <p:sldId id="312" r:id="rId21"/>
    <p:sldId id="313" r:id="rId22"/>
    <p:sldId id="280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7255"/>
    <a:srgbClr val="404040"/>
    <a:srgbClr val="C00000"/>
    <a:srgbClr val="1B1B1B"/>
    <a:srgbClr val="9A0000"/>
    <a:srgbClr val="00A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4" autoAdjust="0"/>
    <p:restoredTop sz="94660"/>
  </p:normalViewPr>
  <p:slideViewPr>
    <p:cSldViewPr snapToGrid="0">
      <p:cViewPr varScale="1">
        <p:scale>
          <a:sx n="67" d="100"/>
          <a:sy n="67" d="100"/>
        </p:scale>
        <p:origin x="8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9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FC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959B7-894C-46EE-A403-8CEDFD19A6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5718B-8312-471F-A056-3D2E19CF44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GIF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svg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0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4.svg"/><Relationship Id="rId4" Type="http://schemas.openxmlformats.org/officeDocument/2006/relationships/image" Target="../media/image38.pn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5.svg"/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4.GIF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.GIF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GIF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GIF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GIF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GIF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.svg"/><Relationship Id="rId4" Type="http://schemas.openxmlformats.org/officeDocument/2006/relationships/image" Target="../media/image21.png"/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72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9" b="322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24" name="任意多边形: 形状 3723"/>
          <p:cNvSpPr/>
          <p:nvPr/>
        </p:nvSpPr>
        <p:spPr>
          <a:xfrm>
            <a:off x="0" y="3514090"/>
            <a:ext cx="12446076" cy="3343911"/>
          </a:xfrm>
          <a:custGeom>
            <a:avLst/>
            <a:gdLst>
              <a:gd name="connsiteX0" fmla="*/ 9636605 w 12446076"/>
              <a:gd name="connsiteY0" fmla="*/ 0 h 2454845"/>
              <a:gd name="connsiteX1" fmla="*/ 9169051 w 12446076"/>
              <a:gd name="connsiteY1" fmla="*/ 211360 h 2454845"/>
              <a:gd name="connsiteX2" fmla="*/ 9411487 w 12446076"/>
              <a:gd name="connsiteY2" fmla="*/ 140906 h 2454845"/>
              <a:gd name="connsiteX3" fmla="*/ 9307585 w 12446076"/>
              <a:gd name="connsiteY3" fmla="*/ 246586 h 2454845"/>
              <a:gd name="connsiteX4" fmla="*/ 9740507 w 12446076"/>
              <a:gd name="connsiteY4" fmla="*/ 140906 h 2454845"/>
              <a:gd name="connsiteX5" fmla="*/ 9446120 w 12446076"/>
              <a:gd name="connsiteY5" fmla="*/ 281813 h 2454845"/>
              <a:gd name="connsiteX6" fmla="*/ 9775141 w 12446076"/>
              <a:gd name="connsiteY6" fmla="*/ 317039 h 2454845"/>
              <a:gd name="connsiteX7" fmla="*/ 9619289 w 12446076"/>
              <a:gd name="connsiteY7" fmla="*/ 457945 h 2454845"/>
              <a:gd name="connsiteX8" fmla="*/ 9965626 w 12446076"/>
              <a:gd name="connsiteY8" fmla="*/ 422719 h 2454845"/>
              <a:gd name="connsiteX9" fmla="*/ 9740507 w 12446076"/>
              <a:gd name="connsiteY9" fmla="*/ 563625 h 2454845"/>
              <a:gd name="connsiteX10" fmla="*/ 10052210 w 12446076"/>
              <a:gd name="connsiteY10" fmla="*/ 493172 h 2454845"/>
              <a:gd name="connsiteX11" fmla="*/ 9965626 w 12446076"/>
              <a:gd name="connsiteY11" fmla="*/ 563625 h 2454845"/>
              <a:gd name="connsiteX12" fmla="*/ 10121477 w 12446076"/>
              <a:gd name="connsiteY12" fmla="*/ 563625 h 2454845"/>
              <a:gd name="connsiteX13" fmla="*/ 10069527 w 12446076"/>
              <a:gd name="connsiteY13" fmla="*/ 634078 h 2454845"/>
              <a:gd name="connsiteX14" fmla="*/ 10381231 w 12446076"/>
              <a:gd name="connsiteY14" fmla="*/ 704531 h 2454845"/>
              <a:gd name="connsiteX15" fmla="*/ 10623667 w 12446076"/>
              <a:gd name="connsiteY15" fmla="*/ 810211 h 2454845"/>
              <a:gd name="connsiteX16" fmla="*/ 10779519 w 12446076"/>
              <a:gd name="connsiteY16" fmla="*/ 739758 h 2454845"/>
              <a:gd name="connsiteX17" fmla="*/ 10814152 w 12446076"/>
              <a:gd name="connsiteY17" fmla="*/ 739758 h 2454845"/>
              <a:gd name="connsiteX18" fmla="*/ 10779519 w 12446076"/>
              <a:gd name="connsiteY18" fmla="*/ 915891 h 2454845"/>
              <a:gd name="connsiteX19" fmla="*/ 11125855 w 12446076"/>
              <a:gd name="connsiteY19" fmla="*/ 845437 h 2454845"/>
              <a:gd name="connsiteX20" fmla="*/ 11073905 w 12446076"/>
              <a:gd name="connsiteY20" fmla="*/ 880664 h 2454845"/>
              <a:gd name="connsiteX21" fmla="*/ 11714629 w 12446076"/>
              <a:gd name="connsiteY21" fmla="*/ 704531 h 2454845"/>
              <a:gd name="connsiteX22" fmla="*/ 12320719 w 12446076"/>
              <a:gd name="connsiteY22" fmla="*/ 422719 h 2454845"/>
              <a:gd name="connsiteX23" fmla="*/ 11541460 w 12446076"/>
              <a:gd name="connsiteY23" fmla="*/ 810211 h 2454845"/>
              <a:gd name="connsiteX24" fmla="*/ 12234135 w 12446076"/>
              <a:gd name="connsiteY24" fmla="*/ 528398 h 2454845"/>
              <a:gd name="connsiteX25" fmla="*/ 12234135 w 12446076"/>
              <a:gd name="connsiteY25" fmla="*/ 563625 h 2454845"/>
              <a:gd name="connsiteX26" fmla="*/ 11506827 w 12446076"/>
              <a:gd name="connsiteY26" fmla="*/ 915891 h 2454845"/>
              <a:gd name="connsiteX27" fmla="*/ 12164867 w 12446076"/>
              <a:gd name="connsiteY27" fmla="*/ 810211 h 2454845"/>
              <a:gd name="connsiteX28" fmla="*/ 12405849 w 12446076"/>
              <a:gd name="connsiteY28" fmla="*/ 707008 h 2454845"/>
              <a:gd name="connsiteX29" fmla="*/ 12446076 w 12446076"/>
              <a:gd name="connsiteY29" fmla="*/ 689781 h 2454845"/>
              <a:gd name="connsiteX30" fmla="*/ 12446076 w 12446076"/>
              <a:gd name="connsiteY30" fmla="*/ 743757 h 2454845"/>
              <a:gd name="connsiteX31" fmla="*/ 12389987 w 12446076"/>
              <a:gd name="connsiteY31" fmla="*/ 774984 h 2454845"/>
              <a:gd name="connsiteX32" fmla="*/ 12446076 w 12446076"/>
              <a:gd name="connsiteY32" fmla="*/ 770106 h 2454845"/>
              <a:gd name="connsiteX33" fmla="*/ 12446076 w 12446076"/>
              <a:gd name="connsiteY33" fmla="*/ 874169 h 2454845"/>
              <a:gd name="connsiteX34" fmla="*/ 12368340 w 12446076"/>
              <a:gd name="connsiteY34" fmla="*/ 915890 h 2454845"/>
              <a:gd name="connsiteX35" fmla="*/ 11576094 w 12446076"/>
              <a:gd name="connsiteY35" fmla="*/ 1373836 h 2454845"/>
              <a:gd name="connsiteX36" fmla="*/ 11610727 w 12446076"/>
              <a:gd name="connsiteY36" fmla="*/ 1479515 h 2454845"/>
              <a:gd name="connsiteX37" fmla="*/ 11506827 w 12446076"/>
              <a:gd name="connsiteY37" fmla="*/ 1726101 h 2454845"/>
              <a:gd name="connsiteX38" fmla="*/ 11541460 w 12446076"/>
              <a:gd name="connsiteY38" fmla="*/ 1761328 h 2454845"/>
              <a:gd name="connsiteX39" fmla="*/ 11472193 w 12446076"/>
              <a:gd name="connsiteY39" fmla="*/ 1831781 h 2454845"/>
              <a:gd name="connsiteX40" fmla="*/ 12348656 w 12446076"/>
              <a:gd name="connsiteY40" fmla="*/ 1651176 h 2454845"/>
              <a:gd name="connsiteX41" fmla="*/ 12446076 w 12446076"/>
              <a:gd name="connsiteY41" fmla="*/ 1624087 h 2454845"/>
              <a:gd name="connsiteX42" fmla="*/ 12446076 w 12446076"/>
              <a:gd name="connsiteY42" fmla="*/ 1633940 h 2454845"/>
              <a:gd name="connsiteX43" fmla="*/ 12391982 w 12446076"/>
              <a:gd name="connsiteY43" fmla="*/ 1689430 h 2454845"/>
              <a:gd name="connsiteX44" fmla="*/ 11835847 w 12446076"/>
              <a:gd name="connsiteY44" fmla="*/ 2184046 h 2454845"/>
              <a:gd name="connsiteX45" fmla="*/ 11233274 w 12446076"/>
              <a:gd name="connsiteY45" fmla="*/ 2399258 h 2454845"/>
              <a:gd name="connsiteX46" fmla="*/ 11100852 w 12446076"/>
              <a:gd name="connsiteY46" fmla="*/ 2454845 h 2454845"/>
              <a:gd name="connsiteX47" fmla="*/ 0 w 12446076"/>
              <a:gd name="connsiteY47" fmla="*/ 2454845 h 2454845"/>
              <a:gd name="connsiteX48" fmla="*/ 0 w 12446076"/>
              <a:gd name="connsiteY48" fmla="*/ 2409438 h 2454845"/>
              <a:gd name="connsiteX49" fmla="*/ 55323 w 12446076"/>
              <a:gd name="connsiteY49" fmla="*/ 2403341 h 2454845"/>
              <a:gd name="connsiteX50" fmla="*/ 0 w 12446076"/>
              <a:gd name="connsiteY50" fmla="*/ 2402913 h 2454845"/>
              <a:gd name="connsiteX51" fmla="*/ 0 w 12446076"/>
              <a:gd name="connsiteY51" fmla="*/ 2099567 h 2454845"/>
              <a:gd name="connsiteX52" fmla="*/ 31851 w 12446076"/>
              <a:gd name="connsiteY52" fmla="*/ 2097498 h 2454845"/>
              <a:gd name="connsiteX53" fmla="*/ 123466 w 12446076"/>
              <a:gd name="connsiteY53" fmla="*/ 2075451 h 2454845"/>
              <a:gd name="connsiteX54" fmla="*/ 0 w 12446076"/>
              <a:gd name="connsiteY54" fmla="*/ 2055522 h 2454845"/>
              <a:gd name="connsiteX55" fmla="*/ 0 w 12446076"/>
              <a:gd name="connsiteY55" fmla="*/ 1945907 h 2454845"/>
              <a:gd name="connsiteX56" fmla="*/ 18987 w 12446076"/>
              <a:gd name="connsiteY56" fmla="*/ 1940333 h 2454845"/>
              <a:gd name="connsiteX57" fmla="*/ 136088 w 12446076"/>
              <a:gd name="connsiteY57" fmla="*/ 1922357 h 2454845"/>
              <a:gd name="connsiteX58" fmla="*/ 24723 w 12446076"/>
              <a:gd name="connsiteY58" fmla="*/ 1910229 h 2454845"/>
              <a:gd name="connsiteX59" fmla="*/ 88482 w 12446076"/>
              <a:gd name="connsiteY59" fmla="*/ 1868194 h 2454845"/>
              <a:gd name="connsiteX60" fmla="*/ 14359 w 12446076"/>
              <a:gd name="connsiteY60" fmla="*/ 1832336 h 2454845"/>
              <a:gd name="connsiteX61" fmla="*/ 0 w 12446076"/>
              <a:gd name="connsiteY61" fmla="*/ 1833309 h 2454845"/>
              <a:gd name="connsiteX62" fmla="*/ 0 w 12446076"/>
              <a:gd name="connsiteY62" fmla="*/ 1803297 h 2454845"/>
              <a:gd name="connsiteX63" fmla="*/ 60176 w 12446076"/>
              <a:gd name="connsiteY63" fmla="*/ 1790821 h 2454845"/>
              <a:gd name="connsiteX64" fmla="*/ 170748 w 12446076"/>
              <a:gd name="connsiteY64" fmla="*/ 1767895 h 2454845"/>
              <a:gd name="connsiteX65" fmla="*/ 56334 w 12446076"/>
              <a:gd name="connsiteY65" fmla="*/ 1751196 h 2454845"/>
              <a:gd name="connsiteX66" fmla="*/ 0 w 12446076"/>
              <a:gd name="connsiteY66" fmla="*/ 1752069 h 2454845"/>
              <a:gd name="connsiteX67" fmla="*/ 0 w 12446076"/>
              <a:gd name="connsiteY67" fmla="*/ 1708242 h 2454845"/>
              <a:gd name="connsiteX68" fmla="*/ 7201 w 12446076"/>
              <a:gd name="connsiteY68" fmla="*/ 1706537 h 2454845"/>
              <a:gd name="connsiteX69" fmla="*/ 33815 w 12446076"/>
              <a:gd name="connsiteY69" fmla="*/ 1700237 h 2454845"/>
              <a:gd name="connsiteX70" fmla="*/ 0 w 12446076"/>
              <a:gd name="connsiteY70" fmla="*/ 1695374 h 2454845"/>
              <a:gd name="connsiteX71" fmla="*/ 0 w 12446076"/>
              <a:gd name="connsiteY71" fmla="*/ 1671958 h 2454845"/>
              <a:gd name="connsiteX72" fmla="*/ 38677 w 12446076"/>
              <a:gd name="connsiteY72" fmla="*/ 1666506 h 2454845"/>
              <a:gd name="connsiteX73" fmla="*/ 97573 w 12446076"/>
              <a:gd name="connsiteY73" fmla="*/ 1658203 h 2454845"/>
              <a:gd name="connsiteX74" fmla="*/ 73182 w 12446076"/>
              <a:gd name="connsiteY74" fmla="*/ 1621639 h 2454845"/>
              <a:gd name="connsiteX75" fmla="*/ 10374 w 12446076"/>
              <a:gd name="connsiteY75" fmla="*/ 1612149 h 2454845"/>
              <a:gd name="connsiteX76" fmla="*/ 0 w 12446076"/>
              <a:gd name="connsiteY76" fmla="*/ 1610582 h 2454845"/>
              <a:gd name="connsiteX77" fmla="*/ 0 w 12446076"/>
              <a:gd name="connsiteY77" fmla="*/ 1605600 h 2454845"/>
              <a:gd name="connsiteX78" fmla="*/ 43076 w 12446076"/>
              <a:gd name="connsiteY78" fmla="*/ 1598816 h 2454845"/>
              <a:gd name="connsiteX79" fmla="*/ 225091 w 12446076"/>
              <a:gd name="connsiteY79" fmla="*/ 1574134 h 2454845"/>
              <a:gd name="connsiteX80" fmla="*/ 157801 w 12446076"/>
              <a:gd name="connsiteY80" fmla="*/ 1559271 h 2454845"/>
              <a:gd name="connsiteX81" fmla="*/ 487188 w 12446076"/>
              <a:gd name="connsiteY81" fmla="*/ 1519792 h 2454845"/>
              <a:gd name="connsiteX82" fmla="*/ 242421 w 12446076"/>
              <a:gd name="connsiteY82" fmla="*/ 1496903 h 2454845"/>
              <a:gd name="connsiteX83" fmla="*/ 572984 w 12446076"/>
              <a:gd name="connsiteY83" fmla="*/ 1476390 h 2454845"/>
              <a:gd name="connsiteX84" fmla="*/ 571808 w 12446076"/>
              <a:gd name="connsiteY84" fmla="*/ 1457424 h 2454845"/>
              <a:gd name="connsiteX85" fmla="*/ 460443 w 12446076"/>
              <a:gd name="connsiteY85" fmla="*/ 1445296 h 2454845"/>
              <a:gd name="connsiteX86" fmla="*/ 879157 w 12446076"/>
              <a:gd name="connsiteY86" fmla="*/ 1419313 h 2454845"/>
              <a:gd name="connsiteX87" fmla="*/ 855942 w 12446076"/>
              <a:gd name="connsiteY87" fmla="*/ 1401714 h 2454845"/>
              <a:gd name="connsiteX88" fmla="*/ 920878 w 12446076"/>
              <a:gd name="connsiteY88" fmla="*/ 1378646 h 2454845"/>
              <a:gd name="connsiteX89" fmla="*/ 543885 w 12446076"/>
              <a:gd name="connsiteY89" fmla="*/ 1363962 h 2454845"/>
              <a:gd name="connsiteX90" fmla="*/ 1071611 w 12446076"/>
              <a:gd name="connsiteY90" fmla="*/ 1312175 h 2454845"/>
              <a:gd name="connsiteX91" fmla="*/ 671403 w 12446076"/>
              <a:gd name="connsiteY91" fmla="*/ 1279894 h 2454845"/>
              <a:gd name="connsiteX92" fmla="*/ 736339 w 12446076"/>
              <a:gd name="connsiteY92" fmla="*/ 1256825 h 2454845"/>
              <a:gd name="connsiteX93" fmla="*/ 2321868 w 12446076"/>
              <a:gd name="connsiteY93" fmla="*/ 1139396 h 2454845"/>
              <a:gd name="connsiteX94" fmla="*/ 2364766 w 12446076"/>
              <a:gd name="connsiteY94" fmla="*/ 1117695 h 2454845"/>
              <a:gd name="connsiteX95" fmla="*/ 2341551 w 12446076"/>
              <a:gd name="connsiteY95" fmla="*/ 1100097 h 2454845"/>
              <a:gd name="connsiteX96" fmla="*/ 1944875 w 12446076"/>
              <a:gd name="connsiteY96" fmla="*/ 1124713 h 2454845"/>
              <a:gd name="connsiteX97" fmla="*/ 1965735 w 12446076"/>
              <a:gd name="connsiteY97" fmla="*/ 1104379 h 2454845"/>
              <a:gd name="connsiteX98" fmla="*/ 1656033 w 12446076"/>
              <a:gd name="connsiteY98" fmla="*/ 1104559 h 2454845"/>
              <a:gd name="connsiteX99" fmla="*/ 1168852 w 12446076"/>
              <a:gd name="connsiteY99" fmla="*/ 1096713 h 2454845"/>
              <a:gd name="connsiteX100" fmla="*/ 1564351 w 12446076"/>
              <a:gd name="connsiteY100" fmla="*/ 1053132 h 2454845"/>
              <a:gd name="connsiteX101" fmla="*/ 1563174 w 12446076"/>
              <a:gd name="connsiteY101" fmla="*/ 1034166 h 2454845"/>
              <a:gd name="connsiteX102" fmla="*/ 2024787 w 12446076"/>
              <a:gd name="connsiteY102" fmla="*/ 986481 h 2454845"/>
              <a:gd name="connsiteX103" fmla="*/ 4742309 w 12446076"/>
              <a:gd name="connsiteY103" fmla="*/ 812490 h 2454845"/>
              <a:gd name="connsiteX104" fmla="*/ 5388758 w 12446076"/>
              <a:gd name="connsiteY104" fmla="*/ 790381 h 2454845"/>
              <a:gd name="connsiteX105" fmla="*/ 5487358 w 12446076"/>
              <a:gd name="connsiteY105" fmla="*/ 748771 h 2454845"/>
              <a:gd name="connsiteX106" fmla="*/ 5619094 w 12446076"/>
              <a:gd name="connsiteY106" fmla="*/ 704531 h 2454845"/>
              <a:gd name="connsiteX107" fmla="*/ 7437364 w 12446076"/>
              <a:gd name="connsiteY107" fmla="*/ 352266 h 2454845"/>
              <a:gd name="connsiteX108" fmla="*/ 8597594 w 12446076"/>
              <a:gd name="connsiteY108" fmla="*/ 140906 h 2454845"/>
              <a:gd name="connsiteX109" fmla="*/ 9342219 w 12446076"/>
              <a:gd name="connsiteY109" fmla="*/ 70453 h 2454845"/>
              <a:gd name="connsiteX110" fmla="*/ 9636605 w 12446076"/>
              <a:gd name="connsiteY110" fmla="*/ 0 h 245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2446076" h="2454845">
                <a:moveTo>
                  <a:pt x="9636605" y="0"/>
                </a:moveTo>
                <a:cubicBezTo>
                  <a:pt x="9515387" y="70453"/>
                  <a:pt x="9272951" y="105680"/>
                  <a:pt x="9169051" y="211360"/>
                </a:cubicBezTo>
                <a:cubicBezTo>
                  <a:pt x="9169051" y="211360"/>
                  <a:pt x="9169051" y="211360"/>
                  <a:pt x="9411487" y="140906"/>
                </a:cubicBezTo>
                <a:cubicBezTo>
                  <a:pt x="9376853" y="176133"/>
                  <a:pt x="9324902" y="211360"/>
                  <a:pt x="9307585" y="246586"/>
                </a:cubicBezTo>
                <a:cubicBezTo>
                  <a:pt x="9307585" y="246586"/>
                  <a:pt x="9307585" y="246586"/>
                  <a:pt x="9740507" y="140906"/>
                </a:cubicBezTo>
                <a:cubicBezTo>
                  <a:pt x="9636605" y="176133"/>
                  <a:pt x="9498071" y="246586"/>
                  <a:pt x="9446120" y="281813"/>
                </a:cubicBezTo>
                <a:cubicBezTo>
                  <a:pt x="9619289" y="246586"/>
                  <a:pt x="9601972" y="352266"/>
                  <a:pt x="9775141" y="317039"/>
                </a:cubicBezTo>
                <a:cubicBezTo>
                  <a:pt x="9775141" y="317039"/>
                  <a:pt x="9775141" y="317039"/>
                  <a:pt x="9619289" y="457945"/>
                </a:cubicBezTo>
                <a:cubicBezTo>
                  <a:pt x="9671239" y="493172"/>
                  <a:pt x="9948309" y="387492"/>
                  <a:pt x="9965626" y="422719"/>
                </a:cubicBezTo>
                <a:cubicBezTo>
                  <a:pt x="9896359" y="457945"/>
                  <a:pt x="9705873" y="493172"/>
                  <a:pt x="9740507" y="563625"/>
                </a:cubicBezTo>
                <a:cubicBezTo>
                  <a:pt x="9827091" y="563625"/>
                  <a:pt x="9948309" y="528398"/>
                  <a:pt x="10052210" y="493172"/>
                </a:cubicBezTo>
                <a:cubicBezTo>
                  <a:pt x="10052210" y="528398"/>
                  <a:pt x="9982943" y="563625"/>
                  <a:pt x="9965626" y="563625"/>
                </a:cubicBezTo>
                <a:cubicBezTo>
                  <a:pt x="10000259" y="598852"/>
                  <a:pt x="10069527" y="563625"/>
                  <a:pt x="10121477" y="563625"/>
                </a:cubicBezTo>
                <a:cubicBezTo>
                  <a:pt x="10121477" y="598852"/>
                  <a:pt x="10034893" y="634078"/>
                  <a:pt x="10069527" y="634078"/>
                </a:cubicBezTo>
                <a:cubicBezTo>
                  <a:pt x="10329280" y="563625"/>
                  <a:pt x="10138795" y="774984"/>
                  <a:pt x="10381231" y="704531"/>
                </a:cubicBezTo>
                <a:cubicBezTo>
                  <a:pt x="10433181" y="739758"/>
                  <a:pt x="10502449" y="774984"/>
                  <a:pt x="10623667" y="810211"/>
                </a:cubicBezTo>
                <a:cubicBezTo>
                  <a:pt x="10675617" y="774984"/>
                  <a:pt x="10710251" y="739758"/>
                  <a:pt x="10779519" y="739758"/>
                </a:cubicBezTo>
                <a:cubicBezTo>
                  <a:pt x="10779519" y="739758"/>
                  <a:pt x="10779519" y="739758"/>
                  <a:pt x="10814152" y="739758"/>
                </a:cubicBezTo>
                <a:cubicBezTo>
                  <a:pt x="10623667" y="810211"/>
                  <a:pt x="10831469" y="845437"/>
                  <a:pt x="10779519" y="915891"/>
                </a:cubicBezTo>
                <a:cubicBezTo>
                  <a:pt x="10779519" y="915891"/>
                  <a:pt x="10779519" y="915891"/>
                  <a:pt x="11125855" y="845437"/>
                </a:cubicBezTo>
                <a:cubicBezTo>
                  <a:pt x="11125855" y="845437"/>
                  <a:pt x="11125855" y="845437"/>
                  <a:pt x="11073905" y="880664"/>
                </a:cubicBezTo>
                <a:cubicBezTo>
                  <a:pt x="11299024" y="915891"/>
                  <a:pt x="11489509" y="739758"/>
                  <a:pt x="11714629" y="704531"/>
                </a:cubicBezTo>
                <a:cubicBezTo>
                  <a:pt x="11714629" y="704531"/>
                  <a:pt x="11714629" y="704531"/>
                  <a:pt x="12320719" y="422719"/>
                </a:cubicBezTo>
                <a:cubicBezTo>
                  <a:pt x="12182184" y="563625"/>
                  <a:pt x="11783897" y="669305"/>
                  <a:pt x="11541460" y="810211"/>
                </a:cubicBezTo>
                <a:cubicBezTo>
                  <a:pt x="11783897" y="739758"/>
                  <a:pt x="12026333" y="634078"/>
                  <a:pt x="12234135" y="528398"/>
                </a:cubicBezTo>
                <a:cubicBezTo>
                  <a:pt x="12234135" y="528398"/>
                  <a:pt x="12234135" y="528398"/>
                  <a:pt x="12234135" y="563625"/>
                </a:cubicBezTo>
                <a:cubicBezTo>
                  <a:pt x="11991699" y="669305"/>
                  <a:pt x="11697312" y="774984"/>
                  <a:pt x="11506827" y="915891"/>
                </a:cubicBezTo>
                <a:cubicBezTo>
                  <a:pt x="11576094" y="1056797"/>
                  <a:pt x="11957065" y="845437"/>
                  <a:pt x="12164867" y="810211"/>
                </a:cubicBezTo>
                <a:cubicBezTo>
                  <a:pt x="12164867" y="810211"/>
                  <a:pt x="12164867" y="810211"/>
                  <a:pt x="12405849" y="707008"/>
                </a:cubicBezTo>
                <a:lnTo>
                  <a:pt x="12446076" y="689781"/>
                </a:lnTo>
                <a:lnTo>
                  <a:pt x="12446076" y="743757"/>
                </a:lnTo>
                <a:lnTo>
                  <a:pt x="12389987" y="774984"/>
                </a:lnTo>
                <a:lnTo>
                  <a:pt x="12446076" y="770106"/>
                </a:lnTo>
                <a:lnTo>
                  <a:pt x="12446076" y="874169"/>
                </a:lnTo>
                <a:lnTo>
                  <a:pt x="12368340" y="915890"/>
                </a:lnTo>
                <a:cubicBezTo>
                  <a:pt x="12086941" y="1065604"/>
                  <a:pt x="11809872" y="1215317"/>
                  <a:pt x="11576094" y="1373836"/>
                </a:cubicBezTo>
                <a:cubicBezTo>
                  <a:pt x="11679995" y="1373836"/>
                  <a:pt x="11437559" y="1479515"/>
                  <a:pt x="11610727" y="1479515"/>
                </a:cubicBezTo>
                <a:cubicBezTo>
                  <a:pt x="11420242" y="1549968"/>
                  <a:pt x="11506827" y="1655648"/>
                  <a:pt x="11506827" y="1726101"/>
                </a:cubicBezTo>
                <a:cubicBezTo>
                  <a:pt x="11558777" y="1690875"/>
                  <a:pt x="11541460" y="1726101"/>
                  <a:pt x="11541460" y="1761328"/>
                </a:cubicBezTo>
                <a:cubicBezTo>
                  <a:pt x="11524143" y="1796554"/>
                  <a:pt x="11420242" y="1831781"/>
                  <a:pt x="11472193" y="1831781"/>
                </a:cubicBezTo>
                <a:cubicBezTo>
                  <a:pt x="11714629" y="1862604"/>
                  <a:pt x="12076389" y="1731606"/>
                  <a:pt x="12348656" y="1651176"/>
                </a:cubicBezTo>
                <a:lnTo>
                  <a:pt x="12446076" y="1624087"/>
                </a:lnTo>
                <a:lnTo>
                  <a:pt x="12446076" y="1633940"/>
                </a:lnTo>
                <a:lnTo>
                  <a:pt x="12391982" y="1689430"/>
                </a:lnTo>
                <a:cubicBezTo>
                  <a:pt x="12256321" y="1856549"/>
                  <a:pt x="12244958" y="2060753"/>
                  <a:pt x="11835847" y="2184046"/>
                </a:cubicBezTo>
                <a:cubicBezTo>
                  <a:pt x="11623716" y="2245692"/>
                  <a:pt x="11425654" y="2320549"/>
                  <a:pt x="11233274" y="2399258"/>
                </a:cubicBezTo>
                <a:lnTo>
                  <a:pt x="11100852" y="2454845"/>
                </a:lnTo>
                <a:lnTo>
                  <a:pt x="0" y="2454845"/>
                </a:lnTo>
                <a:lnTo>
                  <a:pt x="0" y="2409438"/>
                </a:lnTo>
                <a:lnTo>
                  <a:pt x="55323" y="2403341"/>
                </a:lnTo>
                <a:lnTo>
                  <a:pt x="0" y="2402913"/>
                </a:lnTo>
                <a:lnTo>
                  <a:pt x="0" y="2099567"/>
                </a:lnTo>
                <a:lnTo>
                  <a:pt x="31851" y="2097498"/>
                </a:lnTo>
                <a:cubicBezTo>
                  <a:pt x="65123" y="2093351"/>
                  <a:pt x="96508" y="2086644"/>
                  <a:pt x="123466" y="2075451"/>
                </a:cubicBezTo>
                <a:lnTo>
                  <a:pt x="0" y="2055522"/>
                </a:lnTo>
                <a:lnTo>
                  <a:pt x="0" y="1945907"/>
                </a:lnTo>
                <a:lnTo>
                  <a:pt x="18987" y="1940333"/>
                </a:lnTo>
                <a:cubicBezTo>
                  <a:pt x="58021" y="1934341"/>
                  <a:pt x="103915" y="1938633"/>
                  <a:pt x="136088" y="1922357"/>
                </a:cubicBezTo>
                <a:cubicBezTo>
                  <a:pt x="112873" y="1904759"/>
                  <a:pt x="47938" y="1927827"/>
                  <a:pt x="24723" y="1910229"/>
                </a:cubicBezTo>
                <a:cubicBezTo>
                  <a:pt x="88482" y="1868194"/>
                  <a:pt x="88482" y="1868194"/>
                  <a:pt x="88482" y="1868194"/>
                </a:cubicBezTo>
                <a:cubicBezTo>
                  <a:pt x="75698" y="1840429"/>
                  <a:pt x="47563" y="1832656"/>
                  <a:pt x="14359" y="1832336"/>
                </a:cubicBezTo>
                <a:lnTo>
                  <a:pt x="0" y="1833309"/>
                </a:lnTo>
                <a:lnTo>
                  <a:pt x="0" y="1803297"/>
                </a:lnTo>
                <a:lnTo>
                  <a:pt x="60176" y="1790821"/>
                </a:lnTo>
                <a:cubicBezTo>
                  <a:pt x="170748" y="1767895"/>
                  <a:pt x="170748" y="1767895"/>
                  <a:pt x="170748" y="1767895"/>
                </a:cubicBezTo>
                <a:cubicBezTo>
                  <a:pt x="137103" y="1760464"/>
                  <a:pt x="97949" y="1753374"/>
                  <a:pt x="56334" y="1751196"/>
                </a:cubicBezTo>
                <a:lnTo>
                  <a:pt x="0" y="1752069"/>
                </a:lnTo>
                <a:lnTo>
                  <a:pt x="0" y="1708242"/>
                </a:lnTo>
                <a:lnTo>
                  <a:pt x="7201" y="1706537"/>
                </a:lnTo>
                <a:cubicBezTo>
                  <a:pt x="33815" y="1700237"/>
                  <a:pt x="33815" y="1700237"/>
                  <a:pt x="33815" y="1700237"/>
                </a:cubicBezTo>
                <a:lnTo>
                  <a:pt x="0" y="1695374"/>
                </a:lnTo>
                <a:lnTo>
                  <a:pt x="0" y="1671958"/>
                </a:lnTo>
                <a:lnTo>
                  <a:pt x="38677" y="1666506"/>
                </a:lnTo>
                <a:cubicBezTo>
                  <a:pt x="97573" y="1658203"/>
                  <a:pt x="97573" y="1658203"/>
                  <a:pt x="97573" y="1658203"/>
                </a:cubicBezTo>
                <a:cubicBezTo>
                  <a:pt x="73182" y="1621639"/>
                  <a:pt x="73182" y="1621639"/>
                  <a:pt x="73182" y="1621639"/>
                </a:cubicBezTo>
                <a:cubicBezTo>
                  <a:pt x="41009" y="1637914"/>
                  <a:pt x="31641" y="1620647"/>
                  <a:pt x="10374" y="1612149"/>
                </a:cubicBezTo>
                <a:lnTo>
                  <a:pt x="0" y="1610582"/>
                </a:lnTo>
                <a:lnTo>
                  <a:pt x="0" y="1605600"/>
                </a:lnTo>
                <a:lnTo>
                  <a:pt x="43076" y="1598816"/>
                </a:lnTo>
                <a:cubicBezTo>
                  <a:pt x="110277" y="1595538"/>
                  <a:pt x="193800" y="1604634"/>
                  <a:pt x="225091" y="1574134"/>
                </a:cubicBezTo>
                <a:cubicBezTo>
                  <a:pt x="201877" y="1556536"/>
                  <a:pt x="179839" y="1557903"/>
                  <a:pt x="157801" y="1559271"/>
                </a:cubicBezTo>
                <a:cubicBezTo>
                  <a:pt x="267989" y="1552433"/>
                  <a:pt x="401392" y="1563194"/>
                  <a:pt x="487188" y="1519792"/>
                </a:cubicBezTo>
                <a:cubicBezTo>
                  <a:pt x="396684" y="1487330"/>
                  <a:pt x="332925" y="1529365"/>
                  <a:pt x="242421" y="1496903"/>
                </a:cubicBezTo>
                <a:cubicBezTo>
                  <a:pt x="572984" y="1476390"/>
                  <a:pt x="572984" y="1476390"/>
                  <a:pt x="572984" y="1476390"/>
                </a:cubicBezTo>
                <a:cubicBezTo>
                  <a:pt x="571808" y="1457424"/>
                  <a:pt x="571808" y="1457424"/>
                  <a:pt x="571808" y="1457424"/>
                </a:cubicBezTo>
                <a:cubicBezTo>
                  <a:pt x="547416" y="1420860"/>
                  <a:pt x="483657" y="1462894"/>
                  <a:pt x="460443" y="1445296"/>
                </a:cubicBezTo>
                <a:cubicBezTo>
                  <a:pt x="879157" y="1419313"/>
                  <a:pt x="879157" y="1419313"/>
                  <a:pt x="879157" y="1419313"/>
                </a:cubicBezTo>
                <a:cubicBezTo>
                  <a:pt x="877980" y="1400347"/>
                  <a:pt x="855942" y="1401714"/>
                  <a:pt x="855942" y="1401714"/>
                </a:cubicBezTo>
                <a:cubicBezTo>
                  <a:pt x="877980" y="1400347"/>
                  <a:pt x="900017" y="1398979"/>
                  <a:pt x="920878" y="1378646"/>
                </a:cubicBezTo>
                <a:cubicBezTo>
                  <a:pt x="787476" y="1367885"/>
                  <a:pt x="633213" y="1377458"/>
                  <a:pt x="543885" y="1363962"/>
                </a:cubicBezTo>
                <a:cubicBezTo>
                  <a:pt x="1071611" y="1312175"/>
                  <a:pt x="1071611" y="1312175"/>
                  <a:pt x="1071611" y="1312175"/>
                </a:cubicBezTo>
                <a:cubicBezTo>
                  <a:pt x="938208" y="1301415"/>
                  <a:pt x="803628" y="1271688"/>
                  <a:pt x="671403" y="1279894"/>
                </a:cubicBezTo>
                <a:cubicBezTo>
                  <a:pt x="692264" y="1259560"/>
                  <a:pt x="736339" y="1256825"/>
                  <a:pt x="736339" y="1256825"/>
                </a:cubicBezTo>
                <a:cubicBezTo>
                  <a:pt x="1266418" y="1242970"/>
                  <a:pt x="1770928" y="1173585"/>
                  <a:pt x="2321868" y="1139396"/>
                </a:cubicBezTo>
                <a:cubicBezTo>
                  <a:pt x="2364766" y="1117695"/>
                  <a:pt x="2364766" y="1117695"/>
                  <a:pt x="2364766" y="1117695"/>
                </a:cubicBezTo>
                <a:cubicBezTo>
                  <a:pt x="2341551" y="1100097"/>
                  <a:pt x="2341551" y="1100097"/>
                  <a:pt x="2341551" y="1100097"/>
                </a:cubicBezTo>
                <a:cubicBezTo>
                  <a:pt x="2190819" y="1166567"/>
                  <a:pt x="2051532" y="1060977"/>
                  <a:pt x="1944875" y="1124713"/>
                </a:cubicBezTo>
                <a:cubicBezTo>
                  <a:pt x="1965735" y="1104379"/>
                  <a:pt x="1965735" y="1104379"/>
                  <a:pt x="1965735" y="1104379"/>
                </a:cubicBezTo>
                <a:cubicBezTo>
                  <a:pt x="1656033" y="1104559"/>
                  <a:pt x="1656033" y="1104559"/>
                  <a:pt x="1656033" y="1104559"/>
                </a:cubicBezTo>
                <a:cubicBezTo>
                  <a:pt x="1499416" y="1076200"/>
                  <a:pt x="1281394" y="1127807"/>
                  <a:pt x="1168852" y="1096713"/>
                </a:cubicBezTo>
                <a:cubicBezTo>
                  <a:pt x="1301077" y="1088508"/>
                  <a:pt x="1432126" y="1061337"/>
                  <a:pt x="1564351" y="1053132"/>
                </a:cubicBezTo>
                <a:cubicBezTo>
                  <a:pt x="1563174" y="1034166"/>
                  <a:pt x="1563174" y="1034166"/>
                  <a:pt x="1563174" y="1034166"/>
                </a:cubicBezTo>
                <a:cubicBezTo>
                  <a:pt x="1717438" y="1024593"/>
                  <a:pt x="1893739" y="1013653"/>
                  <a:pt x="2024787" y="986481"/>
                </a:cubicBezTo>
                <a:cubicBezTo>
                  <a:pt x="2932071" y="901621"/>
                  <a:pt x="3853738" y="847997"/>
                  <a:pt x="4742309" y="812490"/>
                </a:cubicBezTo>
                <a:lnTo>
                  <a:pt x="5388758" y="790381"/>
                </a:lnTo>
                <a:lnTo>
                  <a:pt x="5487358" y="748771"/>
                </a:lnTo>
                <a:cubicBezTo>
                  <a:pt x="5529804" y="732602"/>
                  <a:pt x="5573638" y="717741"/>
                  <a:pt x="5619094" y="704531"/>
                </a:cubicBezTo>
                <a:cubicBezTo>
                  <a:pt x="6207867" y="563625"/>
                  <a:pt x="6969809" y="140906"/>
                  <a:pt x="7437364" y="352266"/>
                </a:cubicBezTo>
                <a:cubicBezTo>
                  <a:pt x="7766385" y="387492"/>
                  <a:pt x="8216623" y="211360"/>
                  <a:pt x="8597594" y="140906"/>
                </a:cubicBezTo>
                <a:cubicBezTo>
                  <a:pt x="8684178" y="211360"/>
                  <a:pt x="9082466" y="105680"/>
                  <a:pt x="9342219" y="70453"/>
                </a:cubicBezTo>
                <a:cubicBezTo>
                  <a:pt x="9342219" y="70453"/>
                  <a:pt x="9342219" y="70453"/>
                  <a:pt x="963660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31" name="组合 3730"/>
          <p:cNvGrpSpPr/>
          <p:nvPr/>
        </p:nvGrpSpPr>
        <p:grpSpPr>
          <a:xfrm>
            <a:off x="316865" y="746541"/>
            <a:ext cx="5779135" cy="1842770"/>
            <a:chOff x="997" y="1206"/>
            <a:chExt cx="9101" cy="2902"/>
          </a:xfrm>
        </p:grpSpPr>
        <p:pic>
          <p:nvPicPr>
            <p:cNvPr id="3733" name="图片 3732" descr="a194dce072"/>
            <p:cNvPicPr>
              <a:picLocks noChangeAspect="1"/>
            </p:cNvPicPr>
            <p:nvPr/>
          </p:nvPicPr>
          <p:blipFill>
            <a:blip r:embed="rId2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" y="3279"/>
              <a:ext cx="1582" cy="829"/>
            </a:xfrm>
            <a:prstGeom prst="rect">
              <a:avLst/>
            </a:prstGeom>
          </p:spPr>
        </p:pic>
        <p:pic>
          <p:nvPicPr>
            <p:cNvPr id="3734" name="图片 3733" descr="a194dce072"/>
            <p:cNvPicPr>
              <a:picLocks noChangeAspect="1"/>
            </p:cNvPicPr>
            <p:nvPr/>
          </p:nvPicPr>
          <p:blipFill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" y="1206"/>
              <a:ext cx="1119" cy="586"/>
            </a:xfrm>
            <a:prstGeom prst="rect">
              <a:avLst/>
            </a:prstGeom>
          </p:spPr>
        </p:pic>
      </p:grpSp>
      <p:sp>
        <p:nvSpPr>
          <p:cNvPr id="3735" name="文本框 3734"/>
          <p:cNvSpPr txBox="1"/>
          <p:nvPr/>
        </p:nvSpPr>
        <p:spPr>
          <a:xfrm>
            <a:off x="3832860" y="5109647"/>
            <a:ext cx="547433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dist"/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沧澜楷体" charset="-122"/>
                <a:ea typeface="沧澜楷体" charset="-122"/>
                <a:cs typeface="沧澜楷体" charset="-122"/>
                <a:sym typeface="+mn-ea"/>
              </a:rPr>
              <a:t>天府之国</a:t>
            </a:r>
            <a:r>
              <a:rPr lang="en-US" altLang="zh-CN" sz="4800" b="1">
                <a:solidFill>
                  <a:schemeClr val="tx1">
                    <a:lumMod val="85000"/>
                    <a:lumOff val="15000"/>
                  </a:schemeClr>
                </a:solidFill>
                <a:latin typeface="沧澜楷体" charset="-122"/>
                <a:ea typeface="沧澜楷体" charset="-122"/>
                <a:cs typeface="沧澜楷体" charset="-122"/>
                <a:sym typeface="+mn-ea"/>
              </a:rPr>
              <a:t>—</a:t>
            </a: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沧澜楷体" charset="-122"/>
                <a:ea typeface="沧澜楷体" charset="-122"/>
                <a:cs typeface="沧澜楷体" charset="-122"/>
                <a:sym typeface="+mn-ea"/>
              </a:rPr>
              <a:t>四川</a:t>
            </a:r>
            <a:endParaRPr sz="4800" b="1">
              <a:solidFill>
                <a:schemeClr val="tx1">
                  <a:lumMod val="85000"/>
                  <a:lumOff val="15000"/>
                </a:schemeClr>
              </a:solidFill>
              <a:latin typeface="沧澜楷体" charset="-122"/>
              <a:ea typeface="沧澜楷体" charset="-122"/>
              <a:cs typeface="沧澜楷体" charset="-122"/>
              <a:sym typeface="+mn-ea"/>
            </a:endParaRPr>
          </a:p>
        </p:txBody>
      </p:sp>
      <p:sp>
        <p:nvSpPr>
          <p:cNvPr id="3736" name="文本框 3735"/>
          <p:cNvSpPr txBox="1"/>
          <p:nvPr/>
        </p:nvSpPr>
        <p:spPr>
          <a:xfrm>
            <a:off x="3832860" y="5799058"/>
            <a:ext cx="547433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沧澜楷体" charset="-122"/>
                <a:ea typeface="沧澜楷体" charset="-122"/>
              </a:rPr>
              <a:t>The land of abundance - Sichuan</a:t>
            </a:r>
            <a:endParaRPr sz="2400">
              <a:solidFill>
                <a:schemeClr val="tx1">
                  <a:lumMod val="85000"/>
                  <a:lumOff val="15000"/>
                </a:schemeClr>
              </a:solidFill>
              <a:latin typeface="沧澜楷体" charset="-122"/>
              <a:ea typeface="沧澜楷体" charset="-122"/>
            </a:endParaRPr>
          </a:p>
        </p:txBody>
      </p:sp>
      <p:pic>
        <p:nvPicPr>
          <p:cNvPr id="3737" name="图片 3736" descr="C:\Users\0o0\Desktop\蜀味PPT\90a64efe-1ea1-4af8-bd68-23f0860b556f.gif90a64efe-1ea1-4af8-bd68-23f0860b556f"/>
          <p:cNvPicPr>
            <a:picLocks noChangeAspect="1"/>
          </p:cNvPicPr>
          <p:nvPr/>
        </p:nvPicPr>
        <p:blipFill>
          <a:blip r:embed="rId4"/>
          <a:srcRect t="588" r="1951" b="-83"/>
          <a:stretch>
            <a:fillRect/>
          </a:stretch>
        </p:blipFill>
        <p:spPr>
          <a:xfrm>
            <a:off x="2538095" y="5109845"/>
            <a:ext cx="972820" cy="136017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64210" y="901700"/>
            <a:ext cx="4885055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  <a:sp3d prstMaterial="plastic">
              <a:extrusionClr>
                <a:schemeClr val="tx1"/>
              </a:extrusionClr>
            </a:sp3d>
          </a:bodyPr>
          <a:p>
            <a:pPr algn="ctr"/>
            <a:r>
              <a:rPr lang="zh-CN" altLang="en-US" sz="8800" b="1">
                <a:ln w="3175"/>
                <a:solidFill>
                  <a:schemeClr val="bg1"/>
                </a:solidFill>
                <a:effectLst/>
                <a:latin typeface="逐浪湘教钢笔体" panose="03000509000000000000" charset="-122"/>
                <a:ea typeface="逐浪湘教钢笔体" panose="03000509000000000000" charset="-122"/>
              </a:rPr>
              <a:t>蜀味文化</a:t>
            </a:r>
            <a:endParaRPr lang="zh-CN" altLang="en-US" sz="8800" b="1">
              <a:ln w="3175"/>
              <a:solidFill>
                <a:schemeClr val="bg1"/>
              </a:solidFill>
              <a:effectLst/>
              <a:latin typeface="逐浪湘教钢笔体" panose="03000509000000000000" charset="-122"/>
              <a:ea typeface="逐浪湘教钢笔体" panose="03000509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5845" y="2891155"/>
            <a:ext cx="53282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latin typeface="方正思念成诗" panose="02010600010101010101" charset="-122"/>
                <a:ea typeface="方正思念成诗" panose="02010600010101010101" charset="-122"/>
                <a:cs typeface="方正思念成诗" panose="02010600010101010101" charset="-122"/>
              </a:rPr>
              <a:t>巴山蜀水毓灵秀</a:t>
            </a:r>
            <a:endParaRPr lang="zh-CN" altLang="en-US" sz="3200">
              <a:solidFill>
                <a:schemeClr val="bg1"/>
              </a:solidFill>
              <a:latin typeface="方正思念成诗" panose="02010600010101010101" charset="-122"/>
              <a:ea typeface="方正思念成诗" panose="02010600010101010101" charset="-122"/>
              <a:cs typeface="方正思念成诗" panose="02010600010101010101" charset="-122"/>
            </a:endParaRPr>
          </a:p>
          <a:p>
            <a:r>
              <a:rPr lang="zh-CN" altLang="en-US" sz="3200">
                <a:solidFill>
                  <a:schemeClr val="bg1"/>
                </a:solidFill>
                <a:latin typeface="方正思念成诗" panose="02010600010101010101" charset="-122"/>
                <a:ea typeface="方正思念成诗" panose="02010600010101010101" charset="-122"/>
                <a:cs typeface="方正思念成诗" panose="02010600010101010101" charset="-122"/>
              </a:rPr>
              <a:t>            西川佳酿醉万家</a:t>
            </a:r>
            <a:endParaRPr lang="zh-CN" altLang="en-US" sz="3200">
              <a:latin typeface="方正思念成诗" panose="02010600010101010101" charset="-122"/>
              <a:ea typeface="方正思念成诗" panose="02010600010101010101" charset="-122"/>
              <a:cs typeface="方正思念成诗" panose="0201060001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63"/>
          <p:cNvSpPr/>
          <p:nvPr/>
        </p:nvSpPr>
        <p:spPr bwMode="auto">
          <a:xfrm>
            <a:off x="60325" y="-174625"/>
            <a:ext cx="11436350" cy="6213475"/>
          </a:xfrm>
          <a:custGeom>
            <a:avLst/>
            <a:gdLst>
              <a:gd name="T0" fmla="*/ 462 w 464"/>
              <a:gd name="T1" fmla="*/ 64 h 145"/>
              <a:gd name="T2" fmla="*/ 461 w 464"/>
              <a:gd name="T3" fmla="*/ 52 h 145"/>
              <a:gd name="T4" fmla="*/ 457 w 464"/>
              <a:gd name="T5" fmla="*/ 48 h 145"/>
              <a:gd name="T6" fmla="*/ 445 w 464"/>
              <a:gd name="T7" fmla="*/ 43 h 145"/>
              <a:gd name="T8" fmla="*/ 450 w 464"/>
              <a:gd name="T9" fmla="*/ 40 h 145"/>
              <a:gd name="T10" fmla="*/ 441 w 464"/>
              <a:gd name="T11" fmla="*/ 37 h 145"/>
              <a:gd name="T12" fmla="*/ 449 w 464"/>
              <a:gd name="T13" fmla="*/ 33 h 145"/>
              <a:gd name="T14" fmla="*/ 439 w 464"/>
              <a:gd name="T15" fmla="*/ 31 h 145"/>
              <a:gd name="T16" fmla="*/ 444 w 464"/>
              <a:gd name="T17" fmla="*/ 29 h 145"/>
              <a:gd name="T18" fmla="*/ 428 w 464"/>
              <a:gd name="T19" fmla="*/ 30 h 145"/>
              <a:gd name="T20" fmla="*/ 439 w 464"/>
              <a:gd name="T21" fmla="*/ 27 h 145"/>
              <a:gd name="T22" fmla="*/ 429 w 464"/>
              <a:gd name="T23" fmla="*/ 27 h 145"/>
              <a:gd name="T24" fmla="*/ 432 w 464"/>
              <a:gd name="T25" fmla="*/ 25 h 145"/>
              <a:gd name="T26" fmla="*/ 428 w 464"/>
              <a:gd name="T27" fmla="*/ 25 h 145"/>
              <a:gd name="T28" fmla="*/ 433 w 464"/>
              <a:gd name="T29" fmla="*/ 23 h 145"/>
              <a:gd name="T30" fmla="*/ 423 w 464"/>
              <a:gd name="T31" fmla="*/ 21 h 145"/>
              <a:gd name="T32" fmla="*/ 428 w 464"/>
              <a:gd name="T33" fmla="*/ 19 h 145"/>
              <a:gd name="T34" fmla="*/ 407 w 464"/>
              <a:gd name="T35" fmla="*/ 19 h 145"/>
              <a:gd name="T36" fmla="*/ 409 w 464"/>
              <a:gd name="T37" fmla="*/ 17 h 145"/>
              <a:gd name="T38" fmla="*/ 396 w 464"/>
              <a:gd name="T39" fmla="*/ 18 h 145"/>
              <a:gd name="T40" fmla="*/ 389 w 464"/>
              <a:gd name="T41" fmla="*/ 16 h 145"/>
              <a:gd name="T42" fmla="*/ 399 w 464"/>
              <a:gd name="T43" fmla="*/ 14 h 145"/>
              <a:gd name="T44" fmla="*/ 390 w 464"/>
              <a:gd name="T45" fmla="*/ 14 h 145"/>
              <a:gd name="T46" fmla="*/ 418 w 464"/>
              <a:gd name="T47" fmla="*/ 9 h 145"/>
              <a:gd name="T48" fmla="*/ 416 w 464"/>
              <a:gd name="T49" fmla="*/ 7 h 145"/>
              <a:gd name="T50" fmla="*/ 392 w 464"/>
              <a:gd name="T51" fmla="*/ 7 h 145"/>
              <a:gd name="T52" fmla="*/ 374 w 464"/>
              <a:gd name="T53" fmla="*/ 6 h 145"/>
              <a:gd name="T54" fmla="*/ 376 w 464"/>
              <a:gd name="T55" fmla="*/ 5 h 145"/>
              <a:gd name="T56" fmla="*/ 413 w 464"/>
              <a:gd name="T57" fmla="*/ 0 h 145"/>
              <a:gd name="T58" fmla="*/ 384 w 464"/>
              <a:gd name="T59" fmla="*/ 1 h 145"/>
              <a:gd name="T60" fmla="*/ 321 w 464"/>
              <a:gd name="T61" fmla="*/ 2 h 145"/>
              <a:gd name="T62" fmla="*/ 26 w 464"/>
              <a:gd name="T63" fmla="*/ 40 h 145"/>
              <a:gd name="T64" fmla="*/ 23 w 464"/>
              <a:gd name="T65" fmla="*/ 43 h 145"/>
              <a:gd name="T66" fmla="*/ 20 w 464"/>
              <a:gd name="T67" fmla="*/ 47 h 145"/>
              <a:gd name="T68" fmla="*/ 24 w 464"/>
              <a:gd name="T69" fmla="*/ 49 h 145"/>
              <a:gd name="T70" fmla="*/ 16 w 464"/>
              <a:gd name="T71" fmla="*/ 55 h 145"/>
              <a:gd name="T72" fmla="*/ 24 w 464"/>
              <a:gd name="T73" fmla="*/ 58 h 145"/>
              <a:gd name="T74" fmla="*/ 21 w 464"/>
              <a:gd name="T75" fmla="*/ 59 h 145"/>
              <a:gd name="T76" fmla="*/ 19 w 464"/>
              <a:gd name="T77" fmla="*/ 64 h 145"/>
              <a:gd name="T78" fmla="*/ 15 w 464"/>
              <a:gd name="T79" fmla="*/ 71 h 145"/>
              <a:gd name="T80" fmla="*/ 9 w 464"/>
              <a:gd name="T81" fmla="*/ 80 h 145"/>
              <a:gd name="T82" fmla="*/ 6 w 464"/>
              <a:gd name="T83" fmla="*/ 114 h 145"/>
              <a:gd name="T84" fmla="*/ 7 w 464"/>
              <a:gd name="T85" fmla="*/ 119 h 145"/>
              <a:gd name="T86" fmla="*/ 7 w 464"/>
              <a:gd name="T87" fmla="*/ 132 h 145"/>
              <a:gd name="T88" fmla="*/ 42 w 464"/>
              <a:gd name="T89" fmla="*/ 140 h 145"/>
              <a:gd name="T90" fmla="*/ 398 w 464"/>
              <a:gd name="T91" fmla="*/ 101 h 145"/>
              <a:gd name="T92" fmla="*/ 456 w 464"/>
              <a:gd name="T93" fmla="*/ 80 h 145"/>
              <a:gd name="T94" fmla="*/ 453 w 464"/>
              <a:gd name="T95" fmla="*/ 80 h 145"/>
              <a:gd name="T96" fmla="*/ 439 w 464"/>
              <a:gd name="T97" fmla="*/ 79 h 145"/>
              <a:gd name="T98" fmla="*/ 460 w 464"/>
              <a:gd name="T99" fmla="*/ 72 h 145"/>
              <a:gd name="T100" fmla="*/ 461 w 464"/>
              <a:gd name="T101" fmla="*/ 70 h 145"/>
              <a:gd name="T102" fmla="*/ 452 w 464"/>
              <a:gd name="T103" fmla="*/ 68 h 145"/>
              <a:gd name="T104" fmla="*/ 462 w 464"/>
              <a:gd name="T105" fmla="*/ 64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64" h="145">
                <a:moveTo>
                  <a:pt x="462" y="64"/>
                </a:moveTo>
                <a:cubicBezTo>
                  <a:pt x="464" y="59"/>
                  <a:pt x="463" y="56"/>
                  <a:pt x="461" y="52"/>
                </a:cubicBezTo>
                <a:cubicBezTo>
                  <a:pt x="459" y="51"/>
                  <a:pt x="453" y="50"/>
                  <a:pt x="457" y="48"/>
                </a:cubicBezTo>
                <a:cubicBezTo>
                  <a:pt x="457" y="44"/>
                  <a:pt x="450" y="44"/>
                  <a:pt x="445" y="43"/>
                </a:cubicBezTo>
                <a:cubicBezTo>
                  <a:pt x="450" y="40"/>
                  <a:pt x="450" y="40"/>
                  <a:pt x="450" y="40"/>
                </a:cubicBezTo>
                <a:cubicBezTo>
                  <a:pt x="445" y="41"/>
                  <a:pt x="444" y="38"/>
                  <a:pt x="441" y="37"/>
                </a:cubicBezTo>
                <a:cubicBezTo>
                  <a:pt x="443" y="35"/>
                  <a:pt x="446" y="34"/>
                  <a:pt x="449" y="33"/>
                </a:cubicBezTo>
                <a:cubicBezTo>
                  <a:pt x="446" y="32"/>
                  <a:pt x="443" y="31"/>
                  <a:pt x="439" y="31"/>
                </a:cubicBezTo>
                <a:cubicBezTo>
                  <a:pt x="444" y="29"/>
                  <a:pt x="444" y="29"/>
                  <a:pt x="444" y="29"/>
                </a:cubicBezTo>
                <a:cubicBezTo>
                  <a:pt x="438" y="30"/>
                  <a:pt x="432" y="31"/>
                  <a:pt x="428" y="30"/>
                </a:cubicBezTo>
                <a:cubicBezTo>
                  <a:pt x="430" y="28"/>
                  <a:pt x="437" y="28"/>
                  <a:pt x="439" y="27"/>
                </a:cubicBezTo>
                <a:cubicBezTo>
                  <a:pt x="436" y="27"/>
                  <a:pt x="432" y="28"/>
                  <a:pt x="429" y="27"/>
                </a:cubicBezTo>
                <a:cubicBezTo>
                  <a:pt x="432" y="25"/>
                  <a:pt x="432" y="25"/>
                  <a:pt x="432" y="25"/>
                </a:cubicBezTo>
                <a:cubicBezTo>
                  <a:pt x="430" y="25"/>
                  <a:pt x="429" y="25"/>
                  <a:pt x="428" y="25"/>
                </a:cubicBezTo>
                <a:cubicBezTo>
                  <a:pt x="433" y="23"/>
                  <a:pt x="433" y="23"/>
                  <a:pt x="433" y="23"/>
                </a:cubicBezTo>
                <a:cubicBezTo>
                  <a:pt x="433" y="20"/>
                  <a:pt x="426" y="22"/>
                  <a:pt x="423" y="21"/>
                </a:cubicBezTo>
                <a:cubicBezTo>
                  <a:pt x="424" y="20"/>
                  <a:pt x="427" y="20"/>
                  <a:pt x="428" y="19"/>
                </a:cubicBezTo>
                <a:cubicBezTo>
                  <a:pt x="421" y="18"/>
                  <a:pt x="412" y="22"/>
                  <a:pt x="407" y="19"/>
                </a:cubicBezTo>
                <a:cubicBezTo>
                  <a:pt x="409" y="17"/>
                  <a:pt x="409" y="17"/>
                  <a:pt x="409" y="17"/>
                </a:cubicBezTo>
                <a:cubicBezTo>
                  <a:pt x="396" y="18"/>
                  <a:pt x="396" y="18"/>
                  <a:pt x="396" y="18"/>
                </a:cubicBezTo>
                <a:cubicBezTo>
                  <a:pt x="393" y="18"/>
                  <a:pt x="387" y="19"/>
                  <a:pt x="389" y="16"/>
                </a:cubicBezTo>
                <a:cubicBezTo>
                  <a:pt x="392" y="15"/>
                  <a:pt x="396" y="16"/>
                  <a:pt x="399" y="14"/>
                </a:cubicBezTo>
                <a:cubicBezTo>
                  <a:pt x="390" y="14"/>
                  <a:pt x="390" y="14"/>
                  <a:pt x="390" y="14"/>
                </a:cubicBezTo>
                <a:cubicBezTo>
                  <a:pt x="399" y="12"/>
                  <a:pt x="408" y="9"/>
                  <a:pt x="418" y="9"/>
                </a:cubicBezTo>
                <a:cubicBezTo>
                  <a:pt x="418" y="8"/>
                  <a:pt x="418" y="7"/>
                  <a:pt x="416" y="7"/>
                </a:cubicBezTo>
                <a:cubicBezTo>
                  <a:pt x="408" y="10"/>
                  <a:pt x="400" y="7"/>
                  <a:pt x="392" y="7"/>
                </a:cubicBezTo>
                <a:cubicBezTo>
                  <a:pt x="386" y="7"/>
                  <a:pt x="379" y="8"/>
                  <a:pt x="374" y="6"/>
                </a:cubicBezTo>
                <a:cubicBezTo>
                  <a:pt x="376" y="5"/>
                  <a:pt x="376" y="5"/>
                  <a:pt x="376" y="5"/>
                </a:cubicBezTo>
                <a:cubicBezTo>
                  <a:pt x="413" y="0"/>
                  <a:pt x="413" y="0"/>
                  <a:pt x="413" y="0"/>
                </a:cubicBezTo>
                <a:cubicBezTo>
                  <a:pt x="402" y="1"/>
                  <a:pt x="393" y="0"/>
                  <a:pt x="384" y="1"/>
                </a:cubicBezTo>
                <a:cubicBezTo>
                  <a:pt x="363" y="2"/>
                  <a:pt x="343" y="1"/>
                  <a:pt x="321" y="2"/>
                </a:cubicBezTo>
                <a:cubicBezTo>
                  <a:pt x="222" y="10"/>
                  <a:pt x="112" y="13"/>
                  <a:pt x="26" y="40"/>
                </a:cubicBezTo>
                <a:cubicBezTo>
                  <a:pt x="27" y="41"/>
                  <a:pt x="25" y="43"/>
                  <a:pt x="23" y="43"/>
                </a:cubicBezTo>
                <a:cubicBezTo>
                  <a:pt x="27" y="45"/>
                  <a:pt x="20" y="45"/>
                  <a:pt x="20" y="47"/>
                </a:cubicBezTo>
                <a:cubicBezTo>
                  <a:pt x="24" y="49"/>
                  <a:pt x="24" y="49"/>
                  <a:pt x="24" y="49"/>
                </a:cubicBezTo>
                <a:cubicBezTo>
                  <a:pt x="20" y="51"/>
                  <a:pt x="20" y="53"/>
                  <a:pt x="16" y="55"/>
                </a:cubicBezTo>
                <a:cubicBezTo>
                  <a:pt x="16" y="58"/>
                  <a:pt x="21" y="57"/>
                  <a:pt x="24" y="58"/>
                </a:cubicBezTo>
                <a:cubicBezTo>
                  <a:pt x="23" y="58"/>
                  <a:pt x="23" y="59"/>
                  <a:pt x="21" y="59"/>
                </a:cubicBezTo>
                <a:cubicBezTo>
                  <a:pt x="21" y="61"/>
                  <a:pt x="22" y="63"/>
                  <a:pt x="19" y="64"/>
                </a:cubicBezTo>
                <a:cubicBezTo>
                  <a:pt x="18" y="66"/>
                  <a:pt x="14" y="68"/>
                  <a:pt x="15" y="71"/>
                </a:cubicBezTo>
                <a:cubicBezTo>
                  <a:pt x="9" y="73"/>
                  <a:pt x="16" y="77"/>
                  <a:pt x="9" y="80"/>
                </a:cubicBezTo>
                <a:cubicBezTo>
                  <a:pt x="22" y="91"/>
                  <a:pt x="6" y="102"/>
                  <a:pt x="6" y="114"/>
                </a:cubicBezTo>
                <a:cubicBezTo>
                  <a:pt x="8" y="116"/>
                  <a:pt x="12" y="117"/>
                  <a:pt x="7" y="119"/>
                </a:cubicBezTo>
                <a:cubicBezTo>
                  <a:pt x="0" y="123"/>
                  <a:pt x="13" y="129"/>
                  <a:pt x="7" y="132"/>
                </a:cubicBezTo>
                <a:cubicBezTo>
                  <a:pt x="18" y="135"/>
                  <a:pt x="30" y="138"/>
                  <a:pt x="42" y="140"/>
                </a:cubicBezTo>
                <a:cubicBezTo>
                  <a:pt x="161" y="145"/>
                  <a:pt x="288" y="123"/>
                  <a:pt x="398" y="101"/>
                </a:cubicBezTo>
                <a:cubicBezTo>
                  <a:pt x="420" y="96"/>
                  <a:pt x="438" y="86"/>
                  <a:pt x="456" y="80"/>
                </a:cubicBezTo>
                <a:cubicBezTo>
                  <a:pt x="453" y="80"/>
                  <a:pt x="453" y="80"/>
                  <a:pt x="453" y="80"/>
                </a:cubicBezTo>
                <a:cubicBezTo>
                  <a:pt x="449" y="79"/>
                  <a:pt x="444" y="79"/>
                  <a:pt x="439" y="79"/>
                </a:cubicBezTo>
                <a:cubicBezTo>
                  <a:pt x="445" y="76"/>
                  <a:pt x="452" y="74"/>
                  <a:pt x="460" y="72"/>
                </a:cubicBezTo>
                <a:cubicBezTo>
                  <a:pt x="461" y="70"/>
                  <a:pt x="461" y="70"/>
                  <a:pt x="461" y="70"/>
                </a:cubicBezTo>
                <a:cubicBezTo>
                  <a:pt x="459" y="68"/>
                  <a:pt x="455" y="69"/>
                  <a:pt x="452" y="68"/>
                </a:cubicBezTo>
                <a:cubicBezTo>
                  <a:pt x="453" y="65"/>
                  <a:pt x="460" y="66"/>
                  <a:pt x="462" y="64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663"/>
          <p:cNvSpPr/>
          <p:nvPr/>
        </p:nvSpPr>
        <p:spPr bwMode="auto">
          <a:xfrm>
            <a:off x="835660" y="883920"/>
            <a:ext cx="11436350" cy="6213475"/>
          </a:xfrm>
          <a:custGeom>
            <a:avLst/>
            <a:gdLst>
              <a:gd name="T0" fmla="*/ 462 w 464"/>
              <a:gd name="T1" fmla="*/ 64 h 145"/>
              <a:gd name="T2" fmla="*/ 461 w 464"/>
              <a:gd name="T3" fmla="*/ 52 h 145"/>
              <a:gd name="T4" fmla="*/ 457 w 464"/>
              <a:gd name="T5" fmla="*/ 48 h 145"/>
              <a:gd name="T6" fmla="*/ 445 w 464"/>
              <a:gd name="T7" fmla="*/ 43 h 145"/>
              <a:gd name="T8" fmla="*/ 450 w 464"/>
              <a:gd name="T9" fmla="*/ 40 h 145"/>
              <a:gd name="T10" fmla="*/ 441 w 464"/>
              <a:gd name="T11" fmla="*/ 37 h 145"/>
              <a:gd name="T12" fmla="*/ 449 w 464"/>
              <a:gd name="T13" fmla="*/ 33 h 145"/>
              <a:gd name="T14" fmla="*/ 439 w 464"/>
              <a:gd name="T15" fmla="*/ 31 h 145"/>
              <a:gd name="T16" fmla="*/ 444 w 464"/>
              <a:gd name="T17" fmla="*/ 29 h 145"/>
              <a:gd name="T18" fmla="*/ 428 w 464"/>
              <a:gd name="T19" fmla="*/ 30 h 145"/>
              <a:gd name="T20" fmla="*/ 439 w 464"/>
              <a:gd name="T21" fmla="*/ 27 h 145"/>
              <a:gd name="T22" fmla="*/ 429 w 464"/>
              <a:gd name="T23" fmla="*/ 27 h 145"/>
              <a:gd name="T24" fmla="*/ 432 w 464"/>
              <a:gd name="T25" fmla="*/ 25 h 145"/>
              <a:gd name="T26" fmla="*/ 428 w 464"/>
              <a:gd name="T27" fmla="*/ 25 h 145"/>
              <a:gd name="T28" fmla="*/ 433 w 464"/>
              <a:gd name="T29" fmla="*/ 23 h 145"/>
              <a:gd name="T30" fmla="*/ 423 w 464"/>
              <a:gd name="T31" fmla="*/ 21 h 145"/>
              <a:gd name="T32" fmla="*/ 428 w 464"/>
              <a:gd name="T33" fmla="*/ 19 h 145"/>
              <a:gd name="T34" fmla="*/ 407 w 464"/>
              <a:gd name="T35" fmla="*/ 19 h 145"/>
              <a:gd name="T36" fmla="*/ 409 w 464"/>
              <a:gd name="T37" fmla="*/ 17 h 145"/>
              <a:gd name="T38" fmla="*/ 396 w 464"/>
              <a:gd name="T39" fmla="*/ 18 h 145"/>
              <a:gd name="T40" fmla="*/ 389 w 464"/>
              <a:gd name="T41" fmla="*/ 16 h 145"/>
              <a:gd name="T42" fmla="*/ 399 w 464"/>
              <a:gd name="T43" fmla="*/ 14 h 145"/>
              <a:gd name="T44" fmla="*/ 390 w 464"/>
              <a:gd name="T45" fmla="*/ 14 h 145"/>
              <a:gd name="T46" fmla="*/ 418 w 464"/>
              <a:gd name="T47" fmla="*/ 9 h 145"/>
              <a:gd name="T48" fmla="*/ 416 w 464"/>
              <a:gd name="T49" fmla="*/ 7 h 145"/>
              <a:gd name="T50" fmla="*/ 392 w 464"/>
              <a:gd name="T51" fmla="*/ 7 h 145"/>
              <a:gd name="T52" fmla="*/ 374 w 464"/>
              <a:gd name="T53" fmla="*/ 6 h 145"/>
              <a:gd name="T54" fmla="*/ 376 w 464"/>
              <a:gd name="T55" fmla="*/ 5 h 145"/>
              <a:gd name="T56" fmla="*/ 413 w 464"/>
              <a:gd name="T57" fmla="*/ 0 h 145"/>
              <a:gd name="T58" fmla="*/ 384 w 464"/>
              <a:gd name="T59" fmla="*/ 1 h 145"/>
              <a:gd name="T60" fmla="*/ 321 w 464"/>
              <a:gd name="T61" fmla="*/ 2 h 145"/>
              <a:gd name="T62" fmla="*/ 26 w 464"/>
              <a:gd name="T63" fmla="*/ 40 h 145"/>
              <a:gd name="T64" fmla="*/ 23 w 464"/>
              <a:gd name="T65" fmla="*/ 43 h 145"/>
              <a:gd name="T66" fmla="*/ 20 w 464"/>
              <a:gd name="T67" fmla="*/ 47 h 145"/>
              <a:gd name="T68" fmla="*/ 24 w 464"/>
              <a:gd name="T69" fmla="*/ 49 h 145"/>
              <a:gd name="T70" fmla="*/ 16 w 464"/>
              <a:gd name="T71" fmla="*/ 55 h 145"/>
              <a:gd name="T72" fmla="*/ 24 w 464"/>
              <a:gd name="T73" fmla="*/ 58 h 145"/>
              <a:gd name="T74" fmla="*/ 21 w 464"/>
              <a:gd name="T75" fmla="*/ 59 h 145"/>
              <a:gd name="T76" fmla="*/ 19 w 464"/>
              <a:gd name="T77" fmla="*/ 64 h 145"/>
              <a:gd name="T78" fmla="*/ 15 w 464"/>
              <a:gd name="T79" fmla="*/ 71 h 145"/>
              <a:gd name="T80" fmla="*/ 9 w 464"/>
              <a:gd name="T81" fmla="*/ 80 h 145"/>
              <a:gd name="T82" fmla="*/ 6 w 464"/>
              <a:gd name="T83" fmla="*/ 114 h 145"/>
              <a:gd name="T84" fmla="*/ 7 w 464"/>
              <a:gd name="T85" fmla="*/ 119 h 145"/>
              <a:gd name="T86" fmla="*/ 7 w 464"/>
              <a:gd name="T87" fmla="*/ 132 h 145"/>
              <a:gd name="T88" fmla="*/ 42 w 464"/>
              <a:gd name="T89" fmla="*/ 140 h 145"/>
              <a:gd name="T90" fmla="*/ 398 w 464"/>
              <a:gd name="T91" fmla="*/ 101 h 145"/>
              <a:gd name="T92" fmla="*/ 456 w 464"/>
              <a:gd name="T93" fmla="*/ 80 h 145"/>
              <a:gd name="T94" fmla="*/ 453 w 464"/>
              <a:gd name="T95" fmla="*/ 80 h 145"/>
              <a:gd name="T96" fmla="*/ 439 w 464"/>
              <a:gd name="T97" fmla="*/ 79 h 145"/>
              <a:gd name="T98" fmla="*/ 460 w 464"/>
              <a:gd name="T99" fmla="*/ 72 h 145"/>
              <a:gd name="T100" fmla="*/ 461 w 464"/>
              <a:gd name="T101" fmla="*/ 70 h 145"/>
              <a:gd name="T102" fmla="*/ 452 w 464"/>
              <a:gd name="T103" fmla="*/ 68 h 145"/>
              <a:gd name="T104" fmla="*/ 462 w 464"/>
              <a:gd name="T105" fmla="*/ 64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64" h="145">
                <a:moveTo>
                  <a:pt x="462" y="64"/>
                </a:moveTo>
                <a:cubicBezTo>
                  <a:pt x="464" y="59"/>
                  <a:pt x="463" y="56"/>
                  <a:pt x="461" y="52"/>
                </a:cubicBezTo>
                <a:cubicBezTo>
                  <a:pt x="459" y="51"/>
                  <a:pt x="453" y="50"/>
                  <a:pt x="457" y="48"/>
                </a:cubicBezTo>
                <a:cubicBezTo>
                  <a:pt x="457" y="44"/>
                  <a:pt x="450" y="44"/>
                  <a:pt x="445" y="43"/>
                </a:cubicBezTo>
                <a:cubicBezTo>
                  <a:pt x="450" y="40"/>
                  <a:pt x="450" y="40"/>
                  <a:pt x="450" y="40"/>
                </a:cubicBezTo>
                <a:cubicBezTo>
                  <a:pt x="445" y="41"/>
                  <a:pt x="444" y="38"/>
                  <a:pt x="441" y="37"/>
                </a:cubicBezTo>
                <a:cubicBezTo>
                  <a:pt x="443" y="35"/>
                  <a:pt x="446" y="34"/>
                  <a:pt x="449" y="33"/>
                </a:cubicBezTo>
                <a:cubicBezTo>
                  <a:pt x="446" y="32"/>
                  <a:pt x="443" y="31"/>
                  <a:pt x="439" y="31"/>
                </a:cubicBezTo>
                <a:cubicBezTo>
                  <a:pt x="444" y="29"/>
                  <a:pt x="444" y="29"/>
                  <a:pt x="444" y="29"/>
                </a:cubicBezTo>
                <a:cubicBezTo>
                  <a:pt x="438" y="30"/>
                  <a:pt x="432" y="31"/>
                  <a:pt x="428" y="30"/>
                </a:cubicBezTo>
                <a:cubicBezTo>
                  <a:pt x="430" y="28"/>
                  <a:pt x="437" y="28"/>
                  <a:pt x="439" y="27"/>
                </a:cubicBezTo>
                <a:cubicBezTo>
                  <a:pt x="436" y="27"/>
                  <a:pt x="432" y="28"/>
                  <a:pt x="429" y="27"/>
                </a:cubicBezTo>
                <a:cubicBezTo>
                  <a:pt x="432" y="25"/>
                  <a:pt x="432" y="25"/>
                  <a:pt x="432" y="25"/>
                </a:cubicBezTo>
                <a:cubicBezTo>
                  <a:pt x="430" y="25"/>
                  <a:pt x="429" y="25"/>
                  <a:pt x="428" y="25"/>
                </a:cubicBezTo>
                <a:cubicBezTo>
                  <a:pt x="433" y="23"/>
                  <a:pt x="433" y="23"/>
                  <a:pt x="433" y="23"/>
                </a:cubicBezTo>
                <a:cubicBezTo>
                  <a:pt x="433" y="20"/>
                  <a:pt x="426" y="22"/>
                  <a:pt x="423" y="21"/>
                </a:cubicBezTo>
                <a:cubicBezTo>
                  <a:pt x="424" y="20"/>
                  <a:pt x="427" y="20"/>
                  <a:pt x="428" y="19"/>
                </a:cubicBezTo>
                <a:cubicBezTo>
                  <a:pt x="421" y="18"/>
                  <a:pt x="412" y="22"/>
                  <a:pt x="407" y="19"/>
                </a:cubicBezTo>
                <a:cubicBezTo>
                  <a:pt x="409" y="17"/>
                  <a:pt x="409" y="17"/>
                  <a:pt x="409" y="17"/>
                </a:cubicBezTo>
                <a:cubicBezTo>
                  <a:pt x="396" y="18"/>
                  <a:pt x="396" y="18"/>
                  <a:pt x="396" y="18"/>
                </a:cubicBezTo>
                <a:cubicBezTo>
                  <a:pt x="393" y="18"/>
                  <a:pt x="387" y="19"/>
                  <a:pt x="389" y="16"/>
                </a:cubicBezTo>
                <a:cubicBezTo>
                  <a:pt x="392" y="15"/>
                  <a:pt x="396" y="16"/>
                  <a:pt x="399" y="14"/>
                </a:cubicBezTo>
                <a:cubicBezTo>
                  <a:pt x="390" y="14"/>
                  <a:pt x="390" y="14"/>
                  <a:pt x="390" y="14"/>
                </a:cubicBezTo>
                <a:cubicBezTo>
                  <a:pt x="399" y="12"/>
                  <a:pt x="408" y="9"/>
                  <a:pt x="418" y="9"/>
                </a:cubicBezTo>
                <a:cubicBezTo>
                  <a:pt x="418" y="8"/>
                  <a:pt x="418" y="7"/>
                  <a:pt x="416" y="7"/>
                </a:cubicBezTo>
                <a:cubicBezTo>
                  <a:pt x="408" y="10"/>
                  <a:pt x="400" y="7"/>
                  <a:pt x="392" y="7"/>
                </a:cubicBezTo>
                <a:cubicBezTo>
                  <a:pt x="386" y="7"/>
                  <a:pt x="379" y="8"/>
                  <a:pt x="374" y="6"/>
                </a:cubicBezTo>
                <a:cubicBezTo>
                  <a:pt x="376" y="5"/>
                  <a:pt x="376" y="5"/>
                  <a:pt x="376" y="5"/>
                </a:cubicBezTo>
                <a:cubicBezTo>
                  <a:pt x="413" y="0"/>
                  <a:pt x="413" y="0"/>
                  <a:pt x="413" y="0"/>
                </a:cubicBezTo>
                <a:cubicBezTo>
                  <a:pt x="402" y="1"/>
                  <a:pt x="393" y="0"/>
                  <a:pt x="384" y="1"/>
                </a:cubicBezTo>
                <a:cubicBezTo>
                  <a:pt x="363" y="2"/>
                  <a:pt x="343" y="1"/>
                  <a:pt x="321" y="2"/>
                </a:cubicBezTo>
                <a:cubicBezTo>
                  <a:pt x="222" y="10"/>
                  <a:pt x="112" y="13"/>
                  <a:pt x="26" y="40"/>
                </a:cubicBezTo>
                <a:cubicBezTo>
                  <a:pt x="27" y="41"/>
                  <a:pt x="25" y="43"/>
                  <a:pt x="23" y="43"/>
                </a:cubicBezTo>
                <a:cubicBezTo>
                  <a:pt x="27" y="45"/>
                  <a:pt x="20" y="45"/>
                  <a:pt x="20" y="47"/>
                </a:cubicBezTo>
                <a:cubicBezTo>
                  <a:pt x="24" y="49"/>
                  <a:pt x="24" y="49"/>
                  <a:pt x="24" y="49"/>
                </a:cubicBezTo>
                <a:cubicBezTo>
                  <a:pt x="20" y="51"/>
                  <a:pt x="20" y="53"/>
                  <a:pt x="16" y="55"/>
                </a:cubicBezTo>
                <a:cubicBezTo>
                  <a:pt x="16" y="58"/>
                  <a:pt x="21" y="57"/>
                  <a:pt x="24" y="58"/>
                </a:cubicBezTo>
                <a:cubicBezTo>
                  <a:pt x="23" y="58"/>
                  <a:pt x="23" y="59"/>
                  <a:pt x="21" y="59"/>
                </a:cubicBezTo>
                <a:cubicBezTo>
                  <a:pt x="21" y="61"/>
                  <a:pt x="22" y="63"/>
                  <a:pt x="19" y="64"/>
                </a:cubicBezTo>
                <a:cubicBezTo>
                  <a:pt x="18" y="66"/>
                  <a:pt x="14" y="68"/>
                  <a:pt x="15" y="71"/>
                </a:cubicBezTo>
                <a:cubicBezTo>
                  <a:pt x="9" y="73"/>
                  <a:pt x="16" y="77"/>
                  <a:pt x="9" y="80"/>
                </a:cubicBezTo>
                <a:cubicBezTo>
                  <a:pt x="22" y="91"/>
                  <a:pt x="6" y="102"/>
                  <a:pt x="6" y="114"/>
                </a:cubicBezTo>
                <a:cubicBezTo>
                  <a:pt x="8" y="116"/>
                  <a:pt x="12" y="117"/>
                  <a:pt x="7" y="119"/>
                </a:cubicBezTo>
                <a:cubicBezTo>
                  <a:pt x="0" y="123"/>
                  <a:pt x="13" y="129"/>
                  <a:pt x="7" y="132"/>
                </a:cubicBezTo>
                <a:cubicBezTo>
                  <a:pt x="18" y="135"/>
                  <a:pt x="30" y="138"/>
                  <a:pt x="42" y="140"/>
                </a:cubicBezTo>
                <a:cubicBezTo>
                  <a:pt x="161" y="145"/>
                  <a:pt x="288" y="123"/>
                  <a:pt x="398" y="101"/>
                </a:cubicBezTo>
                <a:cubicBezTo>
                  <a:pt x="420" y="96"/>
                  <a:pt x="438" y="86"/>
                  <a:pt x="456" y="80"/>
                </a:cubicBezTo>
                <a:cubicBezTo>
                  <a:pt x="453" y="80"/>
                  <a:pt x="453" y="80"/>
                  <a:pt x="453" y="80"/>
                </a:cubicBezTo>
                <a:cubicBezTo>
                  <a:pt x="449" y="79"/>
                  <a:pt x="444" y="79"/>
                  <a:pt x="439" y="79"/>
                </a:cubicBezTo>
                <a:cubicBezTo>
                  <a:pt x="445" y="76"/>
                  <a:pt x="452" y="74"/>
                  <a:pt x="460" y="72"/>
                </a:cubicBezTo>
                <a:cubicBezTo>
                  <a:pt x="461" y="70"/>
                  <a:pt x="461" y="70"/>
                  <a:pt x="461" y="70"/>
                </a:cubicBezTo>
                <a:cubicBezTo>
                  <a:pt x="459" y="68"/>
                  <a:pt x="455" y="69"/>
                  <a:pt x="452" y="68"/>
                </a:cubicBezTo>
                <a:cubicBezTo>
                  <a:pt x="453" y="65"/>
                  <a:pt x="460" y="66"/>
                  <a:pt x="462" y="64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351655" y="1541145"/>
            <a:ext cx="7462520" cy="3041015"/>
            <a:chOff x="6853" y="2427"/>
            <a:chExt cx="11752" cy="4789"/>
          </a:xfrm>
        </p:grpSpPr>
        <p:sp>
          <p:nvSpPr>
            <p:cNvPr id="12" name="文本框 11"/>
            <p:cNvSpPr txBox="1"/>
            <p:nvPr/>
          </p:nvSpPr>
          <p:spPr>
            <a:xfrm>
              <a:off x="9101" y="3584"/>
              <a:ext cx="9505" cy="3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50000"/>
                </a:lnSpc>
              </a:pPr>
              <a:r>
                <a:rPr lang="en-US" altLang="zh-CN" sz="2400">
                  <a:latin typeface="方正思念成诗" panose="02010600010101010101" charset="-122"/>
                  <a:ea typeface="方正思念成诗" panose="02010600010101010101" charset="-122"/>
                </a:rPr>
                <a:t>  </a:t>
              </a:r>
              <a:r>
                <a:rPr lang="zh-CN" altLang="en-US" sz="2400">
                  <a:latin typeface="方正思念成诗" panose="02010600010101010101" charset="-122"/>
                  <a:ea typeface="方正思念成诗" panose="02010600010101010101" charset="-122"/>
                </a:rPr>
                <a:t>川剧文化板块展示了经典的川剧舞台剧照、介绍了川剧名家以及川剧的发展与传承。让用户可以真切的感受到川剧独特的艺术风格和浓郁的地方色彩。</a:t>
              </a:r>
              <a:endParaRPr lang="zh-CN" altLang="en-US" sz="2400">
                <a:latin typeface="方正思念成诗" panose="02010600010101010101" charset="-122"/>
                <a:ea typeface="方正思念成诗" panose="02010600010101010101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 rot="0">
              <a:off x="6853" y="2427"/>
              <a:ext cx="8625" cy="1440"/>
              <a:chOff x="6790" y="2239"/>
              <a:chExt cx="8625" cy="144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8095" y="2354"/>
                <a:ext cx="7320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4400" b="1">
                    <a:latin typeface="逐浪湘教钢笔体" panose="03000509000000000000" charset="-122"/>
                    <a:ea typeface="逐浪湘教钢笔体" panose="03000509000000000000" charset="-122"/>
                  </a:rPr>
                  <a:t>川剧文化</a:t>
                </a:r>
                <a:endParaRPr lang="zh-CN" altLang="en-US" sz="4400" b="1">
                  <a:latin typeface="逐浪湘教钢笔体" panose="03000509000000000000" charset="-122"/>
                  <a:ea typeface="逐浪湘教钢笔体" panose="03000509000000000000" charset="-122"/>
                </a:endParaRPr>
              </a:p>
            </p:txBody>
          </p:sp>
          <p:pic>
            <p:nvPicPr>
              <p:cNvPr id="13" name="图片 12" descr="4487405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90" y="2239"/>
                <a:ext cx="1440" cy="14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QQ图片20190619134010"/>
          <p:cNvPicPr/>
          <p:nvPr/>
        </p:nvPicPr>
        <p:blipFill>
          <a:blip r:embed="rId1"/>
          <a:stretch>
            <a:fillRect/>
          </a:stretch>
        </p:blipFill>
        <p:spPr>
          <a:xfrm>
            <a:off x="-19685" y="-16510"/>
            <a:ext cx="12245975" cy="688149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-19685" y="-15875"/>
            <a:ext cx="12247245" cy="6317615"/>
            <a:chOff x="-31" y="-25"/>
            <a:chExt cx="19287" cy="9949"/>
          </a:xfrm>
        </p:grpSpPr>
        <p:pic>
          <p:nvPicPr>
            <p:cNvPr id="3" name="图片 2" descr="QQ图片201906191338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" y="43"/>
              <a:ext cx="6663" cy="5027"/>
            </a:xfrm>
            <a:prstGeom prst="rect">
              <a:avLst/>
            </a:prstGeom>
          </p:spPr>
        </p:pic>
        <p:pic>
          <p:nvPicPr>
            <p:cNvPr id="4" name="图片 3" descr="QQ图片201906191340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1" y="5070"/>
              <a:ext cx="6709" cy="4855"/>
            </a:xfrm>
            <a:prstGeom prst="rect">
              <a:avLst/>
            </a:prstGeom>
          </p:spPr>
        </p:pic>
        <p:pic>
          <p:nvPicPr>
            <p:cNvPr id="12" name="图片 11" descr="QQ图片201906191340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8" y="5070"/>
              <a:ext cx="12578" cy="4855"/>
            </a:xfrm>
            <a:prstGeom prst="rect">
              <a:avLst/>
            </a:prstGeom>
          </p:spPr>
        </p:pic>
        <p:pic>
          <p:nvPicPr>
            <p:cNvPr id="13" name="图片 12" descr="QQ图片201906191340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8" y="-25"/>
              <a:ext cx="12577" cy="5095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1712595" y="1316355"/>
            <a:ext cx="8879840" cy="3717290"/>
            <a:chOff x="2697" y="2073"/>
            <a:chExt cx="13984" cy="5854"/>
          </a:xfrm>
        </p:grpSpPr>
        <p:sp>
          <p:nvSpPr>
            <p:cNvPr id="21" name="Freeform 8283"/>
            <p:cNvSpPr/>
            <p:nvPr/>
          </p:nvSpPr>
          <p:spPr bwMode="auto">
            <a:xfrm>
              <a:off x="2697" y="2073"/>
              <a:ext cx="13985" cy="5854"/>
            </a:xfrm>
            <a:custGeom>
              <a:avLst/>
              <a:gdLst>
                <a:gd name="T0" fmla="*/ 1031 w 3772"/>
                <a:gd name="T1" fmla="*/ 2023 h 2056"/>
                <a:gd name="T2" fmla="*/ 961 w 3772"/>
                <a:gd name="T3" fmla="*/ 1985 h 2056"/>
                <a:gd name="T4" fmla="*/ 1224 w 3772"/>
                <a:gd name="T5" fmla="*/ 1969 h 2056"/>
                <a:gd name="T6" fmla="*/ 1656 w 3772"/>
                <a:gd name="T7" fmla="*/ 1932 h 2056"/>
                <a:gd name="T8" fmla="*/ 2167 w 3772"/>
                <a:gd name="T9" fmla="*/ 1918 h 2056"/>
                <a:gd name="T10" fmla="*/ 2340 w 3772"/>
                <a:gd name="T11" fmla="*/ 1888 h 2056"/>
                <a:gd name="T12" fmla="*/ 1980 w 3772"/>
                <a:gd name="T13" fmla="*/ 1870 h 2056"/>
                <a:gd name="T14" fmla="*/ 2305 w 3772"/>
                <a:gd name="T15" fmla="*/ 1828 h 2056"/>
                <a:gd name="T16" fmla="*/ 2113 w 3772"/>
                <a:gd name="T17" fmla="*/ 1815 h 2056"/>
                <a:gd name="T18" fmla="*/ 2274 w 3772"/>
                <a:gd name="T19" fmla="*/ 1784 h 2056"/>
                <a:gd name="T20" fmla="*/ 2573 w 3772"/>
                <a:gd name="T21" fmla="*/ 1817 h 2056"/>
                <a:gd name="T22" fmla="*/ 2673 w 3772"/>
                <a:gd name="T23" fmla="*/ 1803 h 2056"/>
                <a:gd name="T24" fmla="*/ 2635 w 3772"/>
                <a:gd name="T25" fmla="*/ 1867 h 2056"/>
                <a:gd name="T26" fmla="*/ 2637 w 3772"/>
                <a:gd name="T27" fmla="*/ 1873 h 2056"/>
                <a:gd name="T28" fmla="*/ 2526 w 3772"/>
                <a:gd name="T29" fmla="*/ 1902 h 2056"/>
                <a:gd name="T30" fmla="*/ 2806 w 3772"/>
                <a:gd name="T31" fmla="*/ 1942 h 2056"/>
                <a:gd name="T32" fmla="*/ 3104 w 3772"/>
                <a:gd name="T33" fmla="*/ 1836 h 2056"/>
                <a:gd name="T34" fmla="*/ 3076 w 3772"/>
                <a:gd name="T35" fmla="*/ 1748 h 2056"/>
                <a:gd name="T36" fmla="*/ 2788 w 3772"/>
                <a:gd name="T37" fmla="*/ 1764 h 2056"/>
                <a:gd name="T38" fmla="*/ 2716 w 3772"/>
                <a:gd name="T39" fmla="*/ 1700 h 2056"/>
                <a:gd name="T40" fmla="*/ 3100 w 3772"/>
                <a:gd name="T41" fmla="*/ 1660 h 2056"/>
                <a:gd name="T42" fmla="*/ 3146 w 3772"/>
                <a:gd name="T43" fmla="*/ 1551 h 2056"/>
                <a:gd name="T44" fmla="*/ 3268 w 3772"/>
                <a:gd name="T45" fmla="*/ 1473 h 2056"/>
                <a:gd name="T46" fmla="*/ 3258 w 3772"/>
                <a:gd name="T47" fmla="*/ 1378 h 2056"/>
                <a:gd name="T48" fmla="*/ 3193 w 3772"/>
                <a:gd name="T49" fmla="*/ 1332 h 2056"/>
                <a:gd name="T50" fmla="*/ 3203 w 3772"/>
                <a:gd name="T51" fmla="*/ 1272 h 2056"/>
                <a:gd name="T52" fmla="*/ 3289 w 3772"/>
                <a:gd name="T53" fmla="*/ 1185 h 2056"/>
                <a:gd name="T54" fmla="*/ 3243 w 3772"/>
                <a:gd name="T55" fmla="*/ 1124 h 2056"/>
                <a:gd name="T56" fmla="*/ 3304 w 3772"/>
                <a:gd name="T57" fmla="*/ 1094 h 2056"/>
                <a:gd name="T58" fmla="*/ 3333 w 3772"/>
                <a:gd name="T59" fmla="*/ 1027 h 2056"/>
                <a:gd name="T60" fmla="*/ 3508 w 3772"/>
                <a:gd name="T61" fmla="*/ 882 h 2056"/>
                <a:gd name="T62" fmla="*/ 3556 w 3772"/>
                <a:gd name="T63" fmla="*/ 799 h 2056"/>
                <a:gd name="T64" fmla="*/ 3451 w 3772"/>
                <a:gd name="T65" fmla="*/ 773 h 2056"/>
                <a:gd name="T66" fmla="*/ 3528 w 3772"/>
                <a:gd name="T67" fmla="*/ 706 h 2056"/>
                <a:gd name="T68" fmla="*/ 3678 w 3772"/>
                <a:gd name="T69" fmla="*/ 686 h 2056"/>
                <a:gd name="T70" fmla="*/ 3460 w 3772"/>
                <a:gd name="T71" fmla="*/ 643 h 2056"/>
                <a:gd name="T72" fmla="*/ 3480 w 3772"/>
                <a:gd name="T73" fmla="*/ 613 h 2056"/>
                <a:gd name="T74" fmla="*/ 3532 w 3772"/>
                <a:gd name="T75" fmla="*/ 525 h 2056"/>
                <a:gd name="T76" fmla="*/ 3533 w 3772"/>
                <a:gd name="T77" fmla="*/ 381 h 2056"/>
                <a:gd name="T78" fmla="*/ 3452 w 3772"/>
                <a:gd name="T79" fmla="*/ 163 h 2056"/>
                <a:gd name="T80" fmla="*/ 3051 w 3772"/>
                <a:gd name="T81" fmla="*/ 83 h 2056"/>
                <a:gd name="T82" fmla="*/ 1416 w 3772"/>
                <a:gd name="T83" fmla="*/ 50 h 2056"/>
                <a:gd name="T84" fmla="*/ 1503 w 3772"/>
                <a:gd name="T85" fmla="*/ 35 h 2056"/>
                <a:gd name="T86" fmla="*/ 1354 w 3772"/>
                <a:gd name="T87" fmla="*/ 9 h 2056"/>
                <a:gd name="T88" fmla="*/ 276 w 3772"/>
                <a:gd name="T89" fmla="*/ 143 h 2056"/>
                <a:gd name="T90" fmla="*/ 99 w 3772"/>
                <a:gd name="T91" fmla="*/ 427 h 2056"/>
                <a:gd name="T92" fmla="*/ 257 w 3772"/>
                <a:gd name="T93" fmla="*/ 481 h 2056"/>
                <a:gd name="T94" fmla="*/ 275 w 3772"/>
                <a:gd name="T95" fmla="*/ 593 h 2056"/>
                <a:gd name="T96" fmla="*/ 434 w 3772"/>
                <a:gd name="T97" fmla="*/ 683 h 2056"/>
                <a:gd name="T98" fmla="*/ 369 w 3772"/>
                <a:gd name="T99" fmla="*/ 771 h 2056"/>
                <a:gd name="T100" fmla="*/ 120 w 3772"/>
                <a:gd name="T101" fmla="*/ 1097 h 2056"/>
                <a:gd name="T102" fmla="*/ 104 w 3772"/>
                <a:gd name="T103" fmla="*/ 1200 h 2056"/>
                <a:gd name="T104" fmla="*/ 258 w 3772"/>
                <a:gd name="T105" fmla="*/ 1197 h 2056"/>
                <a:gd name="T106" fmla="*/ 316 w 3772"/>
                <a:gd name="T107" fmla="*/ 1235 h 2056"/>
                <a:gd name="T108" fmla="*/ 390 w 3772"/>
                <a:gd name="T109" fmla="*/ 1304 h 2056"/>
                <a:gd name="T110" fmla="*/ 414 w 3772"/>
                <a:gd name="T111" fmla="*/ 1399 h 2056"/>
                <a:gd name="T112" fmla="*/ 369 w 3772"/>
                <a:gd name="T113" fmla="*/ 1457 h 2056"/>
                <a:gd name="T114" fmla="*/ 388 w 3772"/>
                <a:gd name="T115" fmla="*/ 1554 h 2056"/>
                <a:gd name="T116" fmla="*/ 380 w 3772"/>
                <a:gd name="T117" fmla="*/ 1669 h 2056"/>
                <a:gd name="T118" fmla="*/ 375 w 3772"/>
                <a:gd name="T119" fmla="*/ 1757 h 2056"/>
                <a:gd name="T120" fmla="*/ 368 w 3772"/>
                <a:gd name="T121" fmla="*/ 1812 h 2056"/>
                <a:gd name="T122" fmla="*/ 496 w 3772"/>
                <a:gd name="T123" fmla="*/ 1884 h 2056"/>
                <a:gd name="T124" fmla="*/ 438 w 3772"/>
                <a:gd name="T125" fmla="*/ 187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72" h="2056">
                  <a:moveTo>
                    <a:pt x="536" y="2008"/>
                  </a:moveTo>
                  <a:cubicBezTo>
                    <a:pt x="543" y="2010"/>
                    <a:pt x="551" y="2012"/>
                    <a:pt x="554" y="2013"/>
                  </a:cubicBezTo>
                  <a:cubicBezTo>
                    <a:pt x="557" y="2013"/>
                    <a:pt x="563" y="2016"/>
                    <a:pt x="567" y="2019"/>
                  </a:cubicBezTo>
                  <a:cubicBezTo>
                    <a:pt x="576" y="2026"/>
                    <a:pt x="591" y="2033"/>
                    <a:pt x="595" y="2033"/>
                  </a:cubicBezTo>
                  <a:cubicBezTo>
                    <a:pt x="597" y="2033"/>
                    <a:pt x="595" y="2030"/>
                    <a:pt x="590" y="2027"/>
                  </a:cubicBezTo>
                  <a:cubicBezTo>
                    <a:pt x="584" y="2025"/>
                    <a:pt x="581" y="2022"/>
                    <a:pt x="581" y="2021"/>
                  </a:cubicBezTo>
                  <a:cubicBezTo>
                    <a:pt x="584" y="2018"/>
                    <a:pt x="631" y="2026"/>
                    <a:pt x="641" y="2032"/>
                  </a:cubicBezTo>
                  <a:cubicBezTo>
                    <a:pt x="664" y="2045"/>
                    <a:pt x="702" y="2056"/>
                    <a:pt x="710" y="2052"/>
                  </a:cubicBezTo>
                  <a:cubicBezTo>
                    <a:pt x="712" y="2051"/>
                    <a:pt x="708" y="2049"/>
                    <a:pt x="702" y="2048"/>
                  </a:cubicBezTo>
                  <a:cubicBezTo>
                    <a:pt x="695" y="2047"/>
                    <a:pt x="690" y="2044"/>
                    <a:pt x="691" y="2043"/>
                  </a:cubicBezTo>
                  <a:cubicBezTo>
                    <a:pt x="692" y="2041"/>
                    <a:pt x="690" y="2041"/>
                    <a:pt x="687" y="2042"/>
                  </a:cubicBezTo>
                  <a:cubicBezTo>
                    <a:pt x="684" y="2044"/>
                    <a:pt x="677" y="2042"/>
                    <a:pt x="669" y="2037"/>
                  </a:cubicBezTo>
                  <a:cubicBezTo>
                    <a:pt x="661" y="2033"/>
                    <a:pt x="655" y="2029"/>
                    <a:pt x="656" y="2028"/>
                  </a:cubicBezTo>
                  <a:cubicBezTo>
                    <a:pt x="657" y="2027"/>
                    <a:pt x="730" y="2028"/>
                    <a:pt x="738" y="2029"/>
                  </a:cubicBezTo>
                  <a:cubicBezTo>
                    <a:pt x="740" y="2030"/>
                    <a:pt x="751" y="2029"/>
                    <a:pt x="762" y="2029"/>
                  </a:cubicBezTo>
                  <a:cubicBezTo>
                    <a:pt x="773" y="2028"/>
                    <a:pt x="784" y="2028"/>
                    <a:pt x="785" y="2029"/>
                  </a:cubicBezTo>
                  <a:cubicBezTo>
                    <a:pt x="787" y="2029"/>
                    <a:pt x="793" y="2029"/>
                    <a:pt x="800" y="2028"/>
                  </a:cubicBezTo>
                  <a:cubicBezTo>
                    <a:pt x="811" y="2026"/>
                    <a:pt x="811" y="2026"/>
                    <a:pt x="811" y="2026"/>
                  </a:cubicBezTo>
                  <a:cubicBezTo>
                    <a:pt x="810" y="2035"/>
                    <a:pt x="810" y="2035"/>
                    <a:pt x="810" y="2035"/>
                  </a:cubicBezTo>
                  <a:cubicBezTo>
                    <a:pt x="810" y="2042"/>
                    <a:pt x="810" y="2044"/>
                    <a:pt x="812" y="2042"/>
                  </a:cubicBezTo>
                  <a:cubicBezTo>
                    <a:pt x="814" y="2041"/>
                    <a:pt x="815" y="2038"/>
                    <a:pt x="815" y="2036"/>
                  </a:cubicBezTo>
                  <a:cubicBezTo>
                    <a:pt x="815" y="2034"/>
                    <a:pt x="816" y="2032"/>
                    <a:pt x="819" y="2031"/>
                  </a:cubicBezTo>
                  <a:cubicBezTo>
                    <a:pt x="821" y="2031"/>
                    <a:pt x="823" y="2034"/>
                    <a:pt x="823" y="2037"/>
                  </a:cubicBezTo>
                  <a:cubicBezTo>
                    <a:pt x="824" y="2043"/>
                    <a:pt x="825" y="2044"/>
                    <a:pt x="834" y="2042"/>
                  </a:cubicBezTo>
                  <a:cubicBezTo>
                    <a:pt x="843" y="2040"/>
                    <a:pt x="843" y="2039"/>
                    <a:pt x="837" y="2038"/>
                  </a:cubicBezTo>
                  <a:cubicBezTo>
                    <a:pt x="834" y="2038"/>
                    <a:pt x="830" y="2036"/>
                    <a:pt x="829" y="2034"/>
                  </a:cubicBezTo>
                  <a:cubicBezTo>
                    <a:pt x="828" y="2031"/>
                    <a:pt x="847" y="2026"/>
                    <a:pt x="849" y="2029"/>
                  </a:cubicBezTo>
                  <a:cubicBezTo>
                    <a:pt x="850" y="2030"/>
                    <a:pt x="854" y="2030"/>
                    <a:pt x="858" y="2029"/>
                  </a:cubicBezTo>
                  <a:cubicBezTo>
                    <a:pt x="863" y="2028"/>
                    <a:pt x="880" y="2027"/>
                    <a:pt x="897" y="2028"/>
                  </a:cubicBezTo>
                  <a:cubicBezTo>
                    <a:pt x="914" y="2029"/>
                    <a:pt x="938" y="2029"/>
                    <a:pt x="949" y="2029"/>
                  </a:cubicBezTo>
                  <a:cubicBezTo>
                    <a:pt x="960" y="2029"/>
                    <a:pt x="989" y="2030"/>
                    <a:pt x="1014" y="2031"/>
                  </a:cubicBezTo>
                  <a:cubicBezTo>
                    <a:pt x="1068" y="2034"/>
                    <a:pt x="1089" y="2035"/>
                    <a:pt x="1089" y="2033"/>
                  </a:cubicBezTo>
                  <a:cubicBezTo>
                    <a:pt x="1089" y="2032"/>
                    <a:pt x="1074" y="2031"/>
                    <a:pt x="1056" y="2030"/>
                  </a:cubicBezTo>
                  <a:cubicBezTo>
                    <a:pt x="1025" y="2028"/>
                    <a:pt x="1012" y="2024"/>
                    <a:pt x="1031" y="2023"/>
                  </a:cubicBezTo>
                  <a:cubicBezTo>
                    <a:pt x="1038" y="2022"/>
                    <a:pt x="1039" y="2021"/>
                    <a:pt x="1036" y="2019"/>
                  </a:cubicBezTo>
                  <a:cubicBezTo>
                    <a:pt x="1033" y="2018"/>
                    <a:pt x="1034" y="2017"/>
                    <a:pt x="1042" y="2016"/>
                  </a:cubicBezTo>
                  <a:cubicBezTo>
                    <a:pt x="1052" y="2014"/>
                    <a:pt x="1052" y="2014"/>
                    <a:pt x="1045" y="2014"/>
                  </a:cubicBezTo>
                  <a:cubicBezTo>
                    <a:pt x="1040" y="2014"/>
                    <a:pt x="1032" y="2012"/>
                    <a:pt x="1026" y="2011"/>
                  </a:cubicBezTo>
                  <a:cubicBezTo>
                    <a:pt x="1019" y="2010"/>
                    <a:pt x="1013" y="2009"/>
                    <a:pt x="1012" y="2009"/>
                  </a:cubicBezTo>
                  <a:cubicBezTo>
                    <a:pt x="1010" y="2009"/>
                    <a:pt x="1005" y="2008"/>
                    <a:pt x="1001" y="2007"/>
                  </a:cubicBezTo>
                  <a:cubicBezTo>
                    <a:pt x="995" y="2006"/>
                    <a:pt x="993" y="2007"/>
                    <a:pt x="990" y="2011"/>
                  </a:cubicBezTo>
                  <a:cubicBezTo>
                    <a:pt x="988" y="2015"/>
                    <a:pt x="985" y="2015"/>
                    <a:pt x="967" y="2014"/>
                  </a:cubicBezTo>
                  <a:cubicBezTo>
                    <a:pt x="955" y="2014"/>
                    <a:pt x="944" y="2012"/>
                    <a:pt x="942" y="2011"/>
                  </a:cubicBezTo>
                  <a:cubicBezTo>
                    <a:pt x="939" y="2009"/>
                    <a:pt x="941" y="2009"/>
                    <a:pt x="949" y="2009"/>
                  </a:cubicBezTo>
                  <a:cubicBezTo>
                    <a:pt x="959" y="2010"/>
                    <a:pt x="959" y="2010"/>
                    <a:pt x="954" y="2006"/>
                  </a:cubicBezTo>
                  <a:cubicBezTo>
                    <a:pt x="948" y="2002"/>
                    <a:pt x="948" y="2002"/>
                    <a:pt x="954" y="2004"/>
                  </a:cubicBezTo>
                  <a:cubicBezTo>
                    <a:pt x="957" y="2005"/>
                    <a:pt x="960" y="2006"/>
                    <a:pt x="961" y="2007"/>
                  </a:cubicBezTo>
                  <a:cubicBezTo>
                    <a:pt x="962" y="2008"/>
                    <a:pt x="966" y="2010"/>
                    <a:pt x="970" y="2010"/>
                  </a:cubicBezTo>
                  <a:cubicBezTo>
                    <a:pt x="977" y="2011"/>
                    <a:pt x="978" y="2011"/>
                    <a:pt x="976" y="2007"/>
                  </a:cubicBezTo>
                  <a:cubicBezTo>
                    <a:pt x="975" y="2004"/>
                    <a:pt x="976" y="2003"/>
                    <a:pt x="982" y="2003"/>
                  </a:cubicBezTo>
                  <a:cubicBezTo>
                    <a:pt x="987" y="2004"/>
                    <a:pt x="994" y="2004"/>
                    <a:pt x="999" y="2005"/>
                  </a:cubicBezTo>
                  <a:cubicBezTo>
                    <a:pt x="1003" y="2005"/>
                    <a:pt x="1007" y="2004"/>
                    <a:pt x="1007" y="2002"/>
                  </a:cubicBezTo>
                  <a:cubicBezTo>
                    <a:pt x="1007" y="2001"/>
                    <a:pt x="1002" y="2000"/>
                    <a:pt x="996" y="2001"/>
                  </a:cubicBezTo>
                  <a:cubicBezTo>
                    <a:pt x="991" y="2001"/>
                    <a:pt x="974" y="2001"/>
                    <a:pt x="960" y="1999"/>
                  </a:cubicBezTo>
                  <a:cubicBezTo>
                    <a:pt x="946" y="1998"/>
                    <a:pt x="929" y="1998"/>
                    <a:pt x="923" y="1998"/>
                  </a:cubicBezTo>
                  <a:cubicBezTo>
                    <a:pt x="917" y="1999"/>
                    <a:pt x="907" y="1999"/>
                    <a:pt x="900" y="1997"/>
                  </a:cubicBezTo>
                  <a:cubicBezTo>
                    <a:pt x="885" y="1993"/>
                    <a:pt x="886" y="1993"/>
                    <a:pt x="881" y="2000"/>
                  </a:cubicBezTo>
                  <a:cubicBezTo>
                    <a:pt x="877" y="2005"/>
                    <a:pt x="874" y="2005"/>
                    <a:pt x="853" y="2005"/>
                  </a:cubicBezTo>
                  <a:cubicBezTo>
                    <a:pt x="831" y="2004"/>
                    <a:pt x="831" y="2004"/>
                    <a:pt x="841" y="2001"/>
                  </a:cubicBezTo>
                  <a:cubicBezTo>
                    <a:pt x="854" y="1996"/>
                    <a:pt x="856" y="1994"/>
                    <a:pt x="844" y="1995"/>
                  </a:cubicBezTo>
                  <a:cubicBezTo>
                    <a:pt x="829" y="1998"/>
                    <a:pt x="826" y="1997"/>
                    <a:pt x="825" y="1991"/>
                  </a:cubicBezTo>
                  <a:cubicBezTo>
                    <a:pt x="825" y="1986"/>
                    <a:pt x="825" y="1985"/>
                    <a:pt x="840" y="1986"/>
                  </a:cubicBezTo>
                  <a:cubicBezTo>
                    <a:pt x="849" y="1986"/>
                    <a:pt x="863" y="1986"/>
                    <a:pt x="872" y="1986"/>
                  </a:cubicBezTo>
                  <a:cubicBezTo>
                    <a:pt x="881" y="1986"/>
                    <a:pt x="891" y="1987"/>
                    <a:pt x="893" y="1987"/>
                  </a:cubicBezTo>
                  <a:cubicBezTo>
                    <a:pt x="898" y="1988"/>
                    <a:pt x="899" y="1989"/>
                    <a:pt x="934" y="1988"/>
                  </a:cubicBezTo>
                  <a:cubicBezTo>
                    <a:pt x="947" y="1988"/>
                    <a:pt x="958" y="1989"/>
                    <a:pt x="958" y="1990"/>
                  </a:cubicBezTo>
                  <a:cubicBezTo>
                    <a:pt x="957" y="1991"/>
                    <a:pt x="961" y="1992"/>
                    <a:pt x="965" y="1992"/>
                  </a:cubicBezTo>
                  <a:cubicBezTo>
                    <a:pt x="977" y="1991"/>
                    <a:pt x="974" y="1987"/>
                    <a:pt x="961" y="1985"/>
                  </a:cubicBezTo>
                  <a:cubicBezTo>
                    <a:pt x="949" y="1983"/>
                    <a:pt x="950" y="1983"/>
                    <a:pt x="967" y="1983"/>
                  </a:cubicBezTo>
                  <a:cubicBezTo>
                    <a:pt x="976" y="1983"/>
                    <a:pt x="986" y="1984"/>
                    <a:pt x="989" y="1985"/>
                  </a:cubicBezTo>
                  <a:cubicBezTo>
                    <a:pt x="992" y="1986"/>
                    <a:pt x="990" y="1987"/>
                    <a:pt x="983" y="1986"/>
                  </a:cubicBezTo>
                  <a:cubicBezTo>
                    <a:pt x="975" y="1985"/>
                    <a:pt x="974" y="1985"/>
                    <a:pt x="978" y="1989"/>
                  </a:cubicBezTo>
                  <a:cubicBezTo>
                    <a:pt x="980" y="1992"/>
                    <a:pt x="985" y="1993"/>
                    <a:pt x="988" y="1993"/>
                  </a:cubicBezTo>
                  <a:cubicBezTo>
                    <a:pt x="992" y="1993"/>
                    <a:pt x="996" y="1994"/>
                    <a:pt x="997" y="1995"/>
                  </a:cubicBezTo>
                  <a:cubicBezTo>
                    <a:pt x="998" y="1996"/>
                    <a:pt x="1002" y="1997"/>
                    <a:pt x="1007" y="1997"/>
                  </a:cubicBezTo>
                  <a:cubicBezTo>
                    <a:pt x="1011" y="1996"/>
                    <a:pt x="1016" y="1998"/>
                    <a:pt x="1017" y="2000"/>
                  </a:cubicBezTo>
                  <a:cubicBezTo>
                    <a:pt x="1019" y="2005"/>
                    <a:pt x="1026" y="2005"/>
                    <a:pt x="1026" y="2000"/>
                  </a:cubicBezTo>
                  <a:cubicBezTo>
                    <a:pt x="1026" y="1998"/>
                    <a:pt x="1018" y="1994"/>
                    <a:pt x="1009" y="1992"/>
                  </a:cubicBezTo>
                  <a:cubicBezTo>
                    <a:pt x="994" y="1988"/>
                    <a:pt x="993" y="1987"/>
                    <a:pt x="1003" y="1986"/>
                  </a:cubicBezTo>
                  <a:cubicBezTo>
                    <a:pt x="1010" y="1985"/>
                    <a:pt x="1013" y="1984"/>
                    <a:pt x="1012" y="1981"/>
                  </a:cubicBezTo>
                  <a:cubicBezTo>
                    <a:pt x="1012" y="1979"/>
                    <a:pt x="1011" y="1978"/>
                    <a:pt x="1010" y="1979"/>
                  </a:cubicBezTo>
                  <a:cubicBezTo>
                    <a:pt x="1009" y="1980"/>
                    <a:pt x="1005" y="1979"/>
                    <a:pt x="1001" y="1977"/>
                  </a:cubicBezTo>
                  <a:cubicBezTo>
                    <a:pt x="998" y="1974"/>
                    <a:pt x="992" y="1973"/>
                    <a:pt x="989" y="1973"/>
                  </a:cubicBezTo>
                  <a:cubicBezTo>
                    <a:pt x="985" y="1974"/>
                    <a:pt x="982" y="1973"/>
                    <a:pt x="981" y="1971"/>
                  </a:cubicBezTo>
                  <a:cubicBezTo>
                    <a:pt x="978" y="1967"/>
                    <a:pt x="971" y="1969"/>
                    <a:pt x="973" y="1974"/>
                  </a:cubicBezTo>
                  <a:cubicBezTo>
                    <a:pt x="975" y="1977"/>
                    <a:pt x="974" y="1978"/>
                    <a:pt x="964" y="1977"/>
                  </a:cubicBezTo>
                  <a:cubicBezTo>
                    <a:pt x="959" y="1976"/>
                    <a:pt x="952" y="1976"/>
                    <a:pt x="950" y="1976"/>
                  </a:cubicBezTo>
                  <a:cubicBezTo>
                    <a:pt x="938" y="1975"/>
                    <a:pt x="925" y="1973"/>
                    <a:pt x="925" y="1971"/>
                  </a:cubicBezTo>
                  <a:cubicBezTo>
                    <a:pt x="924" y="1970"/>
                    <a:pt x="930" y="1969"/>
                    <a:pt x="936" y="1968"/>
                  </a:cubicBezTo>
                  <a:cubicBezTo>
                    <a:pt x="942" y="1967"/>
                    <a:pt x="955" y="1965"/>
                    <a:pt x="965" y="1963"/>
                  </a:cubicBezTo>
                  <a:cubicBezTo>
                    <a:pt x="979" y="1960"/>
                    <a:pt x="982" y="1961"/>
                    <a:pt x="985" y="1964"/>
                  </a:cubicBezTo>
                  <a:cubicBezTo>
                    <a:pt x="988" y="1967"/>
                    <a:pt x="990" y="1967"/>
                    <a:pt x="995" y="1965"/>
                  </a:cubicBezTo>
                  <a:cubicBezTo>
                    <a:pt x="1004" y="1961"/>
                    <a:pt x="1038" y="1959"/>
                    <a:pt x="1063" y="1961"/>
                  </a:cubicBezTo>
                  <a:cubicBezTo>
                    <a:pt x="1080" y="1962"/>
                    <a:pt x="1084" y="1962"/>
                    <a:pt x="1085" y="1959"/>
                  </a:cubicBezTo>
                  <a:cubicBezTo>
                    <a:pt x="1087" y="1956"/>
                    <a:pt x="1091" y="1956"/>
                    <a:pt x="1109" y="1957"/>
                  </a:cubicBezTo>
                  <a:cubicBezTo>
                    <a:pt x="1148" y="1962"/>
                    <a:pt x="1163" y="1963"/>
                    <a:pt x="1175" y="1962"/>
                  </a:cubicBezTo>
                  <a:cubicBezTo>
                    <a:pt x="1181" y="1961"/>
                    <a:pt x="1188" y="1962"/>
                    <a:pt x="1191" y="1964"/>
                  </a:cubicBezTo>
                  <a:cubicBezTo>
                    <a:pt x="1197" y="1967"/>
                    <a:pt x="1196" y="1968"/>
                    <a:pt x="1182" y="1969"/>
                  </a:cubicBezTo>
                  <a:cubicBezTo>
                    <a:pt x="1165" y="1971"/>
                    <a:pt x="1155" y="1974"/>
                    <a:pt x="1156" y="1978"/>
                  </a:cubicBezTo>
                  <a:cubicBezTo>
                    <a:pt x="1156" y="1980"/>
                    <a:pt x="1160" y="1980"/>
                    <a:pt x="1166" y="1978"/>
                  </a:cubicBezTo>
                  <a:cubicBezTo>
                    <a:pt x="1194" y="1970"/>
                    <a:pt x="1208" y="1967"/>
                    <a:pt x="1212" y="1970"/>
                  </a:cubicBezTo>
                  <a:cubicBezTo>
                    <a:pt x="1215" y="1972"/>
                    <a:pt x="1218" y="1972"/>
                    <a:pt x="1224" y="1969"/>
                  </a:cubicBezTo>
                  <a:cubicBezTo>
                    <a:pt x="1234" y="1964"/>
                    <a:pt x="1253" y="1959"/>
                    <a:pt x="1274" y="1956"/>
                  </a:cubicBezTo>
                  <a:cubicBezTo>
                    <a:pt x="1309" y="1951"/>
                    <a:pt x="1351" y="1945"/>
                    <a:pt x="1342" y="1948"/>
                  </a:cubicBezTo>
                  <a:cubicBezTo>
                    <a:pt x="1337" y="1949"/>
                    <a:pt x="1332" y="1951"/>
                    <a:pt x="1331" y="1953"/>
                  </a:cubicBezTo>
                  <a:cubicBezTo>
                    <a:pt x="1329" y="1955"/>
                    <a:pt x="1332" y="1955"/>
                    <a:pt x="1339" y="1953"/>
                  </a:cubicBezTo>
                  <a:cubicBezTo>
                    <a:pt x="1345" y="1952"/>
                    <a:pt x="1360" y="1949"/>
                    <a:pt x="1372" y="1947"/>
                  </a:cubicBezTo>
                  <a:cubicBezTo>
                    <a:pt x="1384" y="1945"/>
                    <a:pt x="1396" y="1943"/>
                    <a:pt x="1397" y="1941"/>
                  </a:cubicBezTo>
                  <a:cubicBezTo>
                    <a:pt x="1401" y="1938"/>
                    <a:pt x="1448" y="1933"/>
                    <a:pt x="1448" y="1936"/>
                  </a:cubicBezTo>
                  <a:cubicBezTo>
                    <a:pt x="1449" y="1937"/>
                    <a:pt x="1427" y="1943"/>
                    <a:pt x="1400" y="1949"/>
                  </a:cubicBezTo>
                  <a:cubicBezTo>
                    <a:pt x="1363" y="1958"/>
                    <a:pt x="1348" y="1960"/>
                    <a:pt x="1339" y="1959"/>
                  </a:cubicBezTo>
                  <a:cubicBezTo>
                    <a:pt x="1332" y="1959"/>
                    <a:pt x="1327" y="1957"/>
                    <a:pt x="1327" y="1956"/>
                  </a:cubicBezTo>
                  <a:cubicBezTo>
                    <a:pt x="1327" y="1953"/>
                    <a:pt x="1294" y="1957"/>
                    <a:pt x="1288" y="1961"/>
                  </a:cubicBezTo>
                  <a:cubicBezTo>
                    <a:pt x="1280" y="1965"/>
                    <a:pt x="1283" y="1968"/>
                    <a:pt x="1293" y="1967"/>
                  </a:cubicBezTo>
                  <a:cubicBezTo>
                    <a:pt x="1298" y="1967"/>
                    <a:pt x="1303" y="1967"/>
                    <a:pt x="1304" y="1968"/>
                  </a:cubicBezTo>
                  <a:cubicBezTo>
                    <a:pt x="1305" y="1970"/>
                    <a:pt x="1311" y="1970"/>
                    <a:pt x="1317" y="1970"/>
                  </a:cubicBezTo>
                  <a:cubicBezTo>
                    <a:pt x="1324" y="1970"/>
                    <a:pt x="1330" y="1971"/>
                    <a:pt x="1332" y="1972"/>
                  </a:cubicBezTo>
                  <a:cubicBezTo>
                    <a:pt x="1335" y="1974"/>
                    <a:pt x="1342" y="1973"/>
                    <a:pt x="1350" y="1971"/>
                  </a:cubicBezTo>
                  <a:cubicBezTo>
                    <a:pt x="1357" y="1970"/>
                    <a:pt x="1364" y="1968"/>
                    <a:pt x="1365" y="1969"/>
                  </a:cubicBezTo>
                  <a:cubicBezTo>
                    <a:pt x="1366" y="1969"/>
                    <a:pt x="1369" y="1966"/>
                    <a:pt x="1371" y="1963"/>
                  </a:cubicBezTo>
                  <a:cubicBezTo>
                    <a:pt x="1380" y="1951"/>
                    <a:pt x="1444" y="1943"/>
                    <a:pt x="1464" y="1951"/>
                  </a:cubicBezTo>
                  <a:cubicBezTo>
                    <a:pt x="1472" y="1955"/>
                    <a:pt x="1509" y="1955"/>
                    <a:pt x="1521" y="1951"/>
                  </a:cubicBezTo>
                  <a:cubicBezTo>
                    <a:pt x="1535" y="1947"/>
                    <a:pt x="1596" y="1949"/>
                    <a:pt x="1599" y="1954"/>
                  </a:cubicBezTo>
                  <a:cubicBezTo>
                    <a:pt x="1601" y="1956"/>
                    <a:pt x="1604" y="1956"/>
                    <a:pt x="1610" y="1954"/>
                  </a:cubicBezTo>
                  <a:cubicBezTo>
                    <a:pt x="1615" y="1953"/>
                    <a:pt x="1627" y="1952"/>
                    <a:pt x="1635" y="1952"/>
                  </a:cubicBezTo>
                  <a:cubicBezTo>
                    <a:pt x="1644" y="1953"/>
                    <a:pt x="1653" y="1953"/>
                    <a:pt x="1655" y="1952"/>
                  </a:cubicBezTo>
                  <a:cubicBezTo>
                    <a:pt x="1656" y="1951"/>
                    <a:pt x="1666" y="1951"/>
                    <a:pt x="1675" y="1953"/>
                  </a:cubicBezTo>
                  <a:cubicBezTo>
                    <a:pt x="1685" y="1954"/>
                    <a:pt x="1703" y="1955"/>
                    <a:pt x="1716" y="1954"/>
                  </a:cubicBezTo>
                  <a:cubicBezTo>
                    <a:pt x="1734" y="1953"/>
                    <a:pt x="1738" y="1952"/>
                    <a:pt x="1737" y="1949"/>
                  </a:cubicBezTo>
                  <a:cubicBezTo>
                    <a:pt x="1735" y="1942"/>
                    <a:pt x="1726" y="1939"/>
                    <a:pt x="1704" y="1941"/>
                  </a:cubicBezTo>
                  <a:cubicBezTo>
                    <a:pt x="1683" y="1942"/>
                    <a:pt x="1666" y="1940"/>
                    <a:pt x="1662" y="1934"/>
                  </a:cubicBezTo>
                  <a:cubicBezTo>
                    <a:pt x="1661" y="1932"/>
                    <a:pt x="1659" y="1933"/>
                    <a:pt x="1656" y="1935"/>
                  </a:cubicBezTo>
                  <a:cubicBezTo>
                    <a:pt x="1654" y="1937"/>
                    <a:pt x="1650" y="1938"/>
                    <a:pt x="1645" y="1937"/>
                  </a:cubicBezTo>
                  <a:cubicBezTo>
                    <a:pt x="1637" y="1935"/>
                    <a:pt x="1637" y="1935"/>
                    <a:pt x="1637" y="1935"/>
                  </a:cubicBezTo>
                  <a:cubicBezTo>
                    <a:pt x="1646" y="1934"/>
                    <a:pt x="1646" y="1934"/>
                    <a:pt x="1646" y="1934"/>
                  </a:cubicBezTo>
                  <a:cubicBezTo>
                    <a:pt x="1656" y="1932"/>
                    <a:pt x="1656" y="1932"/>
                    <a:pt x="1656" y="1932"/>
                  </a:cubicBezTo>
                  <a:cubicBezTo>
                    <a:pt x="1647" y="1931"/>
                    <a:pt x="1647" y="1931"/>
                    <a:pt x="1647" y="1931"/>
                  </a:cubicBezTo>
                  <a:cubicBezTo>
                    <a:pt x="1628" y="1928"/>
                    <a:pt x="1678" y="1926"/>
                    <a:pt x="1710" y="1928"/>
                  </a:cubicBezTo>
                  <a:cubicBezTo>
                    <a:pt x="1728" y="1929"/>
                    <a:pt x="1744" y="1930"/>
                    <a:pt x="1744" y="1930"/>
                  </a:cubicBezTo>
                  <a:cubicBezTo>
                    <a:pt x="1745" y="1930"/>
                    <a:pt x="1744" y="1929"/>
                    <a:pt x="1743" y="1928"/>
                  </a:cubicBezTo>
                  <a:cubicBezTo>
                    <a:pt x="1742" y="1926"/>
                    <a:pt x="1749" y="1925"/>
                    <a:pt x="1762" y="1924"/>
                  </a:cubicBezTo>
                  <a:cubicBezTo>
                    <a:pt x="1774" y="1924"/>
                    <a:pt x="1795" y="1923"/>
                    <a:pt x="1810" y="1923"/>
                  </a:cubicBezTo>
                  <a:cubicBezTo>
                    <a:pt x="1824" y="1922"/>
                    <a:pt x="1849" y="1922"/>
                    <a:pt x="1865" y="1923"/>
                  </a:cubicBezTo>
                  <a:cubicBezTo>
                    <a:pt x="1941" y="1927"/>
                    <a:pt x="1958" y="1928"/>
                    <a:pt x="1974" y="1929"/>
                  </a:cubicBezTo>
                  <a:cubicBezTo>
                    <a:pt x="1983" y="1929"/>
                    <a:pt x="1999" y="1930"/>
                    <a:pt x="2009" y="1929"/>
                  </a:cubicBezTo>
                  <a:cubicBezTo>
                    <a:pt x="2029" y="1928"/>
                    <a:pt x="2029" y="1928"/>
                    <a:pt x="2029" y="1928"/>
                  </a:cubicBezTo>
                  <a:cubicBezTo>
                    <a:pt x="2013" y="1927"/>
                    <a:pt x="2013" y="1927"/>
                    <a:pt x="2013" y="1927"/>
                  </a:cubicBezTo>
                  <a:cubicBezTo>
                    <a:pt x="2005" y="1926"/>
                    <a:pt x="1997" y="1924"/>
                    <a:pt x="1996" y="1923"/>
                  </a:cubicBezTo>
                  <a:cubicBezTo>
                    <a:pt x="1995" y="1921"/>
                    <a:pt x="1985" y="1921"/>
                    <a:pt x="1974" y="1922"/>
                  </a:cubicBezTo>
                  <a:cubicBezTo>
                    <a:pt x="1955" y="1924"/>
                    <a:pt x="1928" y="1923"/>
                    <a:pt x="1888" y="1918"/>
                  </a:cubicBezTo>
                  <a:cubicBezTo>
                    <a:pt x="1877" y="1917"/>
                    <a:pt x="1864" y="1916"/>
                    <a:pt x="1860" y="1915"/>
                  </a:cubicBezTo>
                  <a:cubicBezTo>
                    <a:pt x="1855" y="1915"/>
                    <a:pt x="1861" y="1915"/>
                    <a:pt x="1873" y="1914"/>
                  </a:cubicBezTo>
                  <a:cubicBezTo>
                    <a:pt x="1884" y="1913"/>
                    <a:pt x="1896" y="1914"/>
                    <a:pt x="1900" y="1916"/>
                  </a:cubicBezTo>
                  <a:cubicBezTo>
                    <a:pt x="1905" y="1918"/>
                    <a:pt x="1916" y="1917"/>
                    <a:pt x="1938" y="1914"/>
                  </a:cubicBezTo>
                  <a:cubicBezTo>
                    <a:pt x="1955" y="1912"/>
                    <a:pt x="1964" y="1911"/>
                    <a:pt x="1957" y="1913"/>
                  </a:cubicBezTo>
                  <a:cubicBezTo>
                    <a:pt x="1946" y="1916"/>
                    <a:pt x="1946" y="1916"/>
                    <a:pt x="1964" y="1915"/>
                  </a:cubicBezTo>
                  <a:cubicBezTo>
                    <a:pt x="1975" y="1914"/>
                    <a:pt x="1982" y="1913"/>
                    <a:pt x="1980" y="1911"/>
                  </a:cubicBezTo>
                  <a:cubicBezTo>
                    <a:pt x="1979" y="1909"/>
                    <a:pt x="1981" y="1908"/>
                    <a:pt x="1984" y="1908"/>
                  </a:cubicBezTo>
                  <a:cubicBezTo>
                    <a:pt x="1987" y="1907"/>
                    <a:pt x="1990" y="1909"/>
                    <a:pt x="1990" y="1910"/>
                  </a:cubicBezTo>
                  <a:cubicBezTo>
                    <a:pt x="1990" y="1912"/>
                    <a:pt x="1989" y="1912"/>
                    <a:pt x="1987" y="1912"/>
                  </a:cubicBezTo>
                  <a:cubicBezTo>
                    <a:pt x="1986" y="1911"/>
                    <a:pt x="1985" y="1911"/>
                    <a:pt x="1985" y="1913"/>
                  </a:cubicBezTo>
                  <a:cubicBezTo>
                    <a:pt x="1985" y="1915"/>
                    <a:pt x="1989" y="1916"/>
                    <a:pt x="1994" y="1915"/>
                  </a:cubicBezTo>
                  <a:cubicBezTo>
                    <a:pt x="2000" y="1915"/>
                    <a:pt x="2004" y="1913"/>
                    <a:pt x="2004" y="1911"/>
                  </a:cubicBezTo>
                  <a:cubicBezTo>
                    <a:pt x="2003" y="1909"/>
                    <a:pt x="2009" y="1908"/>
                    <a:pt x="2022" y="1908"/>
                  </a:cubicBezTo>
                  <a:cubicBezTo>
                    <a:pt x="2032" y="1908"/>
                    <a:pt x="2052" y="1907"/>
                    <a:pt x="2066" y="1907"/>
                  </a:cubicBezTo>
                  <a:cubicBezTo>
                    <a:pt x="2094" y="1906"/>
                    <a:pt x="2102" y="1908"/>
                    <a:pt x="2083" y="1910"/>
                  </a:cubicBezTo>
                  <a:cubicBezTo>
                    <a:pt x="2073" y="1911"/>
                    <a:pt x="2075" y="1912"/>
                    <a:pt x="2091" y="1912"/>
                  </a:cubicBezTo>
                  <a:cubicBezTo>
                    <a:pt x="2104" y="1913"/>
                    <a:pt x="2113" y="1912"/>
                    <a:pt x="2114" y="1910"/>
                  </a:cubicBezTo>
                  <a:cubicBezTo>
                    <a:pt x="2119" y="1906"/>
                    <a:pt x="2143" y="1908"/>
                    <a:pt x="2156" y="1913"/>
                  </a:cubicBezTo>
                  <a:cubicBezTo>
                    <a:pt x="2167" y="1918"/>
                    <a:pt x="2167" y="1918"/>
                    <a:pt x="2167" y="1918"/>
                  </a:cubicBezTo>
                  <a:cubicBezTo>
                    <a:pt x="2145" y="1919"/>
                    <a:pt x="2145" y="1919"/>
                    <a:pt x="2145" y="1919"/>
                  </a:cubicBezTo>
                  <a:cubicBezTo>
                    <a:pt x="2119" y="1920"/>
                    <a:pt x="2117" y="1925"/>
                    <a:pt x="2142" y="1925"/>
                  </a:cubicBezTo>
                  <a:cubicBezTo>
                    <a:pt x="2150" y="1925"/>
                    <a:pt x="2162" y="1925"/>
                    <a:pt x="2167" y="1926"/>
                  </a:cubicBezTo>
                  <a:cubicBezTo>
                    <a:pt x="2172" y="1926"/>
                    <a:pt x="2179" y="1926"/>
                    <a:pt x="2182" y="1925"/>
                  </a:cubicBezTo>
                  <a:cubicBezTo>
                    <a:pt x="2186" y="1925"/>
                    <a:pt x="2186" y="1926"/>
                    <a:pt x="2184" y="1929"/>
                  </a:cubicBezTo>
                  <a:cubicBezTo>
                    <a:pt x="2182" y="1932"/>
                    <a:pt x="2182" y="1934"/>
                    <a:pt x="2185" y="1936"/>
                  </a:cubicBezTo>
                  <a:cubicBezTo>
                    <a:pt x="2191" y="1939"/>
                    <a:pt x="2210" y="1941"/>
                    <a:pt x="2209" y="1937"/>
                  </a:cubicBezTo>
                  <a:cubicBezTo>
                    <a:pt x="2209" y="1935"/>
                    <a:pt x="2207" y="1934"/>
                    <a:pt x="2206" y="1934"/>
                  </a:cubicBezTo>
                  <a:cubicBezTo>
                    <a:pt x="2200" y="1934"/>
                    <a:pt x="2215" y="1929"/>
                    <a:pt x="2223" y="1928"/>
                  </a:cubicBezTo>
                  <a:cubicBezTo>
                    <a:pt x="2227" y="1927"/>
                    <a:pt x="2230" y="1928"/>
                    <a:pt x="2229" y="1929"/>
                  </a:cubicBezTo>
                  <a:cubicBezTo>
                    <a:pt x="2228" y="1933"/>
                    <a:pt x="2230" y="1934"/>
                    <a:pt x="2244" y="1935"/>
                  </a:cubicBezTo>
                  <a:cubicBezTo>
                    <a:pt x="2250" y="1935"/>
                    <a:pt x="2253" y="1935"/>
                    <a:pt x="2251" y="1933"/>
                  </a:cubicBezTo>
                  <a:cubicBezTo>
                    <a:pt x="2250" y="1931"/>
                    <a:pt x="2255" y="1930"/>
                    <a:pt x="2264" y="1929"/>
                  </a:cubicBezTo>
                  <a:cubicBezTo>
                    <a:pt x="2278" y="1927"/>
                    <a:pt x="2278" y="1927"/>
                    <a:pt x="2268" y="1926"/>
                  </a:cubicBezTo>
                  <a:cubicBezTo>
                    <a:pt x="2262" y="1926"/>
                    <a:pt x="2256" y="1924"/>
                    <a:pt x="2255" y="1922"/>
                  </a:cubicBezTo>
                  <a:cubicBezTo>
                    <a:pt x="2254" y="1919"/>
                    <a:pt x="2255" y="1918"/>
                    <a:pt x="2262" y="1919"/>
                  </a:cubicBezTo>
                  <a:cubicBezTo>
                    <a:pt x="2270" y="1920"/>
                    <a:pt x="2272" y="1918"/>
                    <a:pt x="2270" y="1911"/>
                  </a:cubicBezTo>
                  <a:cubicBezTo>
                    <a:pt x="2270" y="1908"/>
                    <a:pt x="2274" y="1908"/>
                    <a:pt x="2284" y="1910"/>
                  </a:cubicBezTo>
                  <a:cubicBezTo>
                    <a:pt x="2291" y="1911"/>
                    <a:pt x="2291" y="1911"/>
                    <a:pt x="2291" y="1911"/>
                  </a:cubicBezTo>
                  <a:cubicBezTo>
                    <a:pt x="2284" y="1913"/>
                    <a:pt x="2284" y="1913"/>
                    <a:pt x="2284" y="1913"/>
                  </a:cubicBezTo>
                  <a:cubicBezTo>
                    <a:pt x="2280" y="1915"/>
                    <a:pt x="2287" y="1915"/>
                    <a:pt x="2299" y="1913"/>
                  </a:cubicBezTo>
                  <a:cubicBezTo>
                    <a:pt x="2311" y="1912"/>
                    <a:pt x="2325" y="1911"/>
                    <a:pt x="2331" y="1912"/>
                  </a:cubicBezTo>
                  <a:cubicBezTo>
                    <a:pt x="2337" y="1913"/>
                    <a:pt x="2344" y="1912"/>
                    <a:pt x="2347" y="1910"/>
                  </a:cubicBezTo>
                  <a:cubicBezTo>
                    <a:pt x="2351" y="1908"/>
                    <a:pt x="2344" y="1907"/>
                    <a:pt x="2321" y="1907"/>
                  </a:cubicBezTo>
                  <a:cubicBezTo>
                    <a:pt x="2296" y="1906"/>
                    <a:pt x="2290" y="1905"/>
                    <a:pt x="2290" y="1902"/>
                  </a:cubicBezTo>
                  <a:cubicBezTo>
                    <a:pt x="2291" y="1899"/>
                    <a:pt x="2294" y="1898"/>
                    <a:pt x="2299" y="1899"/>
                  </a:cubicBezTo>
                  <a:cubicBezTo>
                    <a:pt x="2303" y="1899"/>
                    <a:pt x="2314" y="1900"/>
                    <a:pt x="2323" y="1901"/>
                  </a:cubicBezTo>
                  <a:cubicBezTo>
                    <a:pt x="2332" y="1902"/>
                    <a:pt x="2343" y="1903"/>
                    <a:pt x="2347" y="1903"/>
                  </a:cubicBezTo>
                  <a:cubicBezTo>
                    <a:pt x="2353" y="1904"/>
                    <a:pt x="2355" y="1903"/>
                    <a:pt x="2353" y="1901"/>
                  </a:cubicBezTo>
                  <a:cubicBezTo>
                    <a:pt x="2352" y="1899"/>
                    <a:pt x="2354" y="1898"/>
                    <a:pt x="2360" y="1897"/>
                  </a:cubicBezTo>
                  <a:cubicBezTo>
                    <a:pt x="2365" y="1897"/>
                    <a:pt x="2367" y="1896"/>
                    <a:pt x="2363" y="1895"/>
                  </a:cubicBezTo>
                  <a:cubicBezTo>
                    <a:pt x="2360" y="1895"/>
                    <a:pt x="2355" y="1894"/>
                    <a:pt x="2351" y="1894"/>
                  </a:cubicBezTo>
                  <a:cubicBezTo>
                    <a:pt x="2348" y="1894"/>
                    <a:pt x="2346" y="1892"/>
                    <a:pt x="2346" y="1890"/>
                  </a:cubicBezTo>
                  <a:cubicBezTo>
                    <a:pt x="2347" y="1889"/>
                    <a:pt x="2344" y="1888"/>
                    <a:pt x="2340" y="1888"/>
                  </a:cubicBezTo>
                  <a:cubicBezTo>
                    <a:pt x="2336" y="1889"/>
                    <a:pt x="2328" y="1888"/>
                    <a:pt x="2323" y="1887"/>
                  </a:cubicBezTo>
                  <a:cubicBezTo>
                    <a:pt x="2317" y="1886"/>
                    <a:pt x="2301" y="1885"/>
                    <a:pt x="2287" y="1886"/>
                  </a:cubicBezTo>
                  <a:cubicBezTo>
                    <a:pt x="2273" y="1887"/>
                    <a:pt x="2260" y="1886"/>
                    <a:pt x="2258" y="1885"/>
                  </a:cubicBezTo>
                  <a:cubicBezTo>
                    <a:pt x="2256" y="1883"/>
                    <a:pt x="2253" y="1883"/>
                    <a:pt x="2252" y="1884"/>
                  </a:cubicBezTo>
                  <a:cubicBezTo>
                    <a:pt x="2249" y="1885"/>
                    <a:pt x="2190" y="1895"/>
                    <a:pt x="2171" y="1897"/>
                  </a:cubicBezTo>
                  <a:cubicBezTo>
                    <a:pt x="2165" y="1897"/>
                    <a:pt x="2148" y="1897"/>
                    <a:pt x="2133" y="1897"/>
                  </a:cubicBezTo>
                  <a:cubicBezTo>
                    <a:pt x="2112" y="1896"/>
                    <a:pt x="2105" y="1897"/>
                    <a:pt x="2104" y="1899"/>
                  </a:cubicBezTo>
                  <a:cubicBezTo>
                    <a:pt x="2103" y="1902"/>
                    <a:pt x="2102" y="1901"/>
                    <a:pt x="2100" y="1898"/>
                  </a:cubicBezTo>
                  <a:cubicBezTo>
                    <a:pt x="2099" y="1896"/>
                    <a:pt x="2096" y="1894"/>
                    <a:pt x="2094" y="1895"/>
                  </a:cubicBezTo>
                  <a:cubicBezTo>
                    <a:pt x="2089" y="1895"/>
                    <a:pt x="2089" y="1895"/>
                    <a:pt x="2093" y="1897"/>
                  </a:cubicBezTo>
                  <a:cubicBezTo>
                    <a:pt x="2099" y="1900"/>
                    <a:pt x="2096" y="1901"/>
                    <a:pt x="2087" y="1898"/>
                  </a:cubicBezTo>
                  <a:cubicBezTo>
                    <a:pt x="2081" y="1897"/>
                    <a:pt x="2079" y="1897"/>
                    <a:pt x="2079" y="1901"/>
                  </a:cubicBezTo>
                  <a:cubicBezTo>
                    <a:pt x="2078" y="1905"/>
                    <a:pt x="2078" y="1904"/>
                    <a:pt x="2077" y="1900"/>
                  </a:cubicBezTo>
                  <a:cubicBezTo>
                    <a:pt x="2077" y="1895"/>
                    <a:pt x="2075" y="1894"/>
                    <a:pt x="2071" y="1894"/>
                  </a:cubicBezTo>
                  <a:cubicBezTo>
                    <a:pt x="2068" y="1894"/>
                    <a:pt x="2066" y="1893"/>
                    <a:pt x="2066" y="1892"/>
                  </a:cubicBezTo>
                  <a:cubicBezTo>
                    <a:pt x="2067" y="1891"/>
                    <a:pt x="2071" y="1889"/>
                    <a:pt x="2075" y="1890"/>
                  </a:cubicBezTo>
                  <a:cubicBezTo>
                    <a:pt x="2090" y="1890"/>
                    <a:pt x="2120" y="1887"/>
                    <a:pt x="2121" y="1885"/>
                  </a:cubicBezTo>
                  <a:cubicBezTo>
                    <a:pt x="2122" y="1884"/>
                    <a:pt x="2121" y="1884"/>
                    <a:pt x="2119" y="1884"/>
                  </a:cubicBezTo>
                  <a:cubicBezTo>
                    <a:pt x="2116" y="1884"/>
                    <a:pt x="2114" y="1882"/>
                    <a:pt x="2112" y="1880"/>
                  </a:cubicBezTo>
                  <a:cubicBezTo>
                    <a:pt x="2111" y="1878"/>
                    <a:pt x="2112" y="1877"/>
                    <a:pt x="2113" y="1877"/>
                  </a:cubicBezTo>
                  <a:cubicBezTo>
                    <a:pt x="2115" y="1878"/>
                    <a:pt x="2116" y="1878"/>
                    <a:pt x="2116" y="1876"/>
                  </a:cubicBezTo>
                  <a:cubicBezTo>
                    <a:pt x="2116" y="1873"/>
                    <a:pt x="2100" y="1872"/>
                    <a:pt x="2093" y="1874"/>
                  </a:cubicBezTo>
                  <a:cubicBezTo>
                    <a:pt x="2089" y="1876"/>
                    <a:pt x="2089" y="1877"/>
                    <a:pt x="2092" y="1878"/>
                  </a:cubicBezTo>
                  <a:cubicBezTo>
                    <a:pt x="2094" y="1880"/>
                    <a:pt x="2093" y="1880"/>
                    <a:pt x="2087" y="1881"/>
                  </a:cubicBezTo>
                  <a:cubicBezTo>
                    <a:pt x="2082" y="1881"/>
                    <a:pt x="2077" y="1879"/>
                    <a:pt x="2076" y="1877"/>
                  </a:cubicBezTo>
                  <a:cubicBezTo>
                    <a:pt x="2075" y="1875"/>
                    <a:pt x="2069" y="1874"/>
                    <a:pt x="2060" y="1875"/>
                  </a:cubicBezTo>
                  <a:cubicBezTo>
                    <a:pt x="2047" y="1877"/>
                    <a:pt x="2045" y="1876"/>
                    <a:pt x="2046" y="1872"/>
                  </a:cubicBezTo>
                  <a:cubicBezTo>
                    <a:pt x="2047" y="1869"/>
                    <a:pt x="2045" y="1868"/>
                    <a:pt x="2038" y="1869"/>
                  </a:cubicBezTo>
                  <a:cubicBezTo>
                    <a:pt x="2032" y="1870"/>
                    <a:pt x="2031" y="1871"/>
                    <a:pt x="2035" y="1871"/>
                  </a:cubicBezTo>
                  <a:cubicBezTo>
                    <a:pt x="2044" y="1872"/>
                    <a:pt x="2043" y="1876"/>
                    <a:pt x="2033" y="1876"/>
                  </a:cubicBezTo>
                  <a:cubicBezTo>
                    <a:pt x="2029" y="1875"/>
                    <a:pt x="2026" y="1874"/>
                    <a:pt x="2026" y="1873"/>
                  </a:cubicBezTo>
                  <a:cubicBezTo>
                    <a:pt x="2027" y="1872"/>
                    <a:pt x="2018" y="1872"/>
                    <a:pt x="2006" y="1873"/>
                  </a:cubicBezTo>
                  <a:cubicBezTo>
                    <a:pt x="1982" y="1875"/>
                    <a:pt x="1937" y="1876"/>
                    <a:pt x="1933" y="1875"/>
                  </a:cubicBezTo>
                  <a:cubicBezTo>
                    <a:pt x="1932" y="1874"/>
                    <a:pt x="1953" y="1872"/>
                    <a:pt x="1980" y="1870"/>
                  </a:cubicBezTo>
                  <a:cubicBezTo>
                    <a:pt x="2007" y="1867"/>
                    <a:pt x="2030" y="1865"/>
                    <a:pt x="2030" y="1863"/>
                  </a:cubicBezTo>
                  <a:cubicBezTo>
                    <a:pt x="2029" y="1862"/>
                    <a:pt x="2033" y="1862"/>
                    <a:pt x="2038" y="1862"/>
                  </a:cubicBezTo>
                  <a:cubicBezTo>
                    <a:pt x="2043" y="1863"/>
                    <a:pt x="2050" y="1863"/>
                    <a:pt x="2054" y="1863"/>
                  </a:cubicBezTo>
                  <a:cubicBezTo>
                    <a:pt x="2057" y="1862"/>
                    <a:pt x="2059" y="1863"/>
                    <a:pt x="2058" y="1865"/>
                  </a:cubicBezTo>
                  <a:cubicBezTo>
                    <a:pt x="2058" y="1866"/>
                    <a:pt x="2055" y="1867"/>
                    <a:pt x="2052" y="1868"/>
                  </a:cubicBezTo>
                  <a:cubicBezTo>
                    <a:pt x="2049" y="1868"/>
                    <a:pt x="2050" y="1869"/>
                    <a:pt x="2055" y="1870"/>
                  </a:cubicBezTo>
                  <a:cubicBezTo>
                    <a:pt x="2064" y="1873"/>
                    <a:pt x="2099" y="1869"/>
                    <a:pt x="2098" y="1865"/>
                  </a:cubicBezTo>
                  <a:cubicBezTo>
                    <a:pt x="2097" y="1863"/>
                    <a:pt x="2091" y="1863"/>
                    <a:pt x="2083" y="1864"/>
                  </a:cubicBezTo>
                  <a:cubicBezTo>
                    <a:pt x="2071" y="1865"/>
                    <a:pt x="2071" y="1865"/>
                    <a:pt x="2075" y="1860"/>
                  </a:cubicBezTo>
                  <a:cubicBezTo>
                    <a:pt x="2079" y="1854"/>
                    <a:pt x="2081" y="1854"/>
                    <a:pt x="2110" y="1857"/>
                  </a:cubicBezTo>
                  <a:cubicBezTo>
                    <a:pt x="2123" y="1858"/>
                    <a:pt x="2127" y="1857"/>
                    <a:pt x="2132" y="1854"/>
                  </a:cubicBezTo>
                  <a:cubicBezTo>
                    <a:pt x="2139" y="1850"/>
                    <a:pt x="2143" y="1851"/>
                    <a:pt x="2140" y="1856"/>
                  </a:cubicBezTo>
                  <a:cubicBezTo>
                    <a:pt x="2139" y="1858"/>
                    <a:pt x="2135" y="1860"/>
                    <a:pt x="2130" y="1861"/>
                  </a:cubicBezTo>
                  <a:cubicBezTo>
                    <a:pt x="2123" y="1862"/>
                    <a:pt x="2123" y="1862"/>
                    <a:pt x="2134" y="1863"/>
                  </a:cubicBezTo>
                  <a:cubicBezTo>
                    <a:pt x="2153" y="1865"/>
                    <a:pt x="2167" y="1863"/>
                    <a:pt x="2165" y="1860"/>
                  </a:cubicBezTo>
                  <a:cubicBezTo>
                    <a:pt x="2164" y="1858"/>
                    <a:pt x="2168" y="1857"/>
                    <a:pt x="2179" y="1857"/>
                  </a:cubicBezTo>
                  <a:cubicBezTo>
                    <a:pt x="2208" y="1858"/>
                    <a:pt x="2216" y="1858"/>
                    <a:pt x="2218" y="1861"/>
                  </a:cubicBezTo>
                  <a:cubicBezTo>
                    <a:pt x="2219" y="1863"/>
                    <a:pt x="2218" y="1864"/>
                    <a:pt x="2214" y="1863"/>
                  </a:cubicBezTo>
                  <a:cubicBezTo>
                    <a:pt x="2211" y="1862"/>
                    <a:pt x="2207" y="1863"/>
                    <a:pt x="2207" y="1864"/>
                  </a:cubicBezTo>
                  <a:cubicBezTo>
                    <a:pt x="2206" y="1867"/>
                    <a:pt x="2228" y="1869"/>
                    <a:pt x="2230" y="1866"/>
                  </a:cubicBezTo>
                  <a:cubicBezTo>
                    <a:pt x="2230" y="1866"/>
                    <a:pt x="2230" y="1865"/>
                    <a:pt x="2228" y="1865"/>
                  </a:cubicBezTo>
                  <a:cubicBezTo>
                    <a:pt x="2226" y="1865"/>
                    <a:pt x="2225" y="1864"/>
                    <a:pt x="2224" y="1863"/>
                  </a:cubicBezTo>
                  <a:cubicBezTo>
                    <a:pt x="2224" y="1861"/>
                    <a:pt x="2227" y="1860"/>
                    <a:pt x="2230" y="1859"/>
                  </a:cubicBezTo>
                  <a:cubicBezTo>
                    <a:pt x="2233" y="1859"/>
                    <a:pt x="2235" y="1860"/>
                    <a:pt x="2234" y="1862"/>
                  </a:cubicBezTo>
                  <a:cubicBezTo>
                    <a:pt x="2232" y="1866"/>
                    <a:pt x="2243" y="1864"/>
                    <a:pt x="2292" y="1854"/>
                  </a:cubicBezTo>
                  <a:cubicBezTo>
                    <a:pt x="2308" y="1850"/>
                    <a:pt x="2308" y="1850"/>
                    <a:pt x="2298" y="1851"/>
                  </a:cubicBezTo>
                  <a:cubicBezTo>
                    <a:pt x="2291" y="1851"/>
                    <a:pt x="2278" y="1851"/>
                    <a:pt x="2269" y="1850"/>
                  </a:cubicBezTo>
                  <a:cubicBezTo>
                    <a:pt x="2244" y="1848"/>
                    <a:pt x="2234" y="1848"/>
                    <a:pt x="2221" y="1849"/>
                  </a:cubicBezTo>
                  <a:cubicBezTo>
                    <a:pt x="2215" y="1850"/>
                    <a:pt x="2209" y="1849"/>
                    <a:pt x="2209" y="1847"/>
                  </a:cubicBezTo>
                  <a:cubicBezTo>
                    <a:pt x="2209" y="1845"/>
                    <a:pt x="2217" y="1844"/>
                    <a:pt x="2232" y="1844"/>
                  </a:cubicBezTo>
                  <a:cubicBezTo>
                    <a:pt x="2247" y="1844"/>
                    <a:pt x="2255" y="1843"/>
                    <a:pt x="2256" y="1841"/>
                  </a:cubicBezTo>
                  <a:cubicBezTo>
                    <a:pt x="2257" y="1839"/>
                    <a:pt x="2256" y="1838"/>
                    <a:pt x="2253" y="1840"/>
                  </a:cubicBezTo>
                  <a:cubicBezTo>
                    <a:pt x="2250" y="1841"/>
                    <a:pt x="2247" y="1840"/>
                    <a:pt x="2247" y="1838"/>
                  </a:cubicBezTo>
                  <a:cubicBezTo>
                    <a:pt x="2247" y="1836"/>
                    <a:pt x="2255" y="1834"/>
                    <a:pt x="2305" y="1828"/>
                  </a:cubicBezTo>
                  <a:cubicBezTo>
                    <a:pt x="2338" y="1824"/>
                    <a:pt x="2388" y="1816"/>
                    <a:pt x="2388" y="1814"/>
                  </a:cubicBezTo>
                  <a:cubicBezTo>
                    <a:pt x="2387" y="1809"/>
                    <a:pt x="2371" y="1810"/>
                    <a:pt x="2347" y="1815"/>
                  </a:cubicBezTo>
                  <a:cubicBezTo>
                    <a:pt x="2325" y="1820"/>
                    <a:pt x="2279" y="1823"/>
                    <a:pt x="2262" y="1821"/>
                  </a:cubicBezTo>
                  <a:cubicBezTo>
                    <a:pt x="2256" y="1820"/>
                    <a:pt x="2256" y="1821"/>
                    <a:pt x="2259" y="1823"/>
                  </a:cubicBezTo>
                  <a:cubicBezTo>
                    <a:pt x="2265" y="1826"/>
                    <a:pt x="2253" y="1827"/>
                    <a:pt x="2228" y="1825"/>
                  </a:cubicBezTo>
                  <a:cubicBezTo>
                    <a:pt x="2209" y="1823"/>
                    <a:pt x="2209" y="1823"/>
                    <a:pt x="2209" y="1823"/>
                  </a:cubicBezTo>
                  <a:cubicBezTo>
                    <a:pt x="2225" y="1820"/>
                    <a:pt x="2225" y="1820"/>
                    <a:pt x="2225" y="1820"/>
                  </a:cubicBezTo>
                  <a:cubicBezTo>
                    <a:pt x="2234" y="1818"/>
                    <a:pt x="2244" y="1816"/>
                    <a:pt x="2248" y="1815"/>
                  </a:cubicBezTo>
                  <a:cubicBezTo>
                    <a:pt x="2254" y="1815"/>
                    <a:pt x="2255" y="1813"/>
                    <a:pt x="2254" y="1807"/>
                  </a:cubicBezTo>
                  <a:cubicBezTo>
                    <a:pt x="2253" y="1800"/>
                    <a:pt x="2252" y="1798"/>
                    <a:pt x="2247" y="1799"/>
                  </a:cubicBezTo>
                  <a:cubicBezTo>
                    <a:pt x="2244" y="1799"/>
                    <a:pt x="2241" y="1798"/>
                    <a:pt x="2240" y="1796"/>
                  </a:cubicBezTo>
                  <a:cubicBezTo>
                    <a:pt x="2239" y="1794"/>
                    <a:pt x="2237" y="1794"/>
                    <a:pt x="2235" y="1796"/>
                  </a:cubicBezTo>
                  <a:cubicBezTo>
                    <a:pt x="2232" y="1798"/>
                    <a:pt x="2233" y="1799"/>
                    <a:pt x="2236" y="1800"/>
                  </a:cubicBezTo>
                  <a:cubicBezTo>
                    <a:pt x="2239" y="1802"/>
                    <a:pt x="2238" y="1802"/>
                    <a:pt x="2234" y="1802"/>
                  </a:cubicBezTo>
                  <a:cubicBezTo>
                    <a:pt x="2224" y="1803"/>
                    <a:pt x="2216" y="1805"/>
                    <a:pt x="2218" y="1807"/>
                  </a:cubicBezTo>
                  <a:cubicBezTo>
                    <a:pt x="2219" y="1808"/>
                    <a:pt x="2221" y="1808"/>
                    <a:pt x="2223" y="1808"/>
                  </a:cubicBezTo>
                  <a:cubicBezTo>
                    <a:pt x="2225" y="1808"/>
                    <a:pt x="2227" y="1809"/>
                    <a:pt x="2227" y="1811"/>
                  </a:cubicBezTo>
                  <a:cubicBezTo>
                    <a:pt x="2228" y="1813"/>
                    <a:pt x="2227" y="1815"/>
                    <a:pt x="2224" y="1815"/>
                  </a:cubicBezTo>
                  <a:cubicBezTo>
                    <a:pt x="2221" y="1815"/>
                    <a:pt x="2214" y="1817"/>
                    <a:pt x="2208" y="1818"/>
                  </a:cubicBezTo>
                  <a:cubicBezTo>
                    <a:pt x="2200" y="1820"/>
                    <a:pt x="2199" y="1820"/>
                    <a:pt x="2203" y="1817"/>
                  </a:cubicBezTo>
                  <a:cubicBezTo>
                    <a:pt x="2207" y="1815"/>
                    <a:pt x="2206" y="1814"/>
                    <a:pt x="2197" y="1813"/>
                  </a:cubicBezTo>
                  <a:cubicBezTo>
                    <a:pt x="2192" y="1813"/>
                    <a:pt x="2188" y="1811"/>
                    <a:pt x="2188" y="1810"/>
                  </a:cubicBezTo>
                  <a:cubicBezTo>
                    <a:pt x="2189" y="1808"/>
                    <a:pt x="2187" y="1807"/>
                    <a:pt x="2185" y="1807"/>
                  </a:cubicBezTo>
                  <a:cubicBezTo>
                    <a:pt x="2180" y="1808"/>
                    <a:pt x="2180" y="1807"/>
                    <a:pt x="2185" y="1805"/>
                  </a:cubicBezTo>
                  <a:cubicBezTo>
                    <a:pt x="2189" y="1803"/>
                    <a:pt x="2186" y="1802"/>
                    <a:pt x="2177" y="1803"/>
                  </a:cubicBezTo>
                  <a:cubicBezTo>
                    <a:pt x="2166" y="1804"/>
                    <a:pt x="2164" y="1805"/>
                    <a:pt x="2170" y="1806"/>
                  </a:cubicBezTo>
                  <a:cubicBezTo>
                    <a:pt x="2175" y="1807"/>
                    <a:pt x="2173" y="1808"/>
                    <a:pt x="2161" y="1809"/>
                  </a:cubicBezTo>
                  <a:cubicBezTo>
                    <a:pt x="2148" y="1810"/>
                    <a:pt x="2146" y="1810"/>
                    <a:pt x="2152" y="1808"/>
                  </a:cubicBezTo>
                  <a:cubicBezTo>
                    <a:pt x="2159" y="1805"/>
                    <a:pt x="2159" y="1805"/>
                    <a:pt x="2147" y="1806"/>
                  </a:cubicBezTo>
                  <a:cubicBezTo>
                    <a:pt x="2138" y="1806"/>
                    <a:pt x="2134" y="1806"/>
                    <a:pt x="2136" y="1803"/>
                  </a:cubicBezTo>
                  <a:cubicBezTo>
                    <a:pt x="2137" y="1801"/>
                    <a:pt x="2135" y="1801"/>
                    <a:pt x="2131" y="1803"/>
                  </a:cubicBezTo>
                  <a:cubicBezTo>
                    <a:pt x="2127" y="1804"/>
                    <a:pt x="2121" y="1806"/>
                    <a:pt x="2116" y="1807"/>
                  </a:cubicBezTo>
                  <a:cubicBezTo>
                    <a:pt x="2107" y="1807"/>
                    <a:pt x="2104" y="1813"/>
                    <a:pt x="2110" y="1816"/>
                  </a:cubicBezTo>
                  <a:cubicBezTo>
                    <a:pt x="2112" y="1817"/>
                    <a:pt x="2113" y="1816"/>
                    <a:pt x="2113" y="1815"/>
                  </a:cubicBezTo>
                  <a:cubicBezTo>
                    <a:pt x="2113" y="1813"/>
                    <a:pt x="2115" y="1812"/>
                    <a:pt x="2118" y="1813"/>
                  </a:cubicBezTo>
                  <a:cubicBezTo>
                    <a:pt x="2121" y="1814"/>
                    <a:pt x="2123" y="1815"/>
                    <a:pt x="2123" y="1816"/>
                  </a:cubicBezTo>
                  <a:cubicBezTo>
                    <a:pt x="2122" y="1818"/>
                    <a:pt x="2123" y="1819"/>
                    <a:pt x="2125" y="1820"/>
                  </a:cubicBezTo>
                  <a:cubicBezTo>
                    <a:pt x="2127" y="1821"/>
                    <a:pt x="2123" y="1821"/>
                    <a:pt x="2115" y="1821"/>
                  </a:cubicBezTo>
                  <a:cubicBezTo>
                    <a:pt x="2108" y="1821"/>
                    <a:pt x="2099" y="1821"/>
                    <a:pt x="2096" y="1821"/>
                  </a:cubicBezTo>
                  <a:cubicBezTo>
                    <a:pt x="2091" y="1821"/>
                    <a:pt x="2091" y="1821"/>
                    <a:pt x="2097" y="1819"/>
                  </a:cubicBezTo>
                  <a:cubicBezTo>
                    <a:pt x="2105" y="1816"/>
                    <a:pt x="2107" y="1804"/>
                    <a:pt x="2099" y="1804"/>
                  </a:cubicBezTo>
                  <a:cubicBezTo>
                    <a:pt x="2096" y="1805"/>
                    <a:pt x="2092" y="1804"/>
                    <a:pt x="2091" y="1802"/>
                  </a:cubicBezTo>
                  <a:cubicBezTo>
                    <a:pt x="2090" y="1801"/>
                    <a:pt x="2095" y="1799"/>
                    <a:pt x="2105" y="1798"/>
                  </a:cubicBezTo>
                  <a:cubicBezTo>
                    <a:pt x="2134" y="1795"/>
                    <a:pt x="2141" y="1793"/>
                    <a:pt x="2145" y="1788"/>
                  </a:cubicBezTo>
                  <a:cubicBezTo>
                    <a:pt x="2150" y="1782"/>
                    <a:pt x="2150" y="1780"/>
                    <a:pt x="2144" y="1781"/>
                  </a:cubicBezTo>
                  <a:cubicBezTo>
                    <a:pt x="2142" y="1781"/>
                    <a:pt x="2140" y="1780"/>
                    <a:pt x="2139" y="1779"/>
                  </a:cubicBezTo>
                  <a:cubicBezTo>
                    <a:pt x="2138" y="1777"/>
                    <a:pt x="2141" y="1776"/>
                    <a:pt x="2147" y="1776"/>
                  </a:cubicBezTo>
                  <a:cubicBezTo>
                    <a:pt x="2152" y="1775"/>
                    <a:pt x="2156" y="1776"/>
                    <a:pt x="2156" y="1778"/>
                  </a:cubicBezTo>
                  <a:cubicBezTo>
                    <a:pt x="2157" y="1780"/>
                    <a:pt x="2158" y="1781"/>
                    <a:pt x="2161" y="1780"/>
                  </a:cubicBezTo>
                  <a:cubicBezTo>
                    <a:pt x="2163" y="1779"/>
                    <a:pt x="2164" y="1777"/>
                    <a:pt x="2163" y="1775"/>
                  </a:cubicBezTo>
                  <a:cubicBezTo>
                    <a:pt x="2161" y="1773"/>
                    <a:pt x="2163" y="1774"/>
                    <a:pt x="2166" y="1776"/>
                  </a:cubicBezTo>
                  <a:cubicBezTo>
                    <a:pt x="2177" y="1783"/>
                    <a:pt x="2224" y="1785"/>
                    <a:pt x="2221" y="1778"/>
                  </a:cubicBezTo>
                  <a:cubicBezTo>
                    <a:pt x="2220" y="1776"/>
                    <a:pt x="2216" y="1775"/>
                    <a:pt x="2211" y="1776"/>
                  </a:cubicBezTo>
                  <a:cubicBezTo>
                    <a:pt x="2206" y="1778"/>
                    <a:pt x="2203" y="1777"/>
                    <a:pt x="2203" y="1775"/>
                  </a:cubicBezTo>
                  <a:cubicBezTo>
                    <a:pt x="2203" y="1773"/>
                    <a:pt x="2200" y="1773"/>
                    <a:pt x="2196" y="1774"/>
                  </a:cubicBezTo>
                  <a:cubicBezTo>
                    <a:pt x="2184" y="1777"/>
                    <a:pt x="2178" y="1775"/>
                    <a:pt x="2178" y="1767"/>
                  </a:cubicBezTo>
                  <a:cubicBezTo>
                    <a:pt x="2178" y="1760"/>
                    <a:pt x="2179" y="1759"/>
                    <a:pt x="2185" y="1759"/>
                  </a:cubicBezTo>
                  <a:cubicBezTo>
                    <a:pt x="2189" y="1760"/>
                    <a:pt x="2193" y="1761"/>
                    <a:pt x="2193" y="1762"/>
                  </a:cubicBezTo>
                  <a:cubicBezTo>
                    <a:pt x="2196" y="1765"/>
                    <a:pt x="2221" y="1765"/>
                    <a:pt x="2221" y="1762"/>
                  </a:cubicBezTo>
                  <a:cubicBezTo>
                    <a:pt x="2221" y="1760"/>
                    <a:pt x="2224" y="1759"/>
                    <a:pt x="2228" y="1759"/>
                  </a:cubicBezTo>
                  <a:cubicBezTo>
                    <a:pt x="2234" y="1758"/>
                    <a:pt x="2235" y="1759"/>
                    <a:pt x="2232" y="1761"/>
                  </a:cubicBezTo>
                  <a:cubicBezTo>
                    <a:pt x="2225" y="1766"/>
                    <a:pt x="2232" y="1768"/>
                    <a:pt x="2252" y="1766"/>
                  </a:cubicBezTo>
                  <a:cubicBezTo>
                    <a:pt x="2264" y="1765"/>
                    <a:pt x="2271" y="1766"/>
                    <a:pt x="2272" y="1768"/>
                  </a:cubicBezTo>
                  <a:cubicBezTo>
                    <a:pt x="2273" y="1770"/>
                    <a:pt x="2279" y="1771"/>
                    <a:pt x="2288" y="1770"/>
                  </a:cubicBezTo>
                  <a:cubicBezTo>
                    <a:pt x="2303" y="1769"/>
                    <a:pt x="2303" y="1769"/>
                    <a:pt x="2303" y="1769"/>
                  </a:cubicBezTo>
                  <a:cubicBezTo>
                    <a:pt x="2287" y="1774"/>
                    <a:pt x="2287" y="1774"/>
                    <a:pt x="2287" y="1774"/>
                  </a:cubicBezTo>
                  <a:cubicBezTo>
                    <a:pt x="2278" y="1777"/>
                    <a:pt x="2270" y="1779"/>
                    <a:pt x="2269" y="1780"/>
                  </a:cubicBezTo>
                  <a:cubicBezTo>
                    <a:pt x="2269" y="1780"/>
                    <a:pt x="2271" y="1782"/>
                    <a:pt x="2274" y="1784"/>
                  </a:cubicBezTo>
                  <a:cubicBezTo>
                    <a:pt x="2277" y="1786"/>
                    <a:pt x="2278" y="1787"/>
                    <a:pt x="2276" y="1788"/>
                  </a:cubicBezTo>
                  <a:cubicBezTo>
                    <a:pt x="2271" y="1788"/>
                    <a:pt x="2272" y="1793"/>
                    <a:pt x="2278" y="1794"/>
                  </a:cubicBezTo>
                  <a:cubicBezTo>
                    <a:pt x="2281" y="1794"/>
                    <a:pt x="2278" y="1795"/>
                    <a:pt x="2271" y="1794"/>
                  </a:cubicBezTo>
                  <a:cubicBezTo>
                    <a:pt x="2259" y="1794"/>
                    <a:pt x="2255" y="1799"/>
                    <a:pt x="2261" y="1805"/>
                  </a:cubicBezTo>
                  <a:cubicBezTo>
                    <a:pt x="2263" y="1807"/>
                    <a:pt x="2269" y="1808"/>
                    <a:pt x="2277" y="1807"/>
                  </a:cubicBezTo>
                  <a:cubicBezTo>
                    <a:pt x="2290" y="1806"/>
                    <a:pt x="2297" y="1802"/>
                    <a:pt x="2289" y="1800"/>
                  </a:cubicBezTo>
                  <a:cubicBezTo>
                    <a:pt x="2281" y="1797"/>
                    <a:pt x="2302" y="1797"/>
                    <a:pt x="2331" y="1800"/>
                  </a:cubicBezTo>
                  <a:cubicBezTo>
                    <a:pt x="2349" y="1801"/>
                    <a:pt x="2368" y="1803"/>
                    <a:pt x="2374" y="1803"/>
                  </a:cubicBezTo>
                  <a:cubicBezTo>
                    <a:pt x="2379" y="1803"/>
                    <a:pt x="2385" y="1804"/>
                    <a:pt x="2386" y="1806"/>
                  </a:cubicBezTo>
                  <a:cubicBezTo>
                    <a:pt x="2387" y="1807"/>
                    <a:pt x="2391" y="1808"/>
                    <a:pt x="2396" y="1808"/>
                  </a:cubicBezTo>
                  <a:cubicBezTo>
                    <a:pt x="2404" y="1807"/>
                    <a:pt x="2405" y="1807"/>
                    <a:pt x="2398" y="1810"/>
                  </a:cubicBezTo>
                  <a:cubicBezTo>
                    <a:pt x="2394" y="1812"/>
                    <a:pt x="2398" y="1812"/>
                    <a:pt x="2412" y="1811"/>
                  </a:cubicBezTo>
                  <a:cubicBezTo>
                    <a:pt x="2426" y="1810"/>
                    <a:pt x="2431" y="1810"/>
                    <a:pt x="2429" y="1813"/>
                  </a:cubicBezTo>
                  <a:cubicBezTo>
                    <a:pt x="2427" y="1814"/>
                    <a:pt x="2426" y="1816"/>
                    <a:pt x="2427" y="1816"/>
                  </a:cubicBezTo>
                  <a:cubicBezTo>
                    <a:pt x="2428" y="1815"/>
                    <a:pt x="2428" y="1817"/>
                    <a:pt x="2427" y="1819"/>
                  </a:cubicBezTo>
                  <a:cubicBezTo>
                    <a:pt x="2425" y="1823"/>
                    <a:pt x="2428" y="1824"/>
                    <a:pt x="2444" y="1823"/>
                  </a:cubicBezTo>
                  <a:cubicBezTo>
                    <a:pt x="2476" y="1823"/>
                    <a:pt x="2499" y="1825"/>
                    <a:pt x="2501" y="1828"/>
                  </a:cubicBezTo>
                  <a:cubicBezTo>
                    <a:pt x="2503" y="1830"/>
                    <a:pt x="2530" y="1834"/>
                    <a:pt x="2553" y="1833"/>
                  </a:cubicBezTo>
                  <a:cubicBezTo>
                    <a:pt x="2566" y="1833"/>
                    <a:pt x="2566" y="1833"/>
                    <a:pt x="2559" y="1830"/>
                  </a:cubicBezTo>
                  <a:cubicBezTo>
                    <a:pt x="2555" y="1828"/>
                    <a:pt x="2546" y="1827"/>
                    <a:pt x="2539" y="1828"/>
                  </a:cubicBezTo>
                  <a:cubicBezTo>
                    <a:pt x="2532" y="1829"/>
                    <a:pt x="2525" y="1828"/>
                    <a:pt x="2524" y="1827"/>
                  </a:cubicBezTo>
                  <a:cubicBezTo>
                    <a:pt x="2520" y="1824"/>
                    <a:pt x="2562" y="1825"/>
                    <a:pt x="2589" y="1828"/>
                  </a:cubicBezTo>
                  <a:cubicBezTo>
                    <a:pt x="2619" y="1832"/>
                    <a:pt x="2626" y="1832"/>
                    <a:pt x="2658" y="1834"/>
                  </a:cubicBezTo>
                  <a:cubicBezTo>
                    <a:pt x="2676" y="1835"/>
                    <a:pt x="2680" y="1836"/>
                    <a:pt x="2675" y="1837"/>
                  </a:cubicBezTo>
                  <a:cubicBezTo>
                    <a:pt x="2669" y="1840"/>
                    <a:pt x="2670" y="1840"/>
                    <a:pt x="2678" y="1839"/>
                  </a:cubicBezTo>
                  <a:cubicBezTo>
                    <a:pt x="2698" y="1838"/>
                    <a:pt x="2737" y="1839"/>
                    <a:pt x="2759" y="1840"/>
                  </a:cubicBezTo>
                  <a:cubicBezTo>
                    <a:pt x="2766" y="1841"/>
                    <a:pt x="2772" y="1840"/>
                    <a:pt x="2771" y="1839"/>
                  </a:cubicBezTo>
                  <a:cubicBezTo>
                    <a:pt x="2771" y="1837"/>
                    <a:pt x="2768" y="1837"/>
                    <a:pt x="2763" y="1837"/>
                  </a:cubicBezTo>
                  <a:cubicBezTo>
                    <a:pt x="2759" y="1838"/>
                    <a:pt x="2755" y="1837"/>
                    <a:pt x="2755" y="1836"/>
                  </a:cubicBezTo>
                  <a:cubicBezTo>
                    <a:pt x="2755" y="1834"/>
                    <a:pt x="2753" y="1833"/>
                    <a:pt x="2751" y="1834"/>
                  </a:cubicBezTo>
                  <a:cubicBezTo>
                    <a:pt x="2735" y="1835"/>
                    <a:pt x="2638" y="1827"/>
                    <a:pt x="2648" y="1826"/>
                  </a:cubicBezTo>
                  <a:cubicBezTo>
                    <a:pt x="2659" y="1824"/>
                    <a:pt x="2647" y="1821"/>
                    <a:pt x="2631" y="1821"/>
                  </a:cubicBezTo>
                  <a:cubicBezTo>
                    <a:pt x="2622" y="1820"/>
                    <a:pt x="2608" y="1820"/>
                    <a:pt x="2599" y="1819"/>
                  </a:cubicBezTo>
                  <a:cubicBezTo>
                    <a:pt x="2591" y="1819"/>
                    <a:pt x="2579" y="1818"/>
                    <a:pt x="2573" y="1817"/>
                  </a:cubicBezTo>
                  <a:cubicBezTo>
                    <a:pt x="2567" y="1817"/>
                    <a:pt x="2559" y="1816"/>
                    <a:pt x="2555" y="1815"/>
                  </a:cubicBezTo>
                  <a:cubicBezTo>
                    <a:pt x="2550" y="1814"/>
                    <a:pt x="2538" y="1813"/>
                    <a:pt x="2527" y="1813"/>
                  </a:cubicBezTo>
                  <a:cubicBezTo>
                    <a:pt x="2516" y="1813"/>
                    <a:pt x="2504" y="1812"/>
                    <a:pt x="2501" y="1810"/>
                  </a:cubicBezTo>
                  <a:cubicBezTo>
                    <a:pt x="2497" y="1808"/>
                    <a:pt x="2485" y="1807"/>
                    <a:pt x="2474" y="1807"/>
                  </a:cubicBezTo>
                  <a:cubicBezTo>
                    <a:pt x="2453" y="1807"/>
                    <a:pt x="2439" y="1804"/>
                    <a:pt x="2454" y="1802"/>
                  </a:cubicBezTo>
                  <a:cubicBezTo>
                    <a:pt x="2458" y="1801"/>
                    <a:pt x="2465" y="1800"/>
                    <a:pt x="2468" y="1799"/>
                  </a:cubicBezTo>
                  <a:cubicBezTo>
                    <a:pt x="2473" y="1797"/>
                    <a:pt x="2473" y="1796"/>
                    <a:pt x="2470" y="1793"/>
                  </a:cubicBezTo>
                  <a:cubicBezTo>
                    <a:pt x="2468" y="1790"/>
                    <a:pt x="2466" y="1790"/>
                    <a:pt x="2463" y="1793"/>
                  </a:cubicBezTo>
                  <a:cubicBezTo>
                    <a:pt x="2458" y="1799"/>
                    <a:pt x="2413" y="1803"/>
                    <a:pt x="2408" y="1798"/>
                  </a:cubicBezTo>
                  <a:cubicBezTo>
                    <a:pt x="2405" y="1796"/>
                    <a:pt x="2405" y="1795"/>
                    <a:pt x="2408" y="1795"/>
                  </a:cubicBezTo>
                  <a:cubicBezTo>
                    <a:pt x="2416" y="1793"/>
                    <a:pt x="2386" y="1792"/>
                    <a:pt x="2371" y="1793"/>
                  </a:cubicBezTo>
                  <a:cubicBezTo>
                    <a:pt x="2363" y="1794"/>
                    <a:pt x="2355" y="1793"/>
                    <a:pt x="2355" y="1792"/>
                  </a:cubicBezTo>
                  <a:cubicBezTo>
                    <a:pt x="2355" y="1788"/>
                    <a:pt x="2358" y="1788"/>
                    <a:pt x="2393" y="1785"/>
                  </a:cubicBezTo>
                  <a:cubicBezTo>
                    <a:pt x="2419" y="1783"/>
                    <a:pt x="2455" y="1784"/>
                    <a:pt x="2443" y="1786"/>
                  </a:cubicBezTo>
                  <a:cubicBezTo>
                    <a:pt x="2436" y="1787"/>
                    <a:pt x="2436" y="1787"/>
                    <a:pt x="2444" y="1789"/>
                  </a:cubicBezTo>
                  <a:cubicBezTo>
                    <a:pt x="2449" y="1790"/>
                    <a:pt x="2457" y="1790"/>
                    <a:pt x="2462" y="1788"/>
                  </a:cubicBezTo>
                  <a:cubicBezTo>
                    <a:pt x="2467" y="1787"/>
                    <a:pt x="2475" y="1787"/>
                    <a:pt x="2479" y="1788"/>
                  </a:cubicBezTo>
                  <a:cubicBezTo>
                    <a:pt x="2484" y="1789"/>
                    <a:pt x="2484" y="1790"/>
                    <a:pt x="2481" y="1791"/>
                  </a:cubicBezTo>
                  <a:cubicBezTo>
                    <a:pt x="2478" y="1791"/>
                    <a:pt x="2476" y="1793"/>
                    <a:pt x="2476" y="1794"/>
                  </a:cubicBezTo>
                  <a:cubicBezTo>
                    <a:pt x="2477" y="1796"/>
                    <a:pt x="2485" y="1796"/>
                    <a:pt x="2500" y="1794"/>
                  </a:cubicBezTo>
                  <a:cubicBezTo>
                    <a:pt x="2527" y="1791"/>
                    <a:pt x="2551" y="1792"/>
                    <a:pt x="2549" y="1796"/>
                  </a:cubicBezTo>
                  <a:cubicBezTo>
                    <a:pt x="2548" y="1797"/>
                    <a:pt x="2550" y="1798"/>
                    <a:pt x="2552" y="1798"/>
                  </a:cubicBezTo>
                  <a:cubicBezTo>
                    <a:pt x="2557" y="1798"/>
                    <a:pt x="2560" y="1793"/>
                    <a:pt x="2555" y="1791"/>
                  </a:cubicBezTo>
                  <a:cubicBezTo>
                    <a:pt x="2553" y="1791"/>
                    <a:pt x="2554" y="1790"/>
                    <a:pt x="2558" y="1789"/>
                  </a:cubicBezTo>
                  <a:cubicBezTo>
                    <a:pt x="2562" y="1789"/>
                    <a:pt x="2564" y="1790"/>
                    <a:pt x="2564" y="1794"/>
                  </a:cubicBezTo>
                  <a:cubicBezTo>
                    <a:pt x="2565" y="1796"/>
                    <a:pt x="2566" y="1797"/>
                    <a:pt x="2566" y="1795"/>
                  </a:cubicBezTo>
                  <a:cubicBezTo>
                    <a:pt x="2567" y="1793"/>
                    <a:pt x="2569" y="1791"/>
                    <a:pt x="2572" y="1791"/>
                  </a:cubicBezTo>
                  <a:cubicBezTo>
                    <a:pt x="2574" y="1791"/>
                    <a:pt x="2575" y="1791"/>
                    <a:pt x="2574" y="1793"/>
                  </a:cubicBezTo>
                  <a:cubicBezTo>
                    <a:pt x="2571" y="1796"/>
                    <a:pt x="2608" y="1800"/>
                    <a:pt x="2626" y="1799"/>
                  </a:cubicBezTo>
                  <a:cubicBezTo>
                    <a:pt x="2634" y="1798"/>
                    <a:pt x="2640" y="1798"/>
                    <a:pt x="2640" y="1799"/>
                  </a:cubicBezTo>
                  <a:cubicBezTo>
                    <a:pt x="2639" y="1801"/>
                    <a:pt x="2642" y="1801"/>
                    <a:pt x="2645" y="1800"/>
                  </a:cubicBezTo>
                  <a:cubicBezTo>
                    <a:pt x="2649" y="1799"/>
                    <a:pt x="2653" y="1799"/>
                    <a:pt x="2654" y="1800"/>
                  </a:cubicBezTo>
                  <a:cubicBezTo>
                    <a:pt x="2655" y="1801"/>
                    <a:pt x="2659" y="1802"/>
                    <a:pt x="2664" y="1802"/>
                  </a:cubicBezTo>
                  <a:cubicBezTo>
                    <a:pt x="2668" y="1801"/>
                    <a:pt x="2672" y="1802"/>
                    <a:pt x="2673" y="1803"/>
                  </a:cubicBezTo>
                  <a:cubicBezTo>
                    <a:pt x="2674" y="1805"/>
                    <a:pt x="2687" y="1805"/>
                    <a:pt x="2702" y="1805"/>
                  </a:cubicBezTo>
                  <a:cubicBezTo>
                    <a:pt x="2740" y="1804"/>
                    <a:pt x="2768" y="1806"/>
                    <a:pt x="2783" y="1810"/>
                  </a:cubicBezTo>
                  <a:cubicBezTo>
                    <a:pt x="2791" y="1813"/>
                    <a:pt x="2800" y="1814"/>
                    <a:pt x="2804" y="1814"/>
                  </a:cubicBezTo>
                  <a:cubicBezTo>
                    <a:pt x="2812" y="1814"/>
                    <a:pt x="2812" y="1814"/>
                    <a:pt x="2812" y="1814"/>
                  </a:cubicBezTo>
                  <a:cubicBezTo>
                    <a:pt x="2805" y="1816"/>
                    <a:pt x="2805" y="1816"/>
                    <a:pt x="2805" y="1816"/>
                  </a:cubicBezTo>
                  <a:cubicBezTo>
                    <a:pt x="2800" y="1818"/>
                    <a:pt x="2801" y="1819"/>
                    <a:pt x="2814" y="1819"/>
                  </a:cubicBezTo>
                  <a:cubicBezTo>
                    <a:pt x="2832" y="1820"/>
                    <a:pt x="2878" y="1818"/>
                    <a:pt x="2869" y="1817"/>
                  </a:cubicBezTo>
                  <a:cubicBezTo>
                    <a:pt x="2866" y="1817"/>
                    <a:pt x="2863" y="1815"/>
                    <a:pt x="2863" y="1813"/>
                  </a:cubicBezTo>
                  <a:cubicBezTo>
                    <a:pt x="2862" y="1812"/>
                    <a:pt x="2868" y="1811"/>
                    <a:pt x="2878" y="1811"/>
                  </a:cubicBezTo>
                  <a:cubicBezTo>
                    <a:pt x="2894" y="1812"/>
                    <a:pt x="2901" y="1813"/>
                    <a:pt x="2892" y="1814"/>
                  </a:cubicBezTo>
                  <a:cubicBezTo>
                    <a:pt x="2889" y="1814"/>
                    <a:pt x="2888" y="1815"/>
                    <a:pt x="2889" y="1817"/>
                  </a:cubicBezTo>
                  <a:cubicBezTo>
                    <a:pt x="2890" y="1818"/>
                    <a:pt x="2903" y="1818"/>
                    <a:pt x="2918" y="1817"/>
                  </a:cubicBezTo>
                  <a:cubicBezTo>
                    <a:pt x="2933" y="1816"/>
                    <a:pt x="2947" y="1815"/>
                    <a:pt x="2949" y="1816"/>
                  </a:cubicBezTo>
                  <a:cubicBezTo>
                    <a:pt x="2951" y="1816"/>
                    <a:pt x="2977" y="1817"/>
                    <a:pt x="3007" y="1818"/>
                  </a:cubicBezTo>
                  <a:cubicBezTo>
                    <a:pt x="3086" y="1821"/>
                    <a:pt x="3105" y="1822"/>
                    <a:pt x="3105" y="1825"/>
                  </a:cubicBezTo>
                  <a:cubicBezTo>
                    <a:pt x="3105" y="1827"/>
                    <a:pt x="3074" y="1839"/>
                    <a:pt x="3064" y="1840"/>
                  </a:cubicBezTo>
                  <a:cubicBezTo>
                    <a:pt x="3060" y="1840"/>
                    <a:pt x="3057" y="1841"/>
                    <a:pt x="3057" y="1843"/>
                  </a:cubicBezTo>
                  <a:cubicBezTo>
                    <a:pt x="3058" y="1844"/>
                    <a:pt x="3054" y="1847"/>
                    <a:pt x="3050" y="1848"/>
                  </a:cubicBezTo>
                  <a:cubicBezTo>
                    <a:pt x="3044" y="1850"/>
                    <a:pt x="2987" y="1852"/>
                    <a:pt x="2946" y="1852"/>
                  </a:cubicBezTo>
                  <a:cubicBezTo>
                    <a:pt x="2936" y="1852"/>
                    <a:pt x="2935" y="1853"/>
                    <a:pt x="2942" y="1854"/>
                  </a:cubicBezTo>
                  <a:cubicBezTo>
                    <a:pt x="2946" y="1855"/>
                    <a:pt x="2949" y="1856"/>
                    <a:pt x="2948" y="1856"/>
                  </a:cubicBezTo>
                  <a:cubicBezTo>
                    <a:pt x="2943" y="1857"/>
                    <a:pt x="2840" y="1858"/>
                    <a:pt x="2836" y="1857"/>
                  </a:cubicBezTo>
                  <a:cubicBezTo>
                    <a:pt x="2828" y="1854"/>
                    <a:pt x="2760" y="1852"/>
                    <a:pt x="2748" y="1853"/>
                  </a:cubicBezTo>
                  <a:cubicBezTo>
                    <a:pt x="2737" y="1854"/>
                    <a:pt x="2739" y="1855"/>
                    <a:pt x="2758" y="1856"/>
                  </a:cubicBezTo>
                  <a:cubicBezTo>
                    <a:pt x="2770" y="1857"/>
                    <a:pt x="2786" y="1858"/>
                    <a:pt x="2793" y="1858"/>
                  </a:cubicBezTo>
                  <a:cubicBezTo>
                    <a:pt x="2801" y="1858"/>
                    <a:pt x="2813" y="1859"/>
                    <a:pt x="2820" y="1860"/>
                  </a:cubicBezTo>
                  <a:cubicBezTo>
                    <a:pt x="2837" y="1862"/>
                    <a:pt x="2872" y="1865"/>
                    <a:pt x="2896" y="1867"/>
                  </a:cubicBezTo>
                  <a:cubicBezTo>
                    <a:pt x="2907" y="1867"/>
                    <a:pt x="2923" y="1869"/>
                    <a:pt x="2932" y="1870"/>
                  </a:cubicBezTo>
                  <a:cubicBezTo>
                    <a:pt x="2949" y="1873"/>
                    <a:pt x="2949" y="1873"/>
                    <a:pt x="2949" y="1873"/>
                  </a:cubicBezTo>
                  <a:cubicBezTo>
                    <a:pt x="2913" y="1876"/>
                    <a:pt x="2913" y="1876"/>
                    <a:pt x="2913" y="1876"/>
                  </a:cubicBezTo>
                  <a:cubicBezTo>
                    <a:pt x="2866" y="1880"/>
                    <a:pt x="2768" y="1880"/>
                    <a:pt x="2728" y="1877"/>
                  </a:cubicBezTo>
                  <a:cubicBezTo>
                    <a:pt x="2711" y="1875"/>
                    <a:pt x="2688" y="1874"/>
                    <a:pt x="2679" y="1873"/>
                  </a:cubicBezTo>
                  <a:cubicBezTo>
                    <a:pt x="2669" y="1872"/>
                    <a:pt x="2660" y="1871"/>
                    <a:pt x="2659" y="1869"/>
                  </a:cubicBezTo>
                  <a:cubicBezTo>
                    <a:pt x="2657" y="1867"/>
                    <a:pt x="2647" y="1867"/>
                    <a:pt x="2635" y="1867"/>
                  </a:cubicBezTo>
                  <a:cubicBezTo>
                    <a:pt x="2623" y="1868"/>
                    <a:pt x="2602" y="1867"/>
                    <a:pt x="2587" y="1865"/>
                  </a:cubicBezTo>
                  <a:cubicBezTo>
                    <a:pt x="2573" y="1863"/>
                    <a:pt x="2558" y="1861"/>
                    <a:pt x="2554" y="1861"/>
                  </a:cubicBezTo>
                  <a:cubicBezTo>
                    <a:pt x="2550" y="1860"/>
                    <a:pt x="2548" y="1859"/>
                    <a:pt x="2549" y="1856"/>
                  </a:cubicBezTo>
                  <a:cubicBezTo>
                    <a:pt x="2550" y="1854"/>
                    <a:pt x="2549" y="1851"/>
                    <a:pt x="2547" y="1851"/>
                  </a:cubicBezTo>
                  <a:cubicBezTo>
                    <a:pt x="2546" y="1850"/>
                    <a:pt x="2544" y="1852"/>
                    <a:pt x="2544" y="1855"/>
                  </a:cubicBezTo>
                  <a:cubicBezTo>
                    <a:pt x="2543" y="1860"/>
                    <a:pt x="2542" y="1860"/>
                    <a:pt x="2534" y="1857"/>
                  </a:cubicBezTo>
                  <a:cubicBezTo>
                    <a:pt x="2529" y="1855"/>
                    <a:pt x="2524" y="1854"/>
                    <a:pt x="2522" y="1855"/>
                  </a:cubicBezTo>
                  <a:cubicBezTo>
                    <a:pt x="2520" y="1856"/>
                    <a:pt x="2514" y="1856"/>
                    <a:pt x="2509" y="1855"/>
                  </a:cubicBezTo>
                  <a:cubicBezTo>
                    <a:pt x="2500" y="1853"/>
                    <a:pt x="2500" y="1852"/>
                    <a:pt x="2506" y="1850"/>
                  </a:cubicBezTo>
                  <a:cubicBezTo>
                    <a:pt x="2512" y="1848"/>
                    <a:pt x="2512" y="1847"/>
                    <a:pt x="2507" y="1848"/>
                  </a:cubicBezTo>
                  <a:cubicBezTo>
                    <a:pt x="2503" y="1848"/>
                    <a:pt x="2500" y="1849"/>
                    <a:pt x="2500" y="1850"/>
                  </a:cubicBezTo>
                  <a:cubicBezTo>
                    <a:pt x="2498" y="1855"/>
                    <a:pt x="2473" y="1853"/>
                    <a:pt x="2468" y="1848"/>
                  </a:cubicBezTo>
                  <a:cubicBezTo>
                    <a:pt x="2464" y="1845"/>
                    <a:pt x="2458" y="1845"/>
                    <a:pt x="2445" y="1846"/>
                  </a:cubicBezTo>
                  <a:cubicBezTo>
                    <a:pt x="2436" y="1847"/>
                    <a:pt x="2415" y="1847"/>
                    <a:pt x="2399" y="1845"/>
                  </a:cubicBezTo>
                  <a:cubicBezTo>
                    <a:pt x="2383" y="1844"/>
                    <a:pt x="2367" y="1843"/>
                    <a:pt x="2364" y="1843"/>
                  </a:cubicBezTo>
                  <a:cubicBezTo>
                    <a:pt x="2361" y="1843"/>
                    <a:pt x="2358" y="1843"/>
                    <a:pt x="2357" y="1842"/>
                  </a:cubicBezTo>
                  <a:cubicBezTo>
                    <a:pt x="2356" y="1841"/>
                    <a:pt x="2351" y="1840"/>
                    <a:pt x="2345" y="1839"/>
                  </a:cubicBezTo>
                  <a:cubicBezTo>
                    <a:pt x="2334" y="1839"/>
                    <a:pt x="2334" y="1839"/>
                    <a:pt x="2334" y="1839"/>
                  </a:cubicBezTo>
                  <a:cubicBezTo>
                    <a:pt x="2342" y="1842"/>
                    <a:pt x="2342" y="1842"/>
                    <a:pt x="2342" y="1842"/>
                  </a:cubicBezTo>
                  <a:cubicBezTo>
                    <a:pt x="2347" y="1844"/>
                    <a:pt x="2349" y="1845"/>
                    <a:pt x="2348" y="1845"/>
                  </a:cubicBezTo>
                  <a:cubicBezTo>
                    <a:pt x="2346" y="1846"/>
                    <a:pt x="2348" y="1847"/>
                    <a:pt x="2350" y="1849"/>
                  </a:cubicBezTo>
                  <a:cubicBezTo>
                    <a:pt x="2354" y="1852"/>
                    <a:pt x="2358" y="1852"/>
                    <a:pt x="2365" y="1849"/>
                  </a:cubicBezTo>
                  <a:cubicBezTo>
                    <a:pt x="2371" y="1847"/>
                    <a:pt x="2376" y="1846"/>
                    <a:pt x="2384" y="1849"/>
                  </a:cubicBezTo>
                  <a:cubicBezTo>
                    <a:pt x="2390" y="1851"/>
                    <a:pt x="2400" y="1852"/>
                    <a:pt x="2407" y="1851"/>
                  </a:cubicBezTo>
                  <a:cubicBezTo>
                    <a:pt x="2416" y="1851"/>
                    <a:pt x="2418" y="1851"/>
                    <a:pt x="2415" y="1853"/>
                  </a:cubicBezTo>
                  <a:cubicBezTo>
                    <a:pt x="2407" y="1857"/>
                    <a:pt x="2414" y="1859"/>
                    <a:pt x="2432" y="1857"/>
                  </a:cubicBezTo>
                  <a:cubicBezTo>
                    <a:pt x="2440" y="1856"/>
                    <a:pt x="2461" y="1857"/>
                    <a:pt x="2477" y="1858"/>
                  </a:cubicBezTo>
                  <a:cubicBezTo>
                    <a:pt x="2493" y="1860"/>
                    <a:pt x="2515" y="1862"/>
                    <a:pt x="2527" y="1863"/>
                  </a:cubicBezTo>
                  <a:cubicBezTo>
                    <a:pt x="2543" y="1864"/>
                    <a:pt x="2546" y="1865"/>
                    <a:pt x="2541" y="1867"/>
                  </a:cubicBezTo>
                  <a:cubicBezTo>
                    <a:pt x="2536" y="1869"/>
                    <a:pt x="2538" y="1869"/>
                    <a:pt x="2546" y="1867"/>
                  </a:cubicBezTo>
                  <a:cubicBezTo>
                    <a:pt x="2553" y="1866"/>
                    <a:pt x="2557" y="1866"/>
                    <a:pt x="2556" y="1868"/>
                  </a:cubicBezTo>
                  <a:cubicBezTo>
                    <a:pt x="2555" y="1870"/>
                    <a:pt x="2557" y="1871"/>
                    <a:pt x="2561" y="1870"/>
                  </a:cubicBezTo>
                  <a:cubicBezTo>
                    <a:pt x="2568" y="1870"/>
                    <a:pt x="2574" y="1870"/>
                    <a:pt x="2606" y="1872"/>
                  </a:cubicBezTo>
                  <a:cubicBezTo>
                    <a:pt x="2618" y="1872"/>
                    <a:pt x="2632" y="1873"/>
                    <a:pt x="2637" y="1873"/>
                  </a:cubicBezTo>
                  <a:cubicBezTo>
                    <a:pt x="2643" y="1873"/>
                    <a:pt x="2649" y="1873"/>
                    <a:pt x="2651" y="1874"/>
                  </a:cubicBezTo>
                  <a:cubicBezTo>
                    <a:pt x="2654" y="1875"/>
                    <a:pt x="2674" y="1877"/>
                    <a:pt x="2697" y="1879"/>
                  </a:cubicBezTo>
                  <a:cubicBezTo>
                    <a:pt x="2735" y="1881"/>
                    <a:pt x="2754" y="1882"/>
                    <a:pt x="2833" y="1884"/>
                  </a:cubicBezTo>
                  <a:cubicBezTo>
                    <a:pt x="2848" y="1884"/>
                    <a:pt x="2896" y="1882"/>
                    <a:pt x="2941" y="1878"/>
                  </a:cubicBezTo>
                  <a:cubicBezTo>
                    <a:pt x="3045" y="1870"/>
                    <a:pt x="3125" y="1871"/>
                    <a:pt x="3089" y="1881"/>
                  </a:cubicBezTo>
                  <a:cubicBezTo>
                    <a:pt x="3084" y="1882"/>
                    <a:pt x="3075" y="1885"/>
                    <a:pt x="3070" y="1887"/>
                  </a:cubicBezTo>
                  <a:cubicBezTo>
                    <a:pt x="3046" y="1896"/>
                    <a:pt x="3022" y="1900"/>
                    <a:pt x="2974" y="1905"/>
                  </a:cubicBezTo>
                  <a:cubicBezTo>
                    <a:pt x="2915" y="1910"/>
                    <a:pt x="2829" y="1913"/>
                    <a:pt x="2812" y="1911"/>
                  </a:cubicBezTo>
                  <a:cubicBezTo>
                    <a:pt x="2806" y="1910"/>
                    <a:pt x="2795" y="1910"/>
                    <a:pt x="2786" y="1909"/>
                  </a:cubicBezTo>
                  <a:cubicBezTo>
                    <a:pt x="2778" y="1909"/>
                    <a:pt x="2771" y="1908"/>
                    <a:pt x="2769" y="1907"/>
                  </a:cubicBezTo>
                  <a:cubicBezTo>
                    <a:pt x="2768" y="1905"/>
                    <a:pt x="2764" y="1905"/>
                    <a:pt x="2759" y="1906"/>
                  </a:cubicBezTo>
                  <a:cubicBezTo>
                    <a:pt x="2754" y="1907"/>
                    <a:pt x="2739" y="1907"/>
                    <a:pt x="2725" y="1907"/>
                  </a:cubicBezTo>
                  <a:cubicBezTo>
                    <a:pt x="2711" y="1906"/>
                    <a:pt x="2692" y="1905"/>
                    <a:pt x="2683" y="1905"/>
                  </a:cubicBezTo>
                  <a:cubicBezTo>
                    <a:pt x="2675" y="1905"/>
                    <a:pt x="2668" y="1903"/>
                    <a:pt x="2669" y="1902"/>
                  </a:cubicBezTo>
                  <a:cubicBezTo>
                    <a:pt x="2670" y="1900"/>
                    <a:pt x="2664" y="1900"/>
                    <a:pt x="2655" y="1901"/>
                  </a:cubicBezTo>
                  <a:cubicBezTo>
                    <a:pt x="2640" y="1902"/>
                    <a:pt x="2634" y="1898"/>
                    <a:pt x="2647" y="1895"/>
                  </a:cubicBezTo>
                  <a:cubicBezTo>
                    <a:pt x="2651" y="1894"/>
                    <a:pt x="2642" y="1895"/>
                    <a:pt x="2626" y="1896"/>
                  </a:cubicBezTo>
                  <a:cubicBezTo>
                    <a:pt x="2605" y="1898"/>
                    <a:pt x="2597" y="1897"/>
                    <a:pt x="2594" y="1894"/>
                  </a:cubicBezTo>
                  <a:cubicBezTo>
                    <a:pt x="2591" y="1892"/>
                    <a:pt x="2585" y="1890"/>
                    <a:pt x="2579" y="1890"/>
                  </a:cubicBezTo>
                  <a:cubicBezTo>
                    <a:pt x="2573" y="1889"/>
                    <a:pt x="2563" y="1888"/>
                    <a:pt x="2557" y="1887"/>
                  </a:cubicBezTo>
                  <a:cubicBezTo>
                    <a:pt x="2550" y="1886"/>
                    <a:pt x="2538" y="1886"/>
                    <a:pt x="2530" y="1887"/>
                  </a:cubicBezTo>
                  <a:cubicBezTo>
                    <a:pt x="2522" y="1888"/>
                    <a:pt x="2515" y="1888"/>
                    <a:pt x="2516" y="1886"/>
                  </a:cubicBezTo>
                  <a:cubicBezTo>
                    <a:pt x="2516" y="1885"/>
                    <a:pt x="2511" y="1885"/>
                    <a:pt x="2503" y="1885"/>
                  </a:cubicBezTo>
                  <a:cubicBezTo>
                    <a:pt x="2485" y="1887"/>
                    <a:pt x="2462" y="1886"/>
                    <a:pt x="2448" y="1884"/>
                  </a:cubicBezTo>
                  <a:cubicBezTo>
                    <a:pt x="2442" y="1883"/>
                    <a:pt x="2437" y="1883"/>
                    <a:pt x="2436" y="1885"/>
                  </a:cubicBezTo>
                  <a:cubicBezTo>
                    <a:pt x="2436" y="1886"/>
                    <a:pt x="2431" y="1888"/>
                    <a:pt x="2425" y="1889"/>
                  </a:cubicBezTo>
                  <a:cubicBezTo>
                    <a:pt x="2415" y="1890"/>
                    <a:pt x="2415" y="1890"/>
                    <a:pt x="2415" y="1890"/>
                  </a:cubicBezTo>
                  <a:cubicBezTo>
                    <a:pt x="2426" y="1893"/>
                    <a:pt x="2426" y="1893"/>
                    <a:pt x="2426" y="1893"/>
                  </a:cubicBezTo>
                  <a:cubicBezTo>
                    <a:pt x="2432" y="1894"/>
                    <a:pt x="2447" y="1895"/>
                    <a:pt x="2458" y="1894"/>
                  </a:cubicBezTo>
                  <a:cubicBezTo>
                    <a:pt x="2470" y="1894"/>
                    <a:pt x="2479" y="1894"/>
                    <a:pt x="2478" y="1895"/>
                  </a:cubicBezTo>
                  <a:cubicBezTo>
                    <a:pt x="2477" y="1896"/>
                    <a:pt x="2505" y="1903"/>
                    <a:pt x="2510" y="1903"/>
                  </a:cubicBezTo>
                  <a:cubicBezTo>
                    <a:pt x="2512" y="1903"/>
                    <a:pt x="2513" y="1901"/>
                    <a:pt x="2512" y="1900"/>
                  </a:cubicBezTo>
                  <a:cubicBezTo>
                    <a:pt x="2510" y="1897"/>
                    <a:pt x="2518" y="1896"/>
                    <a:pt x="2526" y="1898"/>
                  </a:cubicBezTo>
                  <a:cubicBezTo>
                    <a:pt x="2530" y="1899"/>
                    <a:pt x="2530" y="1899"/>
                    <a:pt x="2526" y="1902"/>
                  </a:cubicBezTo>
                  <a:cubicBezTo>
                    <a:pt x="2522" y="1904"/>
                    <a:pt x="2524" y="1904"/>
                    <a:pt x="2534" y="1905"/>
                  </a:cubicBezTo>
                  <a:cubicBezTo>
                    <a:pt x="2541" y="1905"/>
                    <a:pt x="2547" y="1907"/>
                    <a:pt x="2547" y="1908"/>
                  </a:cubicBezTo>
                  <a:cubicBezTo>
                    <a:pt x="2547" y="1910"/>
                    <a:pt x="2524" y="1911"/>
                    <a:pt x="2484" y="1910"/>
                  </a:cubicBezTo>
                  <a:cubicBezTo>
                    <a:pt x="2415" y="1907"/>
                    <a:pt x="2408" y="1907"/>
                    <a:pt x="2381" y="1908"/>
                  </a:cubicBezTo>
                  <a:cubicBezTo>
                    <a:pt x="2348" y="1910"/>
                    <a:pt x="2357" y="1913"/>
                    <a:pt x="2393" y="1913"/>
                  </a:cubicBezTo>
                  <a:cubicBezTo>
                    <a:pt x="2406" y="1912"/>
                    <a:pt x="2430" y="1913"/>
                    <a:pt x="2446" y="1913"/>
                  </a:cubicBezTo>
                  <a:cubicBezTo>
                    <a:pt x="2462" y="1914"/>
                    <a:pt x="2480" y="1914"/>
                    <a:pt x="2487" y="1914"/>
                  </a:cubicBezTo>
                  <a:cubicBezTo>
                    <a:pt x="2498" y="1913"/>
                    <a:pt x="2500" y="1913"/>
                    <a:pt x="2504" y="1921"/>
                  </a:cubicBezTo>
                  <a:cubicBezTo>
                    <a:pt x="2507" y="1927"/>
                    <a:pt x="2509" y="1928"/>
                    <a:pt x="2510" y="1925"/>
                  </a:cubicBezTo>
                  <a:cubicBezTo>
                    <a:pt x="2512" y="1922"/>
                    <a:pt x="2515" y="1922"/>
                    <a:pt x="2530" y="1924"/>
                  </a:cubicBezTo>
                  <a:cubicBezTo>
                    <a:pt x="2541" y="1926"/>
                    <a:pt x="2548" y="1926"/>
                    <a:pt x="2550" y="1924"/>
                  </a:cubicBezTo>
                  <a:cubicBezTo>
                    <a:pt x="2551" y="1923"/>
                    <a:pt x="2550" y="1922"/>
                    <a:pt x="2547" y="1922"/>
                  </a:cubicBezTo>
                  <a:cubicBezTo>
                    <a:pt x="2544" y="1922"/>
                    <a:pt x="2536" y="1921"/>
                    <a:pt x="2530" y="1919"/>
                  </a:cubicBezTo>
                  <a:cubicBezTo>
                    <a:pt x="2519" y="1916"/>
                    <a:pt x="2519" y="1916"/>
                    <a:pt x="2519" y="1916"/>
                  </a:cubicBezTo>
                  <a:cubicBezTo>
                    <a:pt x="2533" y="1917"/>
                    <a:pt x="2533" y="1917"/>
                    <a:pt x="2533" y="1917"/>
                  </a:cubicBezTo>
                  <a:cubicBezTo>
                    <a:pt x="2565" y="1918"/>
                    <a:pt x="2580" y="1915"/>
                    <a:pt x="2568" y="1911"/>
                  </a:cubicBezTo>
                  <a:cubicBezTo>
                    <a:pt x="2563" y="1909"/>
                    <a:pt x="2563" y="1909"/>
                    <a:pt x="2568" y="1910"/>
                  </a:cubicBezTo>
                  <a:cubicBezTo>
                    <a:pt x="2571" y="1910"/>
                    <a:pt x="2573" y="1911"/>
                    <a:pt x="2573" y="1913"/>
                  </a:cubicBezTo>
                  <a:cubicBezTo>
                    <a:pt x="2573" y="1917"/>
                    <a:pt x="2594" y="1919"/>
                    <a:pt x="2631" y="1920"/>
                  </a:cubicBezTo>
                  <a:cubicBezTo>
                    <a:pt x="2659" y="1920"/>
                    <a:pt x="2682" y="1921"/>
                    <a:pt x="2686" y="1922"/>
                  </a:cubicBezTo>
                  <a:cubicBezTo>
                    <a:pt x="2687" y="1922"/>
                    <a:pt x="2692" y="1922"/>
                    <a:pt x="2697" y="1922"/>
                  </a:cubicBezTo>
                  <a:cubicBezTo>
                    <a:pt x="2706" y="1922"/>
                    <a:pt x="2706" y="1922"/>
                    <a:pt x="2706" y="1922"/>
                  </a:cubicBezTo>
                  <a:cubicBezTo>
                    <a:pt x="2696" y="1926"/>
                    <a:pt x="2696" y="1926"/>
                    <a:pt x="2696" y="1926"/>
                  </a:cubicBezTo>
                  <a:cubicBezTo>
                    <a:pt x="2686" y="1930"/>
                    <a:pt x="2685" y="1931"/>
                    <a:pt x="2693" y="1931"/>
                  </a:cubicBezTo>
                  <a:cubicBezTo>
                    <a:pt x="2697" y="1932"/>
                    <a:pt x="2700" y="1931"/>
                    <a:pt x="2701" y="1929"/>
                  </a:cubicBezTo>
                  <a:cubicBezTo>
                    <a:pt x="2701" y="1926"/>
                    <a:pt x="2730" y="1923"/>
                    <a:pt x="2757" y="1924"/>
                  </a:cubicBezTo>
                  <a:cubicBezTo>
                    <a:pt x="2791" y="1926"/>
                    <a:pt x="2813" y="1927"/>
                    <a:pt x="2815" y="1929"/>
                  </a:cubicBezTo>
                  <a:cubicBezTo>
                    <a:pt x="2818" y="1932"/>
                    <a:pt x="2811" y="1937"/>
                    <a:pt x="2803" y="1938"/>
                  </a:cubicBezTo>
                  <a:cubicBezTo>
                    <a:pt x="2798" y="1938"/>
                    <a:pt x="2795" y="1940"/>
                    <a:pt x="2796" y="1941"/>
                  </a:cubicBezTo>
                  <a:cubicBezTo>
                    <a:pt x="2797" y="1942"/>
                    <a:pt x="2792" y="1944"/>
                    <a:pt x="2786" y="1945"/>
                  </a:cubicBezTo>
                  <a:cubicBezTo>
                    <a:pt x="2780" y="1947"/>
                    <a:pt x="2773" y="1950"/>
                    <a:pt x="2771" y="1951"/>
                  </a:cubicBezTo>
                  <a:cubicBezTo>
                    <a:pt x="2771" y="1951"/>
                    <a:pt x="2771" y="1951"/>
                    <a:pt x="2771" y="1951"/>
                  </a:cubicBezTo>
                  <a:cubicBezTo>
                    <a:pt x="2767" y="1954"/>
                    <a:pt x="2772" y="1953"/>
                    <a:pt x="2796" y="1947"/>
                  </a:cubicBezTo>
                  <a:cubicBezTo>
                    <a:pt x="2801" y="1946"/>
                    <a:pt x="2806" y="1943"/>
                    <a:pt x="2806" y="1942"/>
                  </a:cubicBezTo>
                  <a:cubicBezTo>
                    <a:pt x="2805" y="1940"/>
                    <a:pt x="2809" y="1939"/>
                    <a:pt x="2816" y="1940"/>
                  </a:cubicBezTo>
                  <a:cubicBezTo>
                    <a:pt x="2821" y="1940"/>
                    <a:pt x="2824" y="1940"/>
                    <a:pt x="2822" y="1939"/>
                  </a:cubicBezTo>
                  <a:cubicBezTo>
                    <a:pt x="2819" y="1937"/>
                    <a:pt x="2819" y="1936"/>
                    <a:pt x="2822" y="1933"/>
                  </a:cubicBezTo>
                  <a:cubicBezTo>
                    <a:pt x="2827" y="1928"/>
                    <a:pt x="2848" y="1928"/>
                    <a:pt x="2885" y="1932"/>
                  </a:cubicBezTo>
                  <a:cubicBezTo>
                    <a:pt x="2900" y="1934"/>
                    <a:pt x="2993" y="1928"/>
                    <a:pt x="3057" y="1922"/>
                  </a:cubicBezTo>
                  <a:cubicBezTo>
                    <a:pt x="3084" y="1919"/>
                    <a:pt x="3106" y="1915"/>
                    <a:pt x="3125" y="1910"/>
                  </a:cubicBezTo>
                  <a:cubicBezTo>
                    <a:pt x="3141" y="1905"/>
                    <a:pt x="3160" y="1901"/>
                    <a:pt x="3167" y="1900"/>
                  </a:cubicBezTo>
                  <a:cubicBezTo>
                    <a:pt x="3177" y="1899"/>
                    <a:pt x="3180" y="1898"/>
                    <a:pt x="3180" y="1895"/>
                  </a:cubicBezTo>
                  <a:cubicBezTo>
                    <a:pt x="3180" y="1891"/>
                    <a:pt x="3173" y="1892"/>
                    <a:pt x="3155" y="1897"/>
                  </a:cubicBezTo>
                  <a:cubicBezTo>
                    <a:pt x="3152" y="1898"/>
                    <a:pt x="3151" y="1897"/>
                    <a:pt x="3152" y="1896"/>
                  </a:cubicBezTo>
                  <a:cubicBezTo>
                    <a:pt x="3152" y="1894"/>
                    <a:pt x="3146" y="1894"/>
                    <a:pt x="3138" y="1894"/>
                  </a:cubicBezTo>
                  <a:cubicBezTo>
                    <a:pt x="3122" y="1895"/>
                    <a:pt x="3117" y="1895"/>
                    <a:pt x="3102" y="1894"/>
                  </a:cubicBezTo>
                  <a:cubicBezTo>
                    <a:pt x="3095" y="1893"/>
                    <a:pt x="3091" y="1894"/>
                    <a:pt x="3088" y="1898"/>
                  </a:cubicBezTo>
                  <a:cubicBezTo>
                    <a:pt x="3086" y="1901"/>
                    <a:pt x="3080" y="1903"/>
                    <a:pt x="3070" y="1903"/>
                  </a:cubicBezTo>
                  <a:cubicBezTo>
                    <a:pt x="3056" y="1904"/>
                    <a:pt x="3056" y="1904"/>
                    <a:pt x="3065" y="1901"/>
                  </a:cubicBezTo>
                  <a:cubicBezTo>
                    <a:pt x="3071" y="1899"/>
                    <a:pt x="3078" y="1896"/>
                    <a:pt x="3083" y="1894"/>
                  </a:cubicBezTo>
                  <a:cubicBezTo>
                    <a:pt x="3087" y="1892"/>
                    <a:pt x="3096" y="1890"/>
                    <a:pt x="3103" y="1889"/>
                  </a:cubicBezTo>
                  <a:cubicBezTo>
                    <a:pt x="3119" y="1888"/>
                    <a:pt x="3127" y="1884"/>
                    <a:pt x="3125" y="1881"/>
                  </a:cubicBezTo>
                  <a:cubicBezTo>
                    <a:pt x="3124" y="1879"/>
                    <a:pt x="3128" y="1878"/>
                    <a:pt x="3140" y="1879"/>
                  </a:cubicBezTo>
                  <a:cubicBezTo>
                    <a:pt x="3162" y="1879"/>
                    <a:pt x="3224" y="1873"/>
                    <a:pt x="3228" y="1870"/>
                  </a:cubicBezTo>
                  <a:cubicBezTo>
                    <a:pt x="3230" y="1869"/>
                    <a:pt x="3228" y="1867"/>
                    <a:pt x="3223" y="1865"/>
                  </a:cubicBezTo>
                  <a:cubicBezTo>
                    <a:pt x="3214" y="1863"/>
                    <a:pt x="3214" y="1863"/>
                    <a:pt x="3214" y="1863"/>
                  </a:cubicBezTo>
                  <a:cubicBezTo>
                    <a:pt x="3222" y="1860"/>
                    <a:pt x="3222" y="1860"/>
                    <a:pt x="3222" y="1860"/>
                  </a:cubicBezTo>
                  <a:cubicBezTo>
                    <a:pt x="3226" y="1858"/>
                    <a:pt x="3236" y="1852"/>
                    <a:pt x="3245" y="1846"/>
                  </a:cubicBezTo>
                  <a:cubicBezTo>
                    <a:pt x="3266" y="1832"/>
                    <a:pt x="3257" y="1833"/>
                    <a:pt x="3230" y="1847"/>
                  </a:cubicBezTo>
                  <a:cubicBezTo>
                    <a:pt x="3209" y="1857"/>
                    <a:pt x="3190" y="1861"/>
                    <a:pt x="3182" y="1857"/>
                  </a:cubicBezTo>
                  <a:cubicBezTo>
                    <a:pt x="3179" y="1855"/>
                    <a:pt x="3179" y="1854"/>
                    <a:pt x="3181" y="1854"/>
                  </a:cubicBezTo>
                  <a:cubicBezTo>
                    <a:pt x="3183" y="1854"/>
                    <a:pt x="3185" y="1852"/>
                    <a:pt x="3184" y="1851"/>
                  </a:cubicBezTo>
                  <a:cubicBezTo>
                    <a:pt x="3184" y="1849"/>
                    <a:pt x="3179" y="1849"/>
                    <a:pt x="3167" y="1851"/>
                  </a:cubicBezTo>
                  <a:cubicBezTo>
                    <a:pt x="3149" y="1855"/>
                    <a:pt x="3138" y="1853"/>
                    <a:pt x="3147" y="1848"/>
                  </a:cubicBezTo>
                  <a:cubicBezTo>
                    <a:pt x="3151" y="1846"/>
                    <a:pt x="3150" y="1846"/>
                    <a:pt x="3142" y="1847"/>
                  </a:cubicBezTo>
                  <a:cubicBezTo>
                    <a:pt x="3137" y="1847"/>
                    <a:pt x="3132" y="1846"/>
                    <a:pt x="3132" y="1845"/>
                  </a:cubicBezTo>
                  <a:cubicBezTo>
                    <a:pt x="3132" y="1843"/>
                    <a:pt x="3123" y="1842"/>
                    <a:pt x="3114" y="1842"/>
                  </a:cubicBezTo>
                  <a:cubicBezTo>
                    <a:pt x="3093" y="1842"/>
                    <a:pt x="3086" y="1838"/>
                    <a:pt x="3104" y="1836"/>
                  </a:cubicBezTo>
                  <a:cubicBezTo>
                    <a:pt x="3110" y="1835"/>
                    <a:pt x="3114" y="1834"/>
                    <a:pt x="3113" y="1833"/>
                  </a:cubicBezTo>
                  <a:cubicBezTo>
                    <a:pt x="3109" y="1828"/>
                    <a:pt x="3163" y="1818"/>
                    <a:pt x="3170" y="1822"/>
                  </a:cubicBezTo>
                  <a:cubicBezTo>
                    <a:pt x="3172" y="1824"/>
                    <a:pt x="3175" y="1823"/>
                    <a:pt x="3177" y="1821"/>
                  </a:cubicBezTo>
                  <a:cubicBezTo>
                    <a:pt x="3181" y="1818"/>
                    <a:pt x="3229" y="1808"/>
                    <a:pt x="3279" y="1800"/>
                  </a:cubicBezTo>
                  <a:cubicBezTo>
                    <a:pt x="3302" y="1797"/>
                    <a:pt x="3308" y="1795"/>
                    <a:pt x="3304" y="1793"/>
                  </a:cubicBezTo>
                  <a:cubicBezTo>
                    <a:pt x="3300" y="1792"/>
                    <a:pt x="3284" y="1793"/>
                    <a:pt x="3261" y="1797"/>
                  </a:cubicBezTo>
                  <a:cubicBezTo>
                    <a:pt x="3221" y="1803"/>
                    <a:pt x="3172" y="1806"/>
                    <a:pt x="3160" y="1803"/>
                  </a:cubicBezTo>
                  <a:cubicBezTo>
                    <a:pt x="3155" y="1802"/>
                    <a:pt x="3147" y="1801"/>
                    <a:pt x="3143" y="1800"/>
                  </a:cubicBezTo>
                  <a:cubicBezTo>
                    <a:pt x="3135" y="1799"/>
                    <a:pt x="3135" y="1799"/>
                    <a:pt x="3140" y="1796"/>
                  </a:cubicBezTo>
                  <a:cubicBezTo>
                    <a:pt x="3144" y="1794"/>
                    <a:pt x="3143" y="1794"/>
                    <a:pt x="3135" y="1793"/>
                  </a:cubicBezTo>
                  <a:cubicBezTo>
                    <a:pt x="3128" y="1792"/>
                    <a:pt x="3119" y="1794"/>
                    <a:pt x="3110" y="1798"/>
                  </a:cubicBezTo>
                  <a:cubicBezTo>
                    <a:pt x="3100" y="1801"/>
                    <a:pt x="3089" y="1804"/>
                    <a:pt x="3081" y="1804"/>
                  </a:cubicBezTo>
                  <a:cubicBezTo>
                    <a:pt x="3073" y="1804"/>
                    <a:pt x="3051" y="1804"/>
                    <a:pt x="3032" y="1804"/>
                  </a:cubicBezTo>
                  <a:cubicBezTo>
                    <a:pt x="3014" y="1804"/>
                    <a:pt x="2996" y="1803"/>
                    <a:pt x="2992" y="1801"/>
                  </a:cubicBezTo>
                  <a:cubicBezTo>
                    <a:pt x="2985" y="1799"/>
                    <a:pt x="3016" y="1798"/>
                    <a:pt x="3025" y="1800"/>
                  </a:cubicBezTo>
                  <a:cubicBezTo>
                    <a:pt x="3028" y="1801"/>
                    <a:pt x="3029" y="1801"/>
                    <a:pt x="3028" y="1799"/>
                  </a:cubicBezTo>
                  <a:cubicBezTo>
                    <a:pt x="3026" y="1797"/>
                    <a:pt x="3022" y="1796"/>
                    <a:pt x="3018" y="1796"/>
                  </a:cubicBezTo>
                  <a:cubicBezTo>
                    <a:pt x="3011" y="1797"/>
                    <a:pt x="3011" y="1797"/>
                    <a:pt x="3016" y="1793"/>
                  </a:cubicBezTo>
                  <a:cubicBezTo>
                    <a:pt x="3019" y="1790"/>
                    <a:pt x="3036" y="1788"/>
                    <a:pt x="3069" y="1785"/>
                  </a:cubicBezTo>
                  <a:cubicBezTo>
                    <a:pt x="3095" y="1783"/>
                    <a:pt x="3113" y="1780"/>
                    <a:pt x="3109" y="1780"/>
                  </a:cubicBezTo>
                  <a:cubicBezTo>
                    <a:pt x="3104" y="1779"/>
                    <a:pt x="3103" y="1778"/>
                    <a:pt x="3106" y="1776"/>
                  </a:cubicBezTo>
                  <a:cubicBezTo>
                    <a:pt x="3109" y="1773"/>
                    <a:pt x="3108" y="1772"/>
                    <a:pt x="3103" y="1771"/>
                  </a:cubicBezTo>
                  <a:cubicBezTo>
                    <a:pt x="3096" y="1769"/>
                    <a:pt x="3096" y="1769"/>
                    <a:pt x="3096" y="1769"/>
                  </a:cubicBezTo>
                  <a:cubicBezTo>
                    <a:pt x="3102" y="1766"/>
                    <a:pt x="3102" y="1766"/>
                    <a:pt x="3102" y="1766"/>
                  </a:cubicBezTo>
                  <a:cubicBezTo>
                    <a:pt x="3106" y="1764"/>
                    <a:pt x="3117" y="1761"/>
                    <a:pt x="3127" y="1759"/>
                  </a:cubicBezTo>
                  <a:cubicBezTo>
                    <a:pt x="3137" y="1757"/>
                    <a:pt x="3146" y="1755"/>
                    <a:pt x="3145" y="1754"/>
                  </a:cubicBezTo>
                  <a:cubicBezTo>
                    <a:pt x="3145" y="1752"/>
                    <a:pt x="3139" y="1752"/>
                    <a:pt x="3131" y="1751"/>
                  </a:cubicBezTo>
                  <a:cubicBezTo>
                    <a:pt x="3115" y="1751"/>
                    <a:pt x="3112" y="1749"/>
                    <a:pt x="3118" y="1743"/>
                  </a:cubicBezTo>
                  <a:cubicBezTo>
                    <a:pt x="3125" y="1738"/>
                    <a:pt x="3121" y="1738"/>
                    <a:pt x="3108" y="1744"/>
                  </a:cubicBezTo>
                  <a:cubicBezTo>
                    <a:pt x="3102" y="1747"/>
                    <a:pt x="3095" y="1750"/>
                    <a:pt x="3092" y="1750"/>
                  </a:cubicBezTo>
                  <a:cubicBezTo>
                    <a:pt x="3087" y="1751"/>
                    <a:pt x="3087" y="1750"/>
                    <a:pt x="3093" y="1746"/>
                  </a:cubicBezTo>
                  <a:cubicBezTo>
                    <a:pt x="3099" y="1741"/>
                    <a:pt x="3099" y="1741"/>
                    <a:pt x="3099" y="1741"/>
                  </a:cubicBezTo>
                  <a:cubicBezTo>
                    <a:pt x="3092" y="1743"/>
                    <a:pt x="3092" y="1743"/>
                    <a:pt x="3092" y="1743"/>
                  </a:cubicBezTo>
                  <a:cubicBezTo>
                    <a:pt x="3089" y="1745"/>
                    <a:pt x="3082" y="1747"/>
                    <a:pt x="3076" y="1748"/>
                  </a:cubicBezTo>
                  <a:cubicBezTo>
                    <a:pt x="3067" y="1750"/>
                    <a:pt x="3067" y="1750"/>
                    <a:pt x="3072" y="1745"/>
                  </a:cubicBezTo>
                  <a:cubicBezTo>
                    <a:pt x="3077" y="1741"/>
                    <a:pt x="3077" y="1740"/>
                    <a:pt x="3071" y="1741"/>
                  </a:cubicBezTo>
                  <a:cubicBezTo>
                    <a:pt x="3069" y="1741"/>
                    <a:pt x="3063" y="1744"/>
                    <a:pt x="3060" y="1746"/>
                  </a:cubicBezTo>
                  <a:cubicBezTo>
                    <a:pt x="3051" y="1753"/>
                    <a:pt x="3048" y="1753"/>
                    <a:pt x="3049" y="1746"/>
                  </a:cubicBezTo>
                  <a:cubicBezTo>
                    <a:pt x="3050" y="1742"/>
                    <a:pt x="3049" y="1740"/>
                    <a:pt x="3045" y="1741"/>
                  </a:cubicBezTo>
                  <a:cubicBezTo>
                    <a:pt x="3041" y="1741"/>
                    <a:pt x="3039" y="1744"/>
                    <a:pt x="3040" y="1750"/>
                  </a:cubicBezTo>
                  <a:cubicBezTo>
                    <a:pt x="3041" y="1751"/>
                    <a:pt x="3037" y="1755"/>
                    <a:pt x="3032" y="1760"/>
                  </a:cubicBezTo>
                  <a:cubicBezTo>
                    <a:pt x="3026" y="1766"/>
                    <a:pt x="3020" y="1768"/>
                    <a:pt x="3003" y="1771"/>
                  </a:cubicBezTo>
                  <a:cubicBezTo>
                    <a:pt x="2991" y="1773"/>
                    <a:pt x="2971" y="1777"/>
                    <a:pt x="2957" y="1780"/>
                  </a:cubicBezTo>
                  <a:cubicBezTo>
                    <a:pt x="2933" y="1785"/>
                    <a:pt x="2925" y="1785"/>
                    <a:pt x="2937" y="1779"/>
                  </a:cubicBezTo>
                  <a:cubicBezTo>
                    <a:pt x="2942" y="1776"/>
                    <a:pt x="2941" y="1776"/>
                    <a:pt x="2930" y="1777"/>
                  </a:cubicBezTo>
                  <a:cubicBezTo>
                    <a:pt x="2921" y="1778"/>
                    <a:pt x="2917" y="1777"/>
                    <a:pt x="2918" y="1775"/>
                  </a:cubicBezTo>
                  <a:cubicBezTo>
                    <a:pt x="2919" y="1773"/>
                    <a:pt x="2915" y="1773"/>
                    <a:pt x="2903" y="1776"/>
                  </a:cubicBezTo>
                  <a:cubicBezTo>
                    <a:pt x="2879" y="1781"/>
                    <a:pt x="2866" y="1781"/>
                    <a:pt x="2844" y="1777"/>
                  </a:cubicBezTo>
                  <a:cubicBezTo>
                    <a:pt x="2823" y="1772"/>
                    <a:pt x="2819" y="1772"/>
                    <a:pt x="2822" y="1776"/>
                  </a:cubicBezTo>
                  <a:cubicBezTo>
                    <a:pt x="2825" y="1780"/>
                    <a:pt x="2757" y="1779"/>
                    <a:pt x="2748" y="1775"/>
                  </a:cubicBezTo>
                  <a:cubicBezTo>
                    <a:pt x="2746" y="1774"/>
                    <a:pt x="2740" y="1773"/>
                    <a:pt x="2734" y="1773"/>
                  </a:cubicBezTo>
                  <a:cubicBezTo>
                    <a:pt x="2727" y="1772"/>
                    <a:pt x="2723" y="1771"/>
                    <a:pt x="2723" y="1768"/>
                  </a:cubicBezTo>
                  <a:cubicBezTo>
                    <a:pt x="2724" y="1766"/>
                    <a:pt x="2722" y="1765"/>
                    <a:pt x="2719" y="1767"/>
                  </a:cubicBezTo>
                  <a:cubicBezTo>
                    <a:pt x="2714" y="1770"/>
                    <a:pt x="2714" y="1770"/>
                    <a:pt x="2676" y="1770"/>
                  </a:cubicBezTo>
                  <a:cubicBezTo>
                    <a:pt x="2659" y="1770"/>
                    <a:pt x="2643" y="1769"/>
                    <a:pt x="2640" y="1768"/>
                  </a:cubicBezTo>
                  <a:cubicBezTo>
                    <a:pt x="2627" y="1764"/>
                    <a:pt x="2616" y="1762"/>
                    <a:pt x="2612" y="1764"/>
                  </a:cubicBezTo>
                  <a:cubicBezTo>
                    <a:pt x="2610" y="1765"/>
                    <a:pt x="2608" y="1764"/>
                    <a:pt x="2608" y="1761"/>
                  </a:cubicBezTo>
                  <a:cubicBezTo>
                    <a:pt x="2608" y="1758"/>
                    <a:pt x="2606" y="1757"/>
                    <a:pt x="2605" y="1758"/>
                  </a:cubicBezTo>
                  <a:cubicBezTo>
                    <a:pt x="2603" y="1759"/>
                    <a:pt x="2603" y="1761"/>
                    <a:pt x="2604" y="1763"/>
                  </a:cubicBezTo>
                  <a:cubicBezTo>
                    <a:pt x="2605" y="1764"/>
                    <a:pt x="2605" y="1765"/>
                    <a:pt x="2603" y="1765"/>
                  </a:cubicBezTo>
                  <a:cubicBezTo>
                    <a:pt x="2601" y="1766"/>
                    <a:pt x="2600" y="1764"/>
                    <a:pt x="2600" y="1762"/>
                  </a:cubicBezTo>
                  <a:cubicBezTo>
                    <a:pt x="2599" y="1758"/>
                    <a:pt x="2596" y="1758"/>
                    <a:pt x="2585" y="1759"/>
                  </a:cubicBezTo>
                  <a:cubicBezTo>
                    <a:pt x="2568" y="1760"/>
                    <a:pt x="2559" y="1757"/>
                    <a:pt x="2571" y="1754"/>
                  </a:cubicBezTo>
                  <a:cubicBezTo>
                    <a:pt x="2580" y="1751"/>
                    <a:pt x="2590" y="1751"/>
                    <a:pt x="2620" y="1754"/>
                  </a:cubicBezTo>
                  <a:cubicBezTo>
                    <a:pt x="2632" y="1755"/>
                    <a:pt x="2659" y="1757"/>
                    <a:pt x="2679" y="1758"/>
                  </a:cubicBezTo>
                  <a:cubicBezTo>
                    <a:pt x="2699" y="1759"/>
                    <a:pt x="2718" y="1761"/>
                    <a:pt x="2720" y="1761"/>
                  </a:cubicBezTo>
                  <a:cubicBezTo>
                    <a:pt x="2723" y="1762"/>
                    <a:pt x="2730" y="1762"/>
                    <a:pt x="2737" y="1762"/>
                  </a:cubicBezTo>
                  <a:cubicBezTo>
                    <a:pt x="2744" y="1762"/>
                    <a:pt x="2767" y="1763"/>
                    <a:pt x="2788" y="1764"/>
                  </a:cubicBezTo>
                  <a:cubicBezTo>
                    <a:pt x="2818" y="1765"/>
                    <a:pt x="2847" y="1763"/>
                    <a:pt x="2919" y="1756"/>
                  </a:cubicBezTo>
                  <a:cubicBezTo>
                    <a:pt x="3011" y="1748"/>
                    <a:pt x="3043" y="1742"/>
                    <a:pt x="3049" y="1734"/>
                  </a:cubicBezTo>
                  <a:cubicBezTo>
                    <a:pt x="3051" y="1731"/>
                    <a:pt x="3041" y="1733"/>
                    <a:pt x="3015" y="1740"/>
                  </a:cubicBezTo>
                  <a:cubicBezTo>
                    <a:pt x="3008" y="1742"/>
                    <a:pt x="3007" y="1741"/>
                    <a:pt x="3008" y="1738"/>
                  </a:cubicBezTo>
                  <a:cubicBezTo>
                    <a:pt x="3010" y="1736"/>
                    <a:pt x="3009" y="1735"/>
                    <a:pt x="3004" y="1737"/>
                  </a:cubicBezTo>
                  <a:cubicBezTo>
                    <a:pt x="2990" y="1742"/>
                    <a:pt x="2967" y="1746"/>
                    <a:pt x="2965" y="1743"/>
                  </a:cubicBezTo>
                  <a:cubicBezTo>
                    <a:pt x="2962" y="1739"/>
                    <a:pt x="2947" y="1741"/>
                    <a:pt x="2945" y="1746"/>
                  </a:cubicBezTo>
                  <a:cubicBezTo>
                    <a:pt x="2943" y="1750"/>
                    <a:pt x="2936" y="1751"/>
                    <a:pt x="2886" y="1755"/>
                  </a:cubicBezTo>
                  <a:cubicBezTo>
                    <a:pt x="2827" y="1759"/>
                    <a:pt x="2805" y="1759"/>
                    <a:pt x="2783" y="1757"/>
                  </a:cubicBezTo>
                  <a:cubicBezTo>
                    <a:pt x="2776" y="1756"/>
                    <a:pt x="2752" y="1755"/>
                    <a:pt x="2730" y="1755"/>
                  </a:cubicBezTo>
                  <a:cubicBezTo>
                    <a:pt x="2687" y="1754"/>
                    <a:pt x="2681" y="1753"/>
                    <a:pt x="2687" y="1749"/>
                  </a:cubicBezTo>
                  <a:cubicBezTo>
                    <a:pt x="2690" y="1747"/>
                    <a:pt x="2689" y="1746"/>
                    <a:pt x="2686" y="1746"/>
                  </a:cubicBezTo>
                  <a:cubicBezTo>
                    <a:pt x="2683" y="1747"/>
                    <a:pt x="2681" y="1748"/>
                    <a:pt x="2681" y="1749"/>
                  </a:cubicBezTo>
                  <a:cubicBezTo>
                    <a:pt x="2680" y="1751"/>
                    <a:pt x="2668" y="1751"/>
                    <a:pt x="2654" y="1749"/>
                  </a:cubicBezTo>
                  <a:cubicBezTo>
                    <a:pt x="2639" y="1748"/>
                    <a:pt x="2630" y="1747"/>
                    <a:pt x="2633" y="1746"/>
                  </a:cubicBezTo>
                  <a:cubicBezTo>
                    <a:pt x="2636" y="1746"/>
                    <a:pt x="2641" y="1743"/>
                    <a:pt x="2643" y="1741"/>
                  </a:cubicBezTo>
                  <a:cubicBezTo>
                    <a:pt x="2646" y="1737"/>
                    <a:pt x="2653" y="1736"/>
                    <a:pt x="2673" y="1734"/>
                  </a:cubicBezTo>
                  <a:cubicBezTo>
                    <a:pt x="2687" y="1732"/>
                    <a:pt x="2699" y="1732"/>
                    <a:pt x="2699" y="1734"/>
                  </a:cubicBezTo>
                  <a:cubicBezTo>
                    <a:pt x="2699" y="1735"/>
                    <a:pt x="2705" y="1736"/>
                    <a:pt x="2711" y="1735"/>
                  </a:cubicBezTo>
                  <a:cubicBezTo>
                    <a:pt x="2718" y="1735"/>
                    <a:pt x="2726" y="1735"/>
                    <a:pt x="2728" y="1737"/>
                  </a:cubicBezTo>
                  <a:cubicBezTo>
                    <a:pt x="2731" y="1739"/>
                    <a:pt x="2733" y="1739"/>
                    <a:pt x="2735" y="1737"/>
                  </a:cubicBezTo>
                  <a:cubicBezTo>
                    <a:pt x="2737" y="1734"/>
                    <a:pt x="2736" y="1733"/>
                    <a:pt x="2730" y="1732"/>
                  </a:cubicBezTo>
                  <a:cubicBezTo>
                    <a:pt x="2714" y="1730"/>
                    <a:pt x="2704" y="1727"/>
                    <a:pt x="2704" y="1725"/>
                  </a:cubicBezTo>
                  <a:cubicBezTo>
                    <a:pt x="2703" y="1723"/>
                    <a:pt x="2679" y="1726"/>
                    <a:pt x="2666" y="1730"/>
                  </a:cubicBezTo>
                  <a:cubicBezTo>
                    <a:pt x="2663" y="1731"/>
                    <a:pt x="2660" y="1731"/>
                    <a:pt x="2660" y="1729"/>
                  </a:cubicBezTo>
                  <a:cubicBezTo>
                    <a:pt x="2660" y="1728"/>
                    <a:pt x="2657" y="1727"/>
                    <a:pt x="2654" y="1727"/>
                  </a:cubicBezTo>
                  <a:cubicBezTo>
                    <a:pt x="2651" y="1727"/>
                    <a:pt x="2649" y="1726"/>
                    <a:pt x="2649" y="1725"/>
                  </a:cubicBezTo>
                  <a:cubicBezTo>
                    <a:pt x="2648" y="1720"/>
                    <a:pt x="2656" y="1715"/>
                    <a:pt x="2662" y="1716"/>
                  </a:cubicBezTo>
                  <a:cubicBezTo>
                    <a:pt x="2665" y="1717"/>
                    <a:pt x="2670" y="1716"/>
                    <a:pt x="2672" y="1714"/>
                  </a:cubicBezTo>
                  <a:cubicBezTo>
                    <a:pt x="2675" y="1713"/>
                    <a:pt x="2684" y="1710"/>
                    <a:pt x="2693" y="1709"/>
                  </a:cubicBezTo>
                  <a:cubicBezTo>
                    <a:pt x="2709" y="1707"/>
                    <a:pt x="2709" y="1707"/>
                    <a:pt x="2709" y="1714"/>
                  </a:cubicBezTo>
                  <a:cubicBezTo>
                    <a:pt x="2710" y="1721"/>
                    <a:pt x="2710" y="1722"/>
                    <a:pt x="2720" y="1721"/>
                  </a:cubicBezTo>
                  <a:cubicBezTo>
                    <a:pt x="2733" y="1720"/>
                    <a:pt x="2733" y="1716"/>
                    <a:pt x="2722" y="1712"/>
                  </a:cubicBezTo>
                  <a:cubicBezTo>
                    <a:pt x="2713" y="1709"/>
                    <a:pt x="2710" y="1704"/>
                    <a:pt x="2716" y="1700"/>
                  </a:cubicBezTo>
                  <a:cubicBezTo>
                    <a:pt x="2722" y="1695"/>
                    <a:pt x="2751" y="1691"/>
                    <a:pt x="2774" y="1691"/>
                  </a:cubicBezTo>
                  <a:cubicBezTo>
                    <a:pt x="2800" y="1692"/>
                    <a:pt x="2816" y="1695"/>
                    <a:pt x="2800" y="1696"/>
                  </a:cubicBezTo>
                  <a:cubicBezTo>
                    <a:pt x="2794" y="1696"/>
                    <a:pt x="2788" y="1698"/>
                    <a:pt x="2785" y="1700"/>
                  </a:cubicBezTo>
                  <a:cubicBezTo>
                    <a:pt x="2781" y="1703"/>
                    <a:pt x="2784" y="1703"/>
                    <a:pt x="2802" y="1700"/>
                  </a:cubicBezTo>
                  <a:cubicBezTo>
                    <a:pt x="2816" y="1698"/>
                    <a:pt x="2825" y="1697"/>
                    <a:pt x="2825" y="1699"/>
                  </a:cubicBezTo>
                  <a:cubicBezTo>
                    <a:pt x="2825" y="1702"/>
                    <a:pt x="2816" y="1706"/>
                    <a:pt x="2806" y="1707"/>
                  </a:cubicBezTo>
                  <a:cubicBezTo>
                    <a:pt x="2803" y="1707"/>
                    <a:pt x="2801" y="1708"/>
                    <a:pt x="2802" y="1709"/>
                  </a:cubicBezTo>
                  <a:cubicBezTo>
                    <a:pt x="2806" y="1713"/>
                    <a:pt x="2789" y="1719"/>
                    <a:pt x="2775" y="1719"/>
                  </a:cubicBezTo>
                  <a:cubicBezTo>
                    <a:pt x="2766" y="1720"/>
                    <a:pt x="2761" y="1721"/>
                    <a:pt x="2762" y="1722"/>
                  </a:cubicBezTo>
                  <a:cubicBezTo>
                    <a:pt x="2763" y="1723"/>
                    <a:pt x="2762" y="1725"/>
                    <a:pt x="2761" y="1727"/>
                  </a:cubicBezTo>
                  <a:cubicBezTo>
                    <a:pt x="2759" y="1728"/>
                    <a:pt x="2760" y="1728"/>
                    <a:pt x="2764" y="1726"/>
                  </a:cubicBezTo>
                  <a:cubicBezTo>
                    <a:pt x="2768" y="1725"/>
                    <a:pt x="2776" y="1723"/>
                    <a:pt x="2782" y="1722"/>
                  </a:cubicBezTo>
                  <a:cubicBezTo>
                    <a:pt x="2788" y="1721"/>
                    <a:pt x="2801" y="1717"/>
                    <a:pt x="2812" y="1713"/>
                  </a:cubicBezTo>
                  <a:cubicBezTo>
                    <a:pt x="2830" y="1706"/>
                    <a:pt x="2839" y="1705"/>
                    <a:pt x="2846" y="1709"/>
                  </a:cubicBezTo>
                  <a:cubicBezTo>
                    <a:pt x="2848" y="1710"/>
                    <a:pt x="2855" y="1711"/>
                    <a:pt x="2862" y="1712"/>
                  </a:cubicBezTo>
                  <a:cubicBezTo>
                    <a:pt x="2873" y="1712"/>
                    <a:pt x="2875" y="1712"/>
                    <a:pt x="2875" y="1708"/>
                  </a:cubicBezTo>
                  <a:cubicBezTo>
                    <a:pt x="2875" y="1704"/>
                    <a:pt x="2872" y="1704"/>
                    <a:pt x="2860" y="1705"/>
                  </a:cubicBezTo>
                  <a:cubicBezTo>
                    <a:pt x="2844" y="1706"/>
                    <a:pt x="2832" y="1703"/>
                    <a:pt x="2839" y="1700"/>
                  </a:cubicBezTo>
                  <a:cubicBezTo>
                    <a:pt x="2856" y="1692"/>
                    <a:pt x="2863" y="1691"/>
                    <a:pt x="2888" y="1689"/>
                  </a:cubicBezTo>
                  <a:cubicBezTo>
                    <a:pt x="2911" y="1688"/>
                    <a:pt x="2913" y="1688"/>
                    <a:pt x="2899" y="1687"/>
                  </a:cubicBezTo>
                  <a:cubicBezTo>
                    <a:pt x="2890" y="1687"/>
                    <a:pt x="2865" y="1687"/>
                    <a:pt x="2843" y="1687"/>
                  </a:cubicBezTo>
                  <a:cubicBezTo>
                    <a:pt x="2821" y="1687"/>
                    <a:pt x="2802" y="1686"/>
                    <a:pt x="2801" y="1685"/>
                  </a:cubicBezTo>
                  <a:cubicBezTo>
                    <a:pt x="2796" y="1682"/>
                    <a:pt x="2874" y="1679"/>
                    <a:pt x="2929" y="1680"/>
                  </a:cubicBezTo>
                  <a:cubicBezTo>
                    <a:pt x="2944" y="1681"/>
                    <a:pt x="2945" y="1684"/>
                    <a:pt x="2931" y="1685"/>
                  </a:cubicBezTo>
                  <a:cubicBezTo>
                    <a:pt x="2925" y="1686"/>
                    <a:pt x="2924" y="1686"/>
                    <a:pt x="2929" y="1686"/>
                  </a:cubicBezTo>
                  <a:cubicBezTo>
                    <a:pt x="2937" y="1687"/>
                    <a:pt x="2939" y="1691"/>
                    <a:pt x="2932" y="1693"/>
                  </a:cubicBezTo>
                  <a:cubicBezTo>
                    <a:pt x="2929" y="1694"/>
                    <a:pt x="2930" y="1694"/>
                    <a:pt x="2934" y="1693"/>
                  </a:cubicBezTo>
                  <a:cubicBezTo>
                    <a:pt x="2952" y="1688"/>
                    <a:pt x="2981" y="1683"/>
                    <a:pt x="2983" y="1685"/>
                  </a:cubicBezTo>
                  <a:cubicBezTo>
                    <a:pt x="2985" y="1688"/>
                    <a:pt x="3018" y="1684"/>
                    <a:pt x="3026" y="1679"/>
                  </a:cubicBezTo>
                  <a:cubicBezTo>
                    <a:pt x="3033" y="1675"/>
                    <a:pt x="3033" y="1675"/>
                    <a:pt x="3033" y="1675"/>
                  </a:cubicBezTo>
                  <a:cubicBezTo>
                    <a:pt x="3025" y="1675"/>
                    <a:pt x="3025" y="1675"/>
                    <a:pt x="3025" y="1675"/>
                  </a:cubicBezTo>
                  <a:cubicBezTo>
                    <a:pt x="3021" y="1676"/>
                    <a:pt x="3018" y="1675"/>
                    <a:pt x="3019" y="1673"/>
                  </a:cubicBezTo>
                  <a:cubicBezTo>
                    <a:pt x="3019" y="1672"/>
                    <a:pt x="3018" y="1670"/>
                    <a:pt x="3016" y="1670"/>
                  </a:cubicBezTo>
                  <a:cubicBezTo>
                    <a:pt x="3014" y="1669"/>
                    <a:pt x="3052" y="1665"/>
                    <a:pt x="3100" y="1660"/>
                  </a:cubicBezTo>
                  <a:cubicBezTo>
                    <a:pt x="3148" y="1655"/>
                    <a:pt x="3191" y="1650"/>
                    <a:pt x="3196" y="1648"/>
                  </a:cubicBezTo>
                  <a:cubicBezTo>
                    <a:pt x="3203" y="1645"/>
                    <a:pt x="3196" y="1646"/>
                    <a:pt x="3170" y="1649"/>
                  </a:cubicBezTo>
                  <a:cubicBezTo>
                    <a:pt x="3138" y="1653"/>
                    <a:pt x="3132" y="1653"/>
                    <a:pt x="3123" y="1649"/>
                  </a:cubicBezTo>
                  <a:cubicBezTo>
                    <a:pt x="3117" y="1647"/>
                    <a:pt x="3111" y="1645"/>
                    <a:pt x="3109" y="1645"/>
                  </a:cubicBezTo>
                  <a:cubicBezTo>
                    <a:pt x="3106" y="1645"/>
                    <a:pt x="3105" y="1644"/>
                    <a:pt x="3108" y="1641"/>
                  </a:cubicBezTo>
                  <a:cubicBezTo>
                    <a:pt x="3110" y="1638"/>
                    <a:pt x="3109" y="1636"/>
                    <a:pt x="3105" y="1634"/>
                  </a:cubicBezTo>
                  <a:cubicBezTo>
                    <a:pt x="3100" y="1632"/>
                    <a:pt x="3097" y="1633"/>
                    <a:pt x="3089" y="1639"/>
                  </a:cubicBezTo>
                  <a:cubicBezTo>
                    <a:pt x="3080" y="1646"/>
                    <a:pt x="3078" y="1646"/>
                    <a:pt x="3015" y="1652"/>
                  </a:cubicBezTo>
                  <a:cubicBezTo>
                    <a:pt x="2979" y="1655"/>
                    <a:pt x="2945" y="1656"/>
                    <a:pt x="2938" y="1655"/>
                  </a:cubicBezTo>
                  <a:cubicBezTo>
                    <a:pt x="2932" y="1654"/>
                    <a:pt x="2923" y="1653"/>
                    <a:pt x="2919" y="1653"/>
                  </a:cubicBezTo>
                  <a:cubicBezTo>
                    <a:pt x="2904" y="1651"/>
                    <a:pt x="2908" y="1648"/>
                    <a:pt x="2925" y="1648"/>
                  </a:cubicBezTo>
                  <a:cubicBezTo>
                    <a:pt x="2944" y="1648"/>
                    <a:pt x="2945" y="1643"/>
                    <a:pt x="2927" y="1641"/>
                  </a:cubicBezTo>
                  <a:cubicBezTo>
                    <a:pt x="2918" y="1640"/>
                    <a:pt x="2917" y="1639"/>
                    <a:pt x="2924" y="1637"/>
                  </a:cubicBezTo>
                  <a:cubicBezTo>
                    <a:pt x="2930" y="1635"/>
                    <a:pt x="2930" y="1635"/>
                    <a:pt x="2922" y="1634"/>
                  </a:cubicBezTo>
                  <a:cubicBezTo>
                    <a:pt x="2917" y="1633"/>
                    <a:pt x="2900" y="1633"/>
                    <a:pt x="2884" y="1634"/>
                  </a:cubicBezTo>
                  <a:cubicBezTo>
                    <a:pt x="2868" y="1634"/>
                    <a:pt x="2855" y="1634"/>
                    <a:pt x="2856" y="1633"/>
                  </a:cubicBezTo>
                  <a:cubicBezTo>
                    <a:pt x="2859" y="1629"/>
                    <a:pt x="2893" y="1614"/>
                    <a:pt x="2900" y="1613"/>
                  </a:cubicBezTo>
                  <a:cubicBezTo>
                    <a:pt x="2904" y="1613"/>
                    <a:pt x="2906" y="1611"/>
                    <a:pt x="2906" y="1610"/>
                  </a:cubicBezTo>
                  <a:cubicBezTo>
                    <a:pt x="2905" y="1609"/>
                    <a:pt x="2909" y="1607"/>
                    <a:pt x="2914" y="1604"/>
                  </a:cubicBezTo>
                  <a:cubicBezTo>
                    <a:pt x="2921" y="1601"/>
                    <a:pt x="2923" y="1600"/>
                    <a:pt x="2920" y="1598"/>
                  </a:cubicBezTo>
                  <a:cubicBezTo>
                    <a:pt x="2915" y="1596"/>
                    <a:pt x="2928" y="1593"/>
                    <a:pt x="2952" y="1592"/>
                  </a:cubicBezTo>
                  <a:cubicBezTo>
                    <a:pt x="2963" y="1591"/>
                    <a:pt x="2966" y="1591"/>
                    <a:pt x="2963" y="1589"/>
                  </a:cubicBezTo>
                  <a:cubicBezTo>
                    <a:pt x="2961" y="1587"/>
                    <a:pt x="2954" y="1587"/>
                    <a:pt x="2949" y="1587"/>
                  </a:cubicBezTo>
                  <a:cubicBezTo>
                    <a:pt x="2935" y="1588"/>
                    <a:pt x="2935" y="1584"/>
                    <a:pt x="2949" y="1580"/>
                  </a:cubicBezTo>
                  <a:cubicBezTo>
                    <a:pt x="2958" y="1578"/>
                    <a:pt x="2960" y="1577"/>
                    <a:pt x="2955" y="1576"/>
                  </a:cubicBezTo>
                  <a:cubicBezTo>
                    <a:pt x="2950" y="1574"/>
                    <a:pt x="2951" y="1574"/>
                    <a:pt x="2958" y="1571"/>
                  </a:cubicBezTo>
                  <a:cubicBezTo>
                    <a:pt x="2963" y="1569"/>
                    <a:pt x="2973" y="1568"/>
                    <a:pt x="2980" y="1568"/>
                  </a:cubicBezTo>
                  <a:cubicBezTo>
                    <a:pt x="2999" y="1567"/>
                    <a:pt x="3005" y="1565"/>
                    <a:pt x="2995" y="1563"/>
                  </a:cubicBezTo>
                  <a:cubicBezTo>
                    <a:pt x="2990" y="1562"/>
                    <a:pt x="2998" y="1561"/>
                    <a:pt x="3015" y="1560"/>
                  </a:cubicBezTo>
                  <a:cubicBezTo>
                    <a:pt x="3031" y="1559"/>
                    <a:pt x="3055" y="1558"/>
                    <a:pt x="3067" y="1557"/>
                  </a:cubicBezTo>
                  <a:cubicBezTo>
                    <a:pt x="3091" y="1554"/>
                    <a:pt x="3105" y="1557"/>
                    <a:pt x="3092" y="1561"/>
                  </a:cubicBezTo>
                  <a:cubicBezTo>
                    <a:pt x="3076" y="1566"/>
                    <a:pt x="3076" y="1566"/>
                    <a:pt x="3095" y="1563"/>
                  </a:cubicBezTo>
                  <a:cubicBezTo>
                    <a:pt x="3106" y="1561"/>
                    <a:pt x="3121" y="1559"/>
                    <a:pt x="3127" y="1558"/>
                  </a:cubicBezTo>
                  <a:cubicBezTo>
                    <a:pt x="3133" y="1557"/>
                    <a:pt x="3142" y="1554"/>
                    <a:pt x="3146" y="1551"/>
                  </a:cubicBezTo>
                  <a:cubicBezTo>
                    <a:pt x="3151" y="1548"/>
                    <a:pt x="3156" y="1546"/>
                    <a:pt x="3157" y="1547"/>
                  </a:cubicBezTo>
                  <a:cubicBezTo>
                    <a:pt x="3158" y="1547"/>
                    <a:pt x="3160" y="1545"/>
                    <a:pt x="3160" y="1542"/>
                  </a:cubicBezTo>
                  <a:cubicBezTo>
                    <a:pt x="3161" y="1539"/>
                    <a:pt x="3163" y="1536"/>
                    <a:pt x="3166" y="1536"/>
                  </a:cubicBezTo>
                  <a:cubicBezTo>
                    <a:pt x="3171" y="1536"/>
                    <a:pt x="3171" y="1536"/>
                    <a:pt x="3166" y="1538"/>
                  </a:cubicBezTo>
                  <a:cubicBezTo>
                    <a:pt x="3161" y="1541"/>
                    <a:pt x="3161" y="1541"/>
                    <a:pt x="3167" y="1544"/>
                  </a:cubicBezTo>
                  <a:cubicBezTo>
                    <a:pt x="3175" y="1547"/>
                    <a:pt x="3176" y="1547"/>
                    <a:pt x="3176" y="1541"/>
                  </a:cubicBezTo>
                  <a:cubicBezTo>
                    <a:pt x="3176" y="1537"/>
                    <a:pt x="3176" y="1537"/>
                    <a:pt x="3179" y="1542"/>
                  </a:cubicBezTo>
                  <a:cubicBezTo>
                    <a:pt x="3180" y="1545"/>
                    <a:pt x="3181" y="1546"/>
                    <a:pt x="3181" y="1544"/>
                  </a:cubicBezTo>
                  <a:cubicBezTo>
                    <a:pt x="3181" y="1542"/>
                    <a:pt x="3184" y="1540"/>
                    <a:pt x="3188" y="1539"/>
                  </a:cubicBezTo>
                  <a:cubicBezTo>
                    <a:pt x="3195" y="1539"/>
                    <a:pt x="3197" y="1532"/>
                    <a:pt x="3191" y="1529"/>
                  </a:cubicBezTo>
                  <a:cubicBezTo>
                    <a:pt x="3190" y="1529"/>
                    <a:pt x="3188" y="1529"/>
                    <a:pt x="3189" y="1531"/>
                  </a:cubicBezTo>
                  <a:cubicBezTo>
                    <a:pt x="3189" y="1532"/>
                    <a:pt x="3188" y="1534"/>
                    <a:pt x="3186" y="1534"/>
                  </a:cubicBezTo>
                  <a:cubicBezTo>
                    <a:pt x="3185" y="1534"/>
                    <a:pt x="3184" y="1532"/>
                    <a:pt x="3185" y="1529"/>
                  </a:cubicBezTo>
                  <a:cubicBezTo>
                    <a:pt x="3185" y="1524"/>
                    <a:pt x="3184" y="1524"/>
                    <a:pt x="3179" y="1525"/>
                  </a:cubicBezTo>
                  <a:cubicBezTo>
                    <a:pt x="3176" y="1526"/>
                    <a:pt x="3175" y="1526"/>
                    <a:pt x="3176" y="1525"/>
                  </a:cubicBezTo>
                  <a:cubicBezTo>
                    <a:pt x="3178" y="1524"/>
                    <a:pt x="3179" y="1522"/>
                    <a:pt x="3178" y="1521"/>
                  </a:cubicBezTo>
                  <a:cubicBezTo>
                    <a:pt x="3177" y="1519"/>
                    <a:pt x="3203" y="1517"/>
                    <a:pt x="3213" y="1519"/>
                  </a:cubicBezTo>
                  <a:cubicBezTo>
                    <a:pt x="3218" y="1520"/>
                    <a:pt x="3220" y="1519"/>
                    <a:pt x="3220" y="1517"/>
                  </a:cubicBezTo>
                  <a:cubicBezTo>
                    <a:pt x="3220" y="1515"/>
                    <a:pt x="3224" y="1514"/>
                    <a:pt x="3229" y="1513"/>
                  </a:cubicBezTo>
                  <a:cubicBezTo>
                    <a:pt x="3239" y="1512"/>
                    <a:pt x="3237" y="1510"/>
                    <a:pt x="3227" y="1510"/>
                  </a:cubicBezTo>
                  <a:cubicBezTo>
                    <a:pt x="3223" y="1510"/>
                    <a:pt x="3219" y="1509"/>
                    <a:pt x="3219" y="1508"/>
                  </a:cubicBezTo>
                  <a:cubicBezTo>
                    <a:pt x="3219" y="1506"/>
                    <a:pt x="3221" y="1506"/>
                    <a:pt x="3224" y="1506"/>
                  </a:cubicBezTo>
                  <a:cubicBezTo>
                    <a:pt x="3227" y="1507"/>
                    <a:pt x="3231" y="1506"/>
                    <a:pt x="3233" y="1504"/>
                  </a:cubicBezTo>
                  <a:cubicBezTo>
                    <a:pt x="3236" y="1502"/>
                    <a:pt x="3236" y="1501"/>
                    <a:pt x="3233" y="1501"/>
                  </a:cubicBezTo>
                  <a:cubicBezTo>
                    <a:pt x="3230" y="1502"/>
                    <a:pt x="3232" y="1500"/>
                    <a:pt x="3236" y="1497"/>
                  </a:cubicBezTo>
                  <a:cubicBezTo>
                    <a:pt x="3243" y="1493"/>
                    <a:pt x="3243" y="1493"/>
                    <a:pt x="3238" y="1492"/>
                  </a:cubicBezTo>
                  <a:cubicBezTo>
                    <a:pt x="3234" y="1491"/>
                    <a:pt x="3231" y="1489"/>
                    <a:pt x="3231" y="1488"/>
                  </a:cubicBezTo>
                  <a:cubicBezTo>
                    <a:pt x="3231" y="1484"/>
                    <a:pt x="3236" y="1484"/>
                    <a:pt x="3237" y="1488"/>
                  </a:cubicBezTo>
                  <a:cubicBezTo>
                    <a:pt x="3238" y="1490"/>
                    <a:pt x="3241" y="1489"/>
                    <a:pt x="3246" y="1486"/>
                  </a:cubicBezTo>
                  <a:cubicBezTo>
                    <a:pt x="3254" y="1481"/>
                    <a:pt x="3262" y="1481"/>
                    <a:pt x="3269" y="1485"/>
                  </a:cubicBezTo>
                  <a:cubicBezTo>
                    <a:pt x="3273" y="1488"/>
                    <a:pt x="3273" y="1487"/>
                    <a:pt x="3270" y="1484"/>
                  </a:cubicBezTo>
                  <a:cubicBezTo>
                    <a:pt x="3266" y="1479"/>
                    <a:pt x="3267" y="1476"/>
                    <a:pt x="3274" y="1477"/>
                  </a:cubicBezTo>
                  <a:cubicBezTo>
                    <a:pt x="3277" y="1478"/>
                    <a:pt x="3277" y="1478"/>
                    <a:pt x="3276" y="1476"/>
                  </a:cubicBezTo>
                  <a:cubicBezTo>
                    <a:pt x="3275" y="1474"/>
                    <a:pt x="3271" y="1473"/>
                    <a:pt x="3268" y="1473"/>
                  </a:cubicBezTo>
                  <a:cubicBezTo>
                    <a:pt x="3265" y="1473"/>
                    <a:pt x="3263" y="1472"/>
                    <a:pt x="3263" y="1471"/>
                  </a:cubicBezTo>
                  <a:cubicBezTo>
                    <a:pt x="3263" y="1470"/>
                    <a:pt x="3271" y="1467"/>
                    <a:pt x="3282" y="1465"/>
                  </a:cubicBezTo>
                  <a:cubicBezTo>
                    <a:pt x="3302" y="1461"/>
                    <a:pt x="3302" y="1461"/>
                    <a:pt x="3302" y="1461"/>
                  </a:cubicBezTo>
                  <a:cubicBezTo>
                    <a:pt x="3287" y="1460"/>
                    <a:pt x="3287" y="1460"/>
                    <a:pt x="3287" y="1460"/>
                  </a:cubicBezTo>
                  <a:cubicBezTo>
                    <a:pt x="3270" y="1459"/>
                    <a:pt x="3265" y="1457"/>
                    <a:pt x="3276" y="1456"/>
                  </a:cubicBezTo>
                  <a:cubicBezTo>
                    <a:pt x="3280" y="1455"/>
                    <a:pt x="3284" y="1454"/>
                    <a:pt x="3284" y="1452"/>
                  </a:cubicBezTo>
                  <a:cubicBezTo>
                    <a:pt x="3286" y="1449"/>
                    <a:pt x="3279" y="1449"/>
                    <a:pt x="3260" y="1451"/>
                  </a:cubicBezTo>
                  <a:cubicBezTo>
                    <a:pt x="3254" y="1452"/>
                    <a:pt x="3250" y="1452"/>
                    <a:pt x="3252" y="1450"/>
                  </a:cubicBezTo>
                  <a:cubicBezTo>
                    <a:pt x="3254" y="1449"/>
                    <a:pt x="3254" y="1447"/>
                    <a:pt x="3253" y="1446"/>
                  </a:cubicBezTo>
                  <a:cubicBezTo>
                    <a:pt x="3252" y="1444"/>
                    <a:pt x="3253" y="1444"/>
                    <a:pt x="3257" y="1445"/>
                  </a:cubicBezTo>
                  <a:cubicBezTo>
                    <a:pt x="3260" y="1447"/>
                    <a:pt x="3266" y="1446"/>
                    <a:pt x="3270" y="1445"/>
                  </a:cubicBezTo>
                  <a:cubicBezTo>
                    <a:pt x="3278" y="1442"/>
                    <a:pt x="3278" y="1442"/>
                    <a:pt x="3278" y="1442"/>
                  </a:cubicBezTo>
                  <a:cubicBezTo>
                    <a:pt x="3268" y="1443"/>
                    <a:pt x="3268" y="1443"/>
                    <a:pt x="3268" y="1443"/>
                  </a:cubicBezTo>
                  <a:cubicBezTo>
                    <a:pt x="3255" y="1443"/>
                    <a:pt x="3263" y="1437"/>
                    <a:pt x="3277" y="1436"/>
                  </a:cubicBezTo>
                  <a:cubicBezTo>
                    <a:pt x="3291" y="1434"/>
                    <a:pt x="3288" y="1429"/>
                    <a:pt x="3271" y="1425"/>
                  </a:cubicBezTo>
                  <a:cubicBezTo>
                    <a:pt x="3257" y="1421"/>
                    <a:pt x="3257" y="1421"/>
                    <a:pt x="3257" y="1421"/>
                  </a:cubicBezTo>
                  <a:cubicBezTo>
                    <a:pt x="3270" y="1421"/>
                    <a:pt x="3270" y="1421"/>
                    <a:pt x="3270" y="1421"/>
                  </a:cubicBezTo>
                  <a:cubicBezTo>
                    <a:pt x="3280" y="1421"/>
                    <a:pt x="3283" y="1420"/>
                    <a:pt x="3283" y="1417"/>
                  </a:cubicBezTo>
                  <a:cubicBezTo>
                    <a:pt x="3282" y="1414"/>
                    <a:pt x="3285" y="1413"/>
                    <a:pt x="3290" y="1412"/>
                  </a:cubicBezTo>
                  <a:cubicBezTo>
                    <a:pt x="3294" y="1412"/>
                    <a:pt x="3302" y="1409"/>
                    <a:pt x="3308" y="1406"/>
                  </a:cubicBezTo>
                  <a:cubicBezTo>
                    <a:pt x="3313" y="1404"/>
                    <a:pt x="3325" y="1400"/>
                    <a:pt x="3333" y="1399"/>
                  </a:cubicBezTo>
                  <a:cubicBezTo>
                    <a:pt x="3348" y="1398"/>
                    <a:pt x="3348" y="1397"/>
                    <a:pt x="3337" y="1397"/>
                  </a:cubicBezTo>
                  <a:cubicBezTo>
                    <a:pt x="3331" y="1396"/>
                    <a:pt x="3329" y="1395"/>
                    <a:pt x="3332" y="1395"/>
                  </a:cubicBezTo>
                  <a:cubicBezTo>
                    <a:pt x="3335" y="1394"/>
                    <a:pt x="3338" y="1392"/>
                    <a:pt x="3339" y="1389"/>
                  </a:cubicBezTo>
                  <a:cubicBezTo>
                    <a:pt x="3340" y="1386"/>
                    <a:pt x="3339" y="1385"/>
                    <a:pt x="3334" y="1387"/>
                  </a:cubicBezTo>
                  <a:cubicBezTo>
                    <a:pt x="3331" y="1389"/>
                    <a:pt x="3326" y="1391"/>
                    <a:pt x="3324" y="1393"/>
                  </a:cubicBezTo>
                  <a:cubicBezTo>
                    <a:pt x="3319" y="1398"/>
                    <a:pt x="3297" y="1401"/>
                    <a:pt x="3294" y="1397"/>
                  </a:cubicBezTo>
                  <a:cubicBezTo>
                    <a:pt x="3292" y="1395"/>
                    <a:pt x="3291" y="1395"/>
                    <a:pt x="3290" y="1397"/>
                  </a:cubicBezTo>
                  <a:cubicBezTo>
                    <a:pt x="3288" y="1399"/>
                    <a:pt x="3283" y="1399"/>
                    <a:pt x="3274" y="1397"/>
                  </a:cubicBezTo>
                  <a:cubicBezTo>
                    <a:pt x="3263" y="1394"/>
                    <a:pt x="3261" y="1393"/>
                    <a:pt x="3264" y="1389"/>
                  </a:cubicBezTo>
                  <a:cubicBezTo>
                    <a:pt x="3269" y="1381"/>
                    <a:pt x="3279" y="1374"/>
                    <a:pt x="3286" y="1373"/>
                  </a:cubicBezTo>
                  <a:cubicBezTo>
                    <a:pt x="3291" y="1373"/>
                    <a:pt x="3292" y="1372"/>
                    <a:pt x="3289" y="1368"/>
                  </a:cubicBezTo>
                  <a:cubicBezTo>
                    <a:pt x="3286" y="1363"/>
                    <a:pt x="3286" y="1363"/>
                    <a:pt x="3270" y="1370"/>
                  </a:cubicBezTo>
                  <a:cubicBezTo>
                    <a:pt x="3260" y="1374"/>
                    <a:pt x="3255" y="1378"/>
                    <a:pt x="3258" y="1378"/>
                  </a:cubicBezTo>
                  <a:cubicBezTo>
                    <a:pt x="3262" y="1379"/>
                    <a:pt x="3262" y="1380"/>
                    <a:pt x="3260" y="1383"/>
                  </a:cubicBezTo>
                  <a:cubicBezTo>
                    <a:pt x="3259" y="1385"/>
                    <a:pt x="3256" y="1387"/>
                    <a:pt x="3254" y="1388"/>
                  </a:cubicBezTo>
                  <a:cubicBezTo>
                    <a:pt x="3252" y="1388"/>
                    <a:pt x="3245" y="1392"/>
                    <a:pt x="3238" y="1396"/>
                  </a:cubicBezTo>
                  <a:cubicBezTo>
                    <a:pt x="3230" y="1401"/>
                    <a:pt x="3219" y="1405"/>
                    <a:pt x="3208" y="1407"/>
                  </a:cubicBezTo>
                  <a:cubicBezTo>
                    <a:pt x="3198" y="1409"/>
                    <a:pt x="3193" y="1409"/>
                    <a:pt x="3196" y="1408"/>
                  </a:cubicBezTo>
                  <a:cubicBezTo>
                    <a:pt x="3204" y="1405"/>
                    <a:pt x="3203" y="1401"/>
                    <a:pt x="3194" y="1402"/>
                  </a:cubicBezTo>
                  <a:cubicBezTo>
                    <a:pt x="3189" y="1402"/>
                    <a:pt x="3188" y="1402"/>
                    <a:pt x="3191" y="1398"/>
                  </a:cubicBezTo>
                  <a:cubicBezTo>
                    <a:pt x="3193" y="1396"/>
                    <a:pt x="3198" y="1392"/>
                    <a:pt x="3202" y="1391"/>
                  </a:cubicBezTo>
                  <a:cubicBezTo>
                    <a:pt x="3209" y="1387"/>
                    <a:pt x="3209" y="1387"/>
                    <a:pt x="3195" y="1388"/>
                  </a:cubicBezTo>
                  <a:cubicBezTo>
                    <a:pt x="3176" y="1389"/>
                    <a:pt x="3171" y="1387"/>
                    <a:pt x="3185" y="1381"/>
                  </a:cubicBezTo>
                  <a:cubicBezTo>
                    <a:pt x="3190" y="1379"/>
                    <a:pt x="3193" y="1377"/>
                    <a:pt x="3191" y="1377"/>
                  </a:cubicBezTo>
                  <a:cubicBezTo>
                    <a:pt x="3188" y="1377"/>
                    <a:pt x="3181" y="1379"/>
                    <a:pt x="3175" y="1382"/>
                  </a:cubicBezTo>
                  <a:cubicBezTo>
                    <a:pt x="3169" y="1385"/>
                    <a:pt x="3164" y="1386"/>
                    <a:pt x="3163" y="1385"/>
                  </a:cubicBezTo>
                  <a:cubicBezTo>
                    <a:pt x="3162" y="1383"/>
                    <a:pt x="3163" y="1382"/>
                    <a:pt x="3165" y="1382"/>
                  </a:cubicBezTo>
                  <a:cubicBezTo>
                    <a:pt x="3168" y="1382"/>
                    <a:pt x="3169" y="1380"/>
                    <a:pt x="3169" y="1377"/>
                  </a:cubicBezTo>
                  <a:cubicBezTo>
                    <a:pt x="3169" y="1374"/>
                    <a:pt x="3171" y="1373"/>
                    <a:pt x="3178" y="1373"/>
                  </a:cubicBezTo>
                  <a:cubicBezTo>
                    <a:pt x="3183" y="1373"/>
                    <a:pt x="3188" y="1371"/>
                    <a:pt x="3191" y="1368"/>
                  </a:cubicBezTo>
                  <a:cubicBezTo>
                    <a:pt x="3193" y="1365"/>
                    <a:pt x="3197" y="1363"/>
                    <a:pt x="3201" y="1364"/>
                  </a:cubicBezTo>
                  <a:cubicBezTo>
                    <a:pt x="3205" y="1364"/>
                    <a:pt x="3206" y="1364"/>
                    <a:pt x="3206" y="1361"/>
                  </a:cubicBezTo>
                  <a:cubicBezTo>
                    <a:pt x="3205" y="1359"/>
                    <a:pt x="3206" y="1357"/>
                    <a:pt x="3210" y="1358"/>
                  </a:cubicBezTo>
                  <a:cubicBezTo>
                    <a:pt x="3214" y="1358"/>
                    <a:pt x="3215" y="1357"/>
                    <a:pt x="3212" y="1355"/>
                  </a:cubicBezTo>
                  <a:cubicBezTo>
                    <a:pt x="3209" y="1352"/>
                    <a:pt x="3207" y="1353"/>
                    <a:pt x="3205" y="1355"/>
                  </a:cubicBezTo>
                  <a:cubicBezTo>
                    <a:pt x="3203" y="1357"/>
                    <a:pt x="3196" y="1360"/>
                    <a:pt x="3191" y="1361"/>
                  </a:cubicBezTo>
                  <a:cubicBezTo>
                    <a:pt x="3185" y="1362"/>
                    <a:pt x="3177" y="1365"/>
                    <a:pt x="3172" y="1366"/>
                  </a:cubicBezTo>
                  <a:cubicBezTo>
                    <a:pt x="3166" y="1368"/>
                    <a:pt x="3165" y="1368"/>
                    <a:pt x="3168" y="1365"/>
                  </a:cubicBezTo>
                  <a:cubicBezTo>
                    <a:pt x="3171" y="1363"/>
                    <a:pt x="3169" y="1362"/>
                    <a:pt x="3161" y="1364"/>
                  </a:cubicBezTo>
                  <a:cubicBezTo>
                    <a:pt x="3152" y="1366"/>
                    <a:pt x="3151" y="1366"/>
                    <a:pt x="3155" y="1363"/>
                  </a:cubicBezTo>
                  <a:cubicBezTo>
                    <a:pt x="3160" y="1359"/>
                    <a:pt x="3160" y="1359"/>
                    <a:pt x="3155" y="1358"/>
                  </a:cubicBezTo>
                  <a:cubicBezTo>
                    <a:pt x="3151" y="1357"/>
                    <a:pt x="3151" y="1356"/>
                    <a:pt x="3155" y="1349"/>
                  </a:cubicBezTo>
                  <a:cubicBezTo>
                    <a:pt x="3159" y="1344"/>
                    <a:pt x="3162" y="1342"/>
                    <a:pt x="3171" y="1341"/>
                  </a:cubicBezTo>
                  <a:cubicBezTo>
                    <a:pt x="3180" y="1340"/>
                    <a:pt x="3182" y="1339"/>
                    <a:pt x="3183" y="1333"/>
                  </a:cubicBezTo>
                  <a:cubicBezTo>
                    <a:pt x="3184" y="1329"/>
                    <a:pt x="3186" y="1327"/>
                    <a:pt x="3190" y="1326"/>
                  </a:cubicBezTo>
                  <a:cubicBezTo>
                    <a:pt x="3195" y="1326"/>
                    <a:pt x="3195" y="1326"/>
                    <a:pt x="3192" y="1329"/>
                  </a:cubicBezTo>
                  <a:cubicBezTo>
                    <a:pt x="3189" y="1332"/>
                    <a:pt x="3189" y="1332"/>
                    <a:pt x="3193" y="1332"/>
                  </a:cubicBezTo>
                  <a:cubicBezTo>
                    <a:pt x="3196" y="1331"/>
                    <a:pt x="3199" y="1329"/>
                    <a:pt x="3199" y="1327"/>
                  </a:cubicBezTo>
                  <a:cubicBezTo>
                    <a:pt x="3200" y="1323"/>
                    <a:pt x="3205" y="1322"/>
                    <a:pt x="3235" y="1321"/>
                  </a:cubicBezTo>
                  <a:cubicBezTo>
                    <a:pt x="3254" y="1320"/>
                    <a:pt x="3283" y="1319"/>
                    <a:pt x="3300" y="1319"/>
                  </a:cubicBezTo>
                  <a:cubicBezTo>
                    <a:pt x="3321" y="1319"/>
                    <a:pt x="3334" y="1318"/>
                    <a:pt x="3342" y="1315"/>
                  </a:cubicBezTo>
                  <a:cubicBezTo>
                    <a:pt x="3349" y="1313"/>
                    <a:pt x="3359" y="1311"/>
                    <a:pt x="3364" y="1310"/>
                  </a:cubicBezTo>
                  <a:cubicBezTo>
                    <a:pt x="3371" y="1309"/>
                    <a:pt x="3374" y="1308"/>
                    <a:pt x="3373" y="1306"/>
                  </a:cubicBezTo>
                  <a:cubicBezTo>
                    <a:pt x="3371" y="1304"/>
                    <a:pt x="3354" y="1305"/>
                    <a:pt x="3313" y="1310"/>
                  </a:cubicBezTo>
                  <a:cubicBezTo>
                    <a:pt x="3260" y="1317"/>
                    <a:pt x="3230" y="1318"/>
                    <a:pt x="3233" y="1314"/>
                  </a:cubicBezTo>
                  <a:cubicBezTo>
                    <a:pt x="3235" y="1313"/>
                    <a:pt x="3240" y="1311"/>
                    <a:pt x="3249" y="1309"/>
                  </a:cubicBezTo>
                  <a:cubicBezTo>
                    <a:pt x="3251" y="1308"/>
                    <a:pt x="3253" y="1306"/>
                    <a:pt x="3253" y="1304"/>
                  </a:cubicBezTo>
                  <a:cubicBezTo>
                    <a:pt x="3253" y="1302"/>
                    <a:pt x="3251" y="1302"/>
                    <a:pt x="3246" y="1304"/>
                  </a:cubicBezTo>
                  <a:cubicBezTo>
                    <a:pt x="3237" y="1309"/>
                    <a:pt x="3211" y="1311"/>
                    <a:pt x="3197" y="1308"/>
                  </a:cubicBezTo>
                  <a:cubicBezTo>
                    <a:pt x="3186" y="1306"/>
                    <a:pt x="3186" y="1306"/>
                    <a:pt x="3186" y="1306"/>
                  </a:cubicBezTo>
                  <a:cubicBezTo>
                    <a:pt x="3197" y="1303"/>
                    <a:pt x="3197" y="1303"/>
                    <a:pt x="3197" y="1303"/>
                  </a:cubicBezTo>
                  <a:cubicBezTo>
                    <a:pt x="3203" y="1301"/>
                    <a:pt x="3208" y="1298"/>
                    <a:pt x="3210" y="1296"/>
                  </a:cubicBezTo>
                  <a:cubicBezTo>
                    <a:pt x="3211" y="1295"/>
                    <a:pt x="3215" y="1293"/>
                    <a:pt x="3218" y="1293"/>
                  </a:cubicBezTo>
                  <a:cubicBezTo>
                    <a:pt x="3221" y="1293"/>
                    <a:pt x="3225" y="1290"/>
                    <a:pt x="3225" y="1288"/>
                  </a:cubicBezTo>
                  <a:cubicBezTo>
                    <a:pt x="3226" y="1284"/>
                    <a:pt x="3229" y="1283"/>
                    <a:pt x="3241" y="1284"/>
                  </a:cubicBezTo>
                  <a:cubicBezTo>
                    <a:pt x="3249" y="1284"/>
                    <a:pt x="3277" y="1282"/>
                    <a:pt x="3304" y="1279"/>
                  </a:cubicBezTo>
                  <a:cubicBezTo>
                    <a:pt x="3353" y="1275"/>
                    <a:pt x="3353" y="1275"/>
                    <a:pt x="3353" y="1275"/>
                  </a:cubicBezTo>
                  <a:cubicBezTo>
                    <a:pt x="3348" y="1281"/>
                    <a:pt x="3348" y="1281"/>
                    <a:pt x="3348" y="1281"/>
                  </a:cubicBezTo>
                  <a:cubicBezTo>
                    <a:pt x="3346" y="1284"/>
                    <a:pt x="3341" y="1289"/>
                    <a:pt x="3338" y="1290"/>
                  </a:cubicBezTo>
                  <a:cubicBezTo>
                    <a:pt x="3333" y="1293"/>
                    <a:pt x="3333" y="1293"/>
                    <a:pt x="3339" y="1292"/>
                  </a:cubicBezTo>
                  <a:cubicBezTo>
                    <a:pt x="3343" y="1292"/>
                    <a:pt x="3348" y="1288"/>
                    <a:pt x="3352" y="1284"/>
                  </a:cubicBezTo>
                  <a:cubicBezTo>
                    <a:pt x="3357" y="1276"/>
                    <a:pt x="3360" y="1275"/>
                    <a:pt x="3381" y="1271"/>
                  </a:cubicBezTo>
                  <a:cubicBezTo>
                    <a:pt x="3403" y="1267"/>
                    <a:pt x="3425" y="1261"/>
                    <a:pt x="3418" y="1260"/>
                  </a:cubicBezTo>
                  <a:cubicBezTo>
                    <a:pt x="3412" y="1259"/>
                    <a:pt x="3388" y="1261"/>
                    <a:pt x="3385" y="1263"/>
                  </a:cubicBezTo>
                  <a:cubicBezTo>
                    <a:pt x="3380" y="1266"/>
                    <a:pt x="3335" y="1272"/>
                    <a:pt x="3250" y="1279"/>
                  </a:cubicBezTo>
                  <a:cubicBezTo>
                    <a:pt x="3243" y="1279"/>
                    <a:pt x="3240" y="1279"/>
                    <a:pt x="3240" y="1276"/>
                  </a:cubicBezTo>
                  <a:cubicBezTo>
                    <a:pt x="3239" y="1272"/>
                    <a:pt x="3238" y="1272"/>
                    <a:pt x="3232" y="1275"/>
                  </a:cubicBezTo>
                  <a:cubicBezTo>
                    <a:pt x="3229" y="1277"/>
                    <a:pt x="3224" y="1277"/>
                    <a:pt x="3222" y="1276"/>
                  </a:cubicBezTo>
                  <a:cubicBezTo>
                    <a:pt x="3220" y="1275"/>
                    <a:pt x="3214" y="1275"/>
                    <a:pt x="3208" y="1275"/>
                  </a:cubicBezTo>
                  <a:cubicBezTo>
                    <a:pt x="3184" y="1277"/>
                    <a:pt x="3178" y="1277"/>
                    <a:pt x="3180" y="1275"/>
                  </a:cubicBezTo>
                  <a:cubicBezTo>
                    <a:pt x="3183" y="1271"/>
                    <a:pt x="3199" y="1270"/>
                    <a:pt x="3203" y="1272"/>
                  </a:cubicBezTo>
                  <a:cubicBezTo>
                    <a:pt x="3206" y="1274"/>
                    <a:pt x="3206" y="1274"/>
                    <a:pt x="3206" y="1271"/>
                  </a:cubicBezTo>
                  <a:cubicBezTo>
                    <a:pt x="3206" y="1268"/>
                    <a:pt x="3207" y="1265"/>
                    <a:pt x="3208" y="1264"/>
                  </a:cubicBezTo>
                  <a:cubicBezTo>
                    <a:pt x="3210" y="1263"/>
                    <a:pt x="3210" y="1264"/>
                    <a:pt x="3210" y="1267"/>
                  </a:cubicBezTo>
                  <a:cubicBezTo>
                    <a:pt x="3209" y="1270"/>
                    <a:pt x="3211" y="1271"/>
                    <a:pt x="3219" y="1270"/>
                  </a:cubicBezTo>
                  <a:cubicBezTo>
                    <a:pt x="3226" y="1270"/>
                    <a:pt x="3228" y="1269"/>
                    <a:pt x="3225" y="1267"/>
                  </a:cubicBezTo>
                  <a:cubicBezTo>
                    <a:pt x="3223" y="1266"/>
                    <a:pt x="3220" y="1266"/>
                    <a:pt x="3219" y="1267"/>
                  </a:cubicBezTo>
                  <a:cubicBezTo>
                    <a:pt x="3218" y="1267"/>
                    <a:pt x="3217" y="1267"/>
                    <a:pt x="3217" y="1266"/>
                  </a:cubicBezTo>
                  <a:cubicBezTo>
                    <a:pt x="3217" y="1264"/>
                    <a:pt x="3225" y="1260"/>
                    <a:pt x="3236" y="1256"/>
                  </a:cubicBezTo>
                  <a:cubicBezTo>
                    <a:pt x="3247" y="1252"/>
                    <a:pt x="3256" y="1249"/>
                    <a:pt x="3256" y="1248"/>
                  </a:cubicBezTo>
                  <a:cubicBezTo>
                    <a:pt x="3256" y="1248"/>
                    <a:pt x="3250" y="1248"/>
                    <a:pt x="3243" y="1250"/>
                  </a:cubicBezTo>
                  <a:cubicBezTo>
                    <a:pt x="3234" y="1252"/>
                    <a:pt x="3229" y="1252"/>
                    <a:pt x="3229" y="1250"/>
                  </a:cubicBezTo>
                  <a:cubicBezTo>
                    <a:pt x="3229" y="1248"/>
                    <a:pt x="3231" y="1247"/>
                    <a:pt x="3234" y="1247"/>
                  </a:cubicBezTo>
                  <a:cubicBezTo>
                    <a:pt x="3237" y="1246"/>
                    <a:pt x="3239" y="1245"/>
                    <a:pt x="3240" y="1243"/>
                  </a:cubicBezTo>
                  <a:cubicBezTo>
                    <a:pt x="3240" y="1242"/>
                    <a:pt x="3246" y="1239"/>
                    <a:pt x="3252" y="1239"/>
                  </a:cubicBezTo>
                  <a:cubicBezTo>
                    <a:pt x="3264" y="1237"/>
                    <a:pt x="3268" y="1232"/>
                    <a:pt x="3257" y="1233"/>
                  </a:cubicBezTo>
                  <a:cubicBezTo>
                    <a:pt x="3251" y="1233"/>
                    <a:pt x="3251" y="1233"/>
                    <a:pt x="3256" y="1230"/>
                  </a:cubicBezTo>
                  <a:cubicBezTo>
                    <a:pt x="3259" y="1229"/>
                    <a:pt x="3260" y="1228"/>
                    <a:pt x="3258" y="1228"/>
                  </a:cubicBezTo>
                  <a:cubicBezTo>
                    <a:pt x="3252" y="1228"/>
                    <a:pt x="3254" y="1222"/>
                    <a:pt x="3260" y="1222"/>
                  </a:cubicBezTo>
                  <a:cubicBezTo>
                    <a:pt x="3265" y="1221"/>
                    <a:pt x="3265" y="1220"/>
                    <a:pt x="3262" y="1218"/>
                  </a:cubicBezTo>
                  <a:cubicBezTo>
                    <a:pt x="3260" y="1216"/>
                    <a:pt x="3260" y="1214"/>
                    <a:pt x="3262" y="1211"/>
                  </a:cubicBezTo>
                  <a:cubicBezTo>
                    <a:pt x="3264" y="1208"/>
                    <a:pt x="3263" y="1207"/>
                    <a:pt x="3260" y="1208"/>
                  </a:cubicBezTo>
                  <a:cubicBezTo>
                    <a:pt x="3257" y="1208"/>
                    <a:pt x="3256" y="1210"/>
                    <a:pt x="3256" y="1211"/>
                  </a:cubicBezTo>
                  <a:cubicBezTo>
                    <a:pt x="3257" y="1213"/>
                    <a:pt x="3255" y="1215"/>
                    <a:pt x="3252" y="1216"/>
                  </a:cubicBezTo>
                  <a:cubicBezTo>
                    <a:pt x="3249" y="1217"/>
                    <a:pt x="3248" y="1216"/>
                    <a:pt x="3250" y="1215"/>
                  </a:cubicBezTo>
                  <a:cubicBezTo>
                    <a:pt x="3253" y="1214"/>
                    <a:pt x="3253" y="1213"/>
                    <a:pt x="3250" y="1210"/>
                  </a:cubicBezTo>
                  <a:cubicBezTo>
                    <a:pt x="3247" y="1207"/>
                    <a:pt x="3247" y="1206"/>
                    <a:pt x="3251" y="1206"/>
                  </a:cubicBezTo>
                  <a:cubicBezTo>
                    <a:pt x="3253" y="1205"/>
                    <a:pt x="3255" y="1204"/>
                    <a:pt x="3254" y="1203"/>
                  </a:cubicBezTo>
                  <a:cubicBezTo>
                    <a:pt x="3253" y="1202"/>
                    <a:pt x="3272" y="1200"/>
                    <a:pt x="3295" y="1198"/>
                  </a:cubicBezTo>
                  <a:cubicBezTo>
                    <a:pt x="3326" y="1196"/>
                    <a:pt x="3339" y="1194"/>
                    <a:pt x="3340" y="1192"/>
                  </a:cubicBezTo>
                  <a:cubicBezTo>
                    <a:pt x="3341" y="1190"/>
                    <a:pt x="3331" y="1190"/>
                    <a:pt x="3302" y="1192"/>
                  </a:cubicBezTo>
                  <a:cubicBezTo>
                    <a:pt x="3278" y="1195"/>
                    <a:pt x="3262" y="1195"/>
                    <a:pt x="3261" y="1193"/>
                  </a:cubicBezTo>
                  <a:cubicBezTo>
                    <a:pt x="3259" y="1191"/>
                    <a:pt x="3264" y="1191"/>
                    <a:pt x="3275" y="1191"/>
                  </a:cubicBezTo>
                  <a:cubicBezTo>
                    <a:pt x="3286" y="1191"/>
                    <a:pt x="3292" y="1190"/>
                    <a:pt x="3293" y="1188"/>
                  </a:cubicBezTo>
                  <a:cubicBezTo>
                    <a:pt x="3294" y="1186"/>
                    <a:pt x="3292" y="1185"/>
                    <a:pt x="3289" y="1185"/>
                  </a:cubicBezTo>
                  <a:cubicBezTo>
                    <a:pt x="3286" y="1186"/>
                    <a:pt x="3284" y="1185"/>
                    <a:pt x="3283" y="1183"/>
                  </a:cubicBezTo>
                  <a:cubicBezTo>
                    <a:pt x="3283" y="1179"/>
                    <a:pt x="3298" y="1175"/>
                    <a:pt x="3332" y="1171"/>
                  </a:cubicBezTo>
                  <a:cubicBezTo>
                    <a:pt x="3379" y="1165"/>
                    <a:pt x="3386" y="1164"/>
                    <a:pt x="3395" y="1158"/>
                  </a:cubicBezTo>
                  <a:cubicBezTo>
                    <a:pt x="3399" y="1155"/>
                    <a:pt x="3409" y="1151"/>
                    <a:pt x="3416" y="1150"/>
                  </a:cubicBezTo>
                  <a:cubicBezTo>
                    <a:pt x="3432" y="1146"/>
                    <a:pt x="3435" y="1141"/>
                    <a:pt x="3419" y="1144"/>
                  </a:cubicBezTo>
                  <a:cubicBezTo>
                    <a:pt x="3389" y="1150"/>
                    <a:pt x="3328" y="1157"/>
                    <a:pt x="3323" y="1155"/>
                  </a:cubicBezTo>
                  <a:cubicBezTo>
                    <a:pt x="3320" y="1154"/>
                    <a:pt x="3311" y="1155"/>
                    <a:pt x="3303" y="1156"/>
                  </a:cubicBezTo>
                  <a:cubicBezTo>
                    <a:pt x="3293" y="1157"/>
                    <a:pt x="3289" y="1157"/>
                    <a:pt x="3291" y="1155"/>
                  </a:cubicBezTo>
                  <a:cubicBezTo>
                    <a:pt x="3293" y="1153"/>
                    <a:pt x="3294" y="1151"/>
                    <a:pt x="3294" y="1150"/>
                  </a:cubicBezTo>
                  <a:cubicBezTo>
                    <a:pt x="3293" y="1148"/>
                    <a:pt x="3302" y="1146"/>
                    <a:pt x="3313" y="1145"/>
                  </a:cubicBezTo>
                  <a:cubicBezTo>
                    <a:pt x="3327" y="1143"/>
                    <a:pt x="3331" y="1143"/>
                    <a:pt x="3325" y="1145"/>
                  </a:cubicBezTo>
                  <a:cubicBezTo>
                    <a:pt x="3317" y="1148"/>
                    <a:pt x="3319" y="1150"/>
                    <a:pt x="3333" y="1152"/>
                  </a:cubicBezTo>
                  <a:cubicBezTo>
                    <a:pt x="3338" y="1152"/>
                    <a:pt x="3341" y="1151"/>
                    <a:pt x="3341" y="1150"/>
                  </a:cubicBezTo>
                  <a:cubicBezTo>
                    <a:pt x="3341" y="1148"/>
                    <a:pt x="3343" y="1147"/>
                    <a:pt x="3345" y="1146"/>
                  </a:cubicBezTo>
                  <a:cubicBezTo>
                    <a:pt x="3348" y="1146"/>
                    <a:pt x="3351" y="1145"/>
                    <a:pt x="3353" y="1143"/>
                  </a:cubicBezTo>
                  <a:cubicBezTo>
                    <a:pt x="3354" y="1142"/>
                    <a:pt x="3359" y="1139"/>
                    <a:pt x="3363" y="1138"/>
                  </a:cubicBezTo>
                  <a:cubicBezTo>
                    <a:pt x="3368" y="1137"/>
                    <a:pt x="3359" y="1137"/>
                    <a:pt x="3344" y="1138"/>
                  </a:cubicBezTo>
                  <a:cubicBezTo>
                    <a:pt x="3329" y="1139"/>
                    <a:pt x="3314" y="1140"/>
                    <a:pt x="3311" y="1139"/>
                  </a:cubicBezTo>
                  <a:cubicBezTo>
                    <a:pt x="3305" y="1137"/>
                    <a:pt x="3305" y="1137"/>
                    <a:pt x="3311" y="1135"/>
                  </a:cubicBezTo>
                  <a:cubicBezTo>
                    <a:pt x="3314" y="1133"/>
                    <a:pt x="3318" y="1130"/>
                    <a:pt x="3320" y="1128"/>
                  </a:cubicBezTo>
                  <a:cubicBezTo>
                    <a:pt x="3322" y="1124"/>
                    <a:pt x="3321" y="1123"/>
                    <a:pt x="3315" y="1124"/>
                  </a:cubicBezTo>
                  <a:cubicBezTo>
                    <a:pt x="3311" y="1124"/>
                    <a:pt x="3309" y="1126"/>
                    <a:pt x="3309" y="1128"/>
                  </a:cubicBezTo>
                  <a:cubicBezTo>
                    <a:pt x="3310" y="1131"/>
                    <a:pt x="3306" y="1132"/>
                    <a:pt x="3294" y="1132"/>
                  </a:cubicBezTo>
                  <a:cubicBezTo>
                    <a:pt x="3279" y="1133"/>
                    <a:pt x="3278" y="1133"/>
                    <a:pt x="3283" y="1136"/>
                  </a:cubicBezTo>
                  <a:cubicBezTo>
                    <a:pt x="3289" y="1140"/>
                    <a:pt x="3289" y="1140"/>
                    <a:pt x="3282" y="1141"/>
                  </a:cubicBezTo>
                  <a:cubicBezTo>
                    <a:pt x="3278" y="1141"/>
                    <a:pt x="3274" y="1141"/>
                    <a:pt x="3273" y="1139"/>
                  </a:cubicBezTo>
                  <a:cubicBezTo>
                    <a:pt x="3271" y="1138"/>
                    <a:pt x="3267" y="1137"/>
                    <a:pt x="3263" y="1137"/>
                  </a:cubicBezTo>
                  <a:cubicBezTo>
                    <a:pt x="3258" y="1138"/>
                    <a:pt x="3254" y="1137"/>
                    <a:pt x="3254" y="1135"/>
                  </a:cubicBezTo>
                  <a:cubicBezTo>
                    <a:pt x="3254" y="1132"/>
                    <a:pt x="3258" y="1130"/>
                    <a:pt x="3271" y="1127"/>
                  </a:cubicBezTo>
                  <a:cubicBezTo>
                    <a:pt x="3285" y="1125"/>
                    <a:pt x="3287" y="1118"/>
                    <a:pt x="3274" y="1120"/>
                  </a:cubicBezTo>
                  <a:cubicBezTo>
                    <a:pt x="3268" y="1120"/>
                    <a:pt x="3264" y="1122"/>
                    <a:pt x="3264" y="1123"/>
                  </a:cubicBezTo>
                  <a:cubicBezTo>
                    <a:pt x="3264" y="1125"/>
                    <a:pt x="3263" y="1126"/>
                    <a:pt x="3260" y="1126"/>
                  </a:cubicBezTo>
                  <a:cubicBezTo>
                    <a:pt x="3258" y="1127"/>
                    <a:pt x="3256" y="1126"/>
                    <a:pt x="3256" y="1124"/>
                  </a:cubicBezTo>
                  <a:cubicBezTo>
                    <a:pt x="3256" y="1122"/>
                    <a:pt x="3251" y="1122"/>
                    <a:pt x="3243" y="1124"/>
                  </a:cubicBezTo>
                  <a:cubicBezTo>
                    <a:pt x="3234" y="1126"/>
                    <a:pt x="3231" y="1126"/>
                    <a:pt x="3234" y="1124"/>
                  </a:cubicBezTo>
                  <a:cubicBezTo>
                    <a:pt x="3237" y="1121"/>
                    <a:pt x="3237" y="1120"/>
                    <a:pt x="3234" y="1121"/>
                  </a:cubicBezTo>
                  <a:cubicBezTo>
                    <a:pt x="3231" y="1121"/>
                    <a:pt x="3228" y="1122"/>
                    <a:pt x="3227" y="1124"/>
                  </a:cubicBezTo>
                  <a:cubicBezTo>
                    <a:pt x="3225" y="1127"/>
                    <a:pt x="3222" y="1127"/>
                    <a:pt x="3218" y="1125"/>
                  </a:cubicBezTo>
                  <a:cubicBezTo>
                    <a:pt x="3214" y="1123"/>
                    <a:pt x="3210" y="1123"/>
                    <a:pt x="3208" y="1124"/>
                  </a:cubicBezTo>
                  <a:cubicBezTo>
                    <a:pt x="3203" y="1126"/>
                    <a:pt x="3193" y="1123"/>
                    <a:pt x="3192" y="1118"/>
                  </a:cubicBezTo>
                  <a:cubicBezTo>
                    <a:pt x="3192" y="1117"/>
                    <a:pt x="3194" y="1116"/>
                    <a:pt x="3197" y="1117"/>
                  </a:cubicBezTo>
                  <a:cubicBezTo>
                    <a:pt x="3199" y="1117"/>
                    <a:pt x="3203" y="1116"/>
                    <a:pt x="3205" y="1113"/>
                  </a:cubicBezTo>
                  <a:cubicBezTo>
                    <a:pt x="3209" y="1109"/>
                    <a:pt x="3220" y="1107"/>
                    <a:pt x="3267" y="1103"/>
                  </a:cubicBezTo>
                  <a:cubicBezTo>
                    <a:pt x="3294" y="1100"/>
                    <a:pt x="3333" y="1103"/>
                    <a:pt x="3321" y="1106"/>
                  </a:cubicBezTo>
                  <a:cubicBezTo>
                    <a:pt x="3317" y="1107"/>
                    <a:pt x="3316" y="1109"/>
                    <a:pt x="3317" y="1111"/>
                  </a:cubicBezTo>
                  <a:cubicBezTo>
                    <a:pt x="3318" y="1112"/>
                    <a:pt x="3317" y="1113"/>
                    <a:pt x="3314" y="1112"/>
                  </a:cubicBezTo>
                  <a:cubicBezTo>
                    <a:pt x="3312" y="1111"/>
                    <a:pt x="3305" y="1111"/>
                    <a:pt x="3299" y="1111"/>
                  </a:cubicBezTo>
                  <a:cubicBezTo>
                    <a:pt x="3291" y="1112"/>
                    <a:pt x="3290" y="1112"/>
                    <a:pt x="3295" y="1109"/>
                  </a:cubicBezTo>
                  <a:cubicBezTo>
                    <a:pt x="3298" y="1107"/>
                    <a:pt x="3295" y="1107"/>
                    <a:pt x="3284" y="1109"/>
                  </a:cubicBezTo>
                  <a:cubicBezTo>
                    <a:pt x="3275" y="1110"/>
                    <a:pt x="3269" y="1111"/>
                    <a:pt x="3269" y="1109"/>
                  </a:cubicBezTo>
                  <a:cubicBezTo>
                    <a:pt x="3270" y="1108"/>
                    <a:pt x="3256" y="1108"/>
                    <a:pt x="3239" y="1110"/>
                  </a:cubicBezTo>
                  <a:cubicBezTo>
                    <a:pt x="3221" y="1112"/>
                    <a:pt x="3210" y="1113"/>
                    <a:pt x="3214" y="1113"/>
                  </a:cubicBezTo>
                  <a:cubicBezTo>
                    <a:pt x="3230" y="1114"/>
                    <a:pt x="3245" y="1118"/>
                    <a:pt x="3241" y="1120"/>
                  </a:cubicBezTo>
                  <a:cubicBezTo>
                    <a:pt x="3239" y="1122"/>
                    <a:pt x="3239" y="1123"/>
                    <a:pt x="3243" y="1122"/>
                  </a:cubicBezTo>
                  <a:cubicBezTo>
                    <a:pt x="3246" y="1122"/>
                    <a:pt x="3248" y="1121"/>
                    <a:pt x="3247" y="1119"/>
                  </a:cubicBezTo>
                  <a:cubicBezTo>
                    <a:pt x="3247" y="1116"/>
                    <a:pt x="3279" y="1113"/>
                    <a:pt x="3282" y="1116"/>
                  </a:cubicBezTo>
                  <a:cubicBezTo>
                    <a:pt x="3283" y="1117"/>
                    <a:pt x="3286" y="1118"/>
                    <a:pt x="3289" y="1118"/>
                  </a:cubicBezTo>
                  <a:cubicBezTo>
                    <a:pt x="3295" y="1118"/>
                    <a:pt x="3295" y="1118"/>
                    <a:pt x="3290" y="1120"/>
                  </a:cubicBezTo>
                  <a:cubicBezTo>
                    <a:pt x="3288" y="1122"/>
                    <a:pt x="3299" y="1122"/>
                    <a:pt x="3316" y="1120"/>
                  </a:cubicBezTo>
                  <a:cubicBezTo>
                    <a:pt x="3333" y="1118"/>
                    <a:pt x="3344" y="1117"/>
                    <a:pt x="3340" y="1116"/>
                  </a:cubicBezTo>
                  <a:cubicBezTo>
                    <a:pt x="3334" y="1115"/>
                    <a:pt x="3335" y="1114"/>
                    <a:pt x="3344" y="1112"/>
                  </a:cubicBezTo>
                  <a:cubicBezTo>
                    <a:pt x="3355" y="1110"/>
                    <a:pt x="3355" y="1110"/>
                    <a:pt x="3341" y="1111"/>
                  </a:cubicBezTo>
                  <a:cubicBezTo>
                    <a:pt x="3332" y="1111"/>
                    <a:pt x="3329" y="1111"/>
                    <a:pt x="3331" y="1109"/>
                  </a:cubicBezTo>
                  <a:cubicBezTo>
                    <a:pt x="3333" y="1107"/>
                    <a:pt x="3339" y="1106"/>
                    <a:pt x="3345" y="1106"/>
                  </a:cubicBezTo>
                  <a:cubicBezTo>
                    <a:pt x="3354" y="1106"/>
                    <a:pt x="3354" y="1106"/>
                    <a:pt x="3348" y="1104"/>
                  </a:cubicBezTo>
                  <a:cubicBezTo>
                    <a:pt x="3344" y="1103"/>
                    <a:pt x="3337" y="1102"/>
                    <a:pt x="3333" y="1101"/>
                  </a:cubicBezTo>
                  <a:cubicBezTo>
                    <a:pt x="3328" y="1101"/>
                    <a:pt x="3320" y="1100"/>
                    <a:pt x="3314" y="1098"/>
                  </a:cubicBezTo>
                  <a:cubicBezTo>
                    <a:pt x="3304" y="1094"/>
                    <a:pt x="3304" y="1094"/>
                    <a:pt x="3304" y="1094"/>
                  </a:cubicBezTo>
                  <a:cubicBezTo>
                    <a:pt x="3318" y="1093"/>
                    <a:pt x="3318" y="1093"/>
                    <a:pt x="3318" y="1093"/>
                  </a:cubicBezTo>
                  <a:cubicBezTo>
                    <a:pt x="3328" y="1092"/>
                    <a:pt x="3330" y="1091"/>
                    <a:pt x="3327" y="1089"/>
                  </a:cubicBezTo>
                  <a:cubicBezTo>
                    <a:pt x="3325" y="1086"/>
                    <a:pt x="3316" y="1086"/>
                    <a:pt x="3299" y="1088"/>
                  </a:cubicBezTo>
                  <a:cubicBezTo>
                    <a:pt x="3278" y="1091"/>
                    <a:pt x="3275" y="1091"/>
                    <a:pt x="3282" y="1088"/>
                  </a:cubicBezTo>
                  <a:cubicBezTo>
                    <a:pt x="3286" y="1086"/>
                    <a:pt x="3291" y="1083"/>
                    <a:pt x="3293" y="1082"/>
                  </a:cubicBezTo>
                  <a:cubicBezTo>
                    <a:pt x="3296" y="1081"/>
                    <a:pt x="3310" y="1079"/>
                    <a:pt x="3325" y="1078"/>
                  </a:cubicBezTo>
                  <a:cubicBezTo>
                    <a:pt x="3348" y="1077"/>
                    <a:pt x="3353" y="1075"/>
                    <a:pt x="3354" y="1072"/>
                  </a:cubicBezTo>
                  <a:cubicBezTo>
                    <a:pt x="3355" y="1068"/>
                    <a:pt x="3353" y="1068"/>
                    <a:pt x="3337" y="1071"/>
                  </a:cubicBezTo>
                  <a:cubicBezTo>
                    <a:pt x="3326" y="1073"/>
                    <a:pt x="3319" y="1073"/>
                    <a:pt x="3318" y="1071"/>
                  </a:cubicBezTo>
                  <a:cubicBezTo>
                    <a:pt x="3316" y="1070"/>
                    <a:pt x="3310" y="1070"/>
                    <a:pt x="3301" y="1071"/>
                  </a:cubicBezTo>
                  <a:cubicBezTo>
                    <a:pt x="3294" y="1073"/>
                    <a:pt x="3288" y="1075"/>
                    <a:pt x="3289" y="1076"/>
                  </a:cubicBezTo>
                  <a:cubicBezTo>
                    <a:pt x="3290" y="1077"/>
                    <a:pt x="3282" y="1080"/>
                    <a:pt x="3271" y="1082"/>
                  </a:cubicBezTo>
                  <a:cubicBezTo>
                    <a:pt x="3261" y="1084"/>
                    <a:pt x="3250" y="1087"/>
                    <a:pt x="3247" y="1089"/>
                  </a:cubicBezTo>
                  <a:cubicBezTo>
                    <a:pt x="3244" y="1091"/>
                    <a:pt x="3242" y="1091"/>
                    <a:pt x="3242" y="1089"/>
                  </a:cubicBezTo>
                  <a:cubicBezTo>
                    <a:pt x="3242" y="1088"/>
                    <a:pt x="3239" y="1086"/>
                    <a:pt x="3235" y="1086"/>
                  </a:cubicBezTo>
                  <a:cubicBezTo>
                    <a:pt x="3223" y="1086"/>
                    <a:pt x="3225" y="1081"/>
                    <a:pt x="3238" y="1079"/>
                  </a:cubicBezTo>
                  <a:cubicBezTo>
                    <a:pt x="3244" y="1078"/>
                    <a:pt x="3249" y="1075"/>
                    <a:pt x="3249" y="1074"/>
                  </a:cubicBezTo>
                  <a:cubicBezTo>
                    <a:pt x="3249" y="1073"/>
                    <a:pt x="3253" y="1071"/>
                    <a:pt x="3258" y="1071"/>
                  </a:cubicBezTo>
                  <a:cubicBezTo>
                    <a:pt x="3263" y="1070"/>
                    <a:pt x="3272" y="1067"/>
                    <a:pt x="3277" y="1065"/>
                  </a:cubicBezTo>
                  <a:cubicBezTo>
                    <a:pt x="3297" y="1054"/>
                    <a:pt x="3363" y="1037"/>
                    <a:pt x="3360" y="1044"/>
                  </a:cubicBezTo>
                  <a:cubicBezTo>
                    <a:pt x="3359" y="1046"/>
                    <a:pt x="3354" y="1047"/>
                    <a:pt x="3348" y="1047"/>
                  </a:cubicBezTo>
                  <a:cubicBezTo>
                    <a:pt x="3343" y="1047"/>
                    <a:pt x="3341" y="1047"/>
                    <a:pt x="3343" y="1048"/>
                  </a:cubicBezTo>
                  <a:cubicBezTo>
                    <a:pt x="3346" y="1048"/>
                    <a:pt x="3348" y="1049"/>
                    <a:pt x="3347" y="1051"/>
                  </a:cubicBezTo>
                  <a:cubicBezTo>
                    <a:pt x="3345" y="1055"/>
                    <a:pt x="3368" y="1048"/>
                    <a:pt x="3372" y="1044"/>
                  </a:cubicBezTo>
                  <a:cubicBezTo>
                    <a:pt x="3375" y="1040"/>
                    <a:pt x="3380" y="1039"/>
                    <a:pt x="3396" y="1039"/>
                  </a:cubicBezTo>
                  <a:cubicBezTo>
                    <a:pt x="3412" y="1038"/>
                    <a:pt x="3415" y="1038"/>
                    <a:pt x="3407" y="1037"/>
                  </a:cubicBezTo>
                  <a:cubicBezTo>
                    <a:pt x="3402" y="1036"/>
                    <a:pt x="3389" y="1036"/>
                    <a:pt x="3379" y="1036"/>
                  </a:cubicBezTo>
                  <a:cubicBezTo>
                    <a:pt x="3368" y="1037"/>
                    <a:pt x="3362" y="1037"/>
                    <a:pt x="3364" y="1035"/>
                  </a:cubicBezTo>
                  <a:cubicBezTo>
                    <a:pt x="3366" y="1033"/>
                    <a:pt x="3365" y="1033"/>
                    <a:pt x="3360" y="1033"/>
                  </a:cubicBezTo>
                  <a:cubicBezTo>
                    <a:pt x="3355" y="1033"/>
                    <a:pt x="3353" y="1032"/>
                    <a:pt x="3354" y="1029"/>
                  </a:cubicBezTo>
                  <a:cubicBezTo>
                    <a:pt x="3354" y="1027"/>
                    <a:pt x="3357" y="1025"/>
                    <a:pt x="3359" y="1024"/>
                  </a:cubicBezTo>
                  <a:cubicBezTo>
                    <a:pt x="3362" y="1023"/>
                    <a:pt x="3360" y="1023"/>
                    <a:pt x="3356" y="1024"/>
                  </a:cubicBezTo>
                  <a:cubicBezTo>
                    <a:pt x="3352" y="1025"/>
                    <a:pt x="3345" y="1024"/>
                    <a:pt x="3340" y="1023"/>
                  </a:cubicBezTo>
                  <a:cubicBezTo>
                    <a:pt x="3331" y="1021"/>
                    <a:pt x="3326" y="1024"/>
                    <a:pt x="3333" y="1027"/>
                  </a:cubicBezTo>
                  <a:cubicBezTo>
                    <a:pt x="3335" y="1029"/>
                    <a:pt x="3330" y="1030"/>
                    <a:pt x="3318" y="1031"/>
                  </a:cubicBezTo>
                  <a:cubicBezTo>
                    <a:pt x="3299" y="1033"/>
                    <a:pt x="3299" y="1033"/>
                    <a:pt x="3306" y="1028"/>
                  </a:cubicBezTo>
                  <a:cubicBezTo>
                    <a:pt x="3314" y="1024"/>
                    <a:pt x="3314" y="1024"/>
                    <a:pt x="3314" y="1024"/>
                  </a:cubicBezTo>
                  <a:cubicBezTo>
                    <a:pt x="3306" y="1024"/>
                    <a:pt x="3306" y="1024"/>
                    <a:pt x="3306" y="1024"/>
                  </a:cubicBezTo>
                  <a:cubicBezTo>
                    <a:pt x="3302" y="1024"/>
                    <a:pt x="3296" y="1024"/>
                    <a:pt x="3294" y="1022"/>
                  </a:cubicBezTo>
                  <a:cubicBezTo>
                    <a:pt x="3290" y="1020"/>
                    <a:pt x="3298" y="1019"/>
                    <a:pt x="3321" y="1018"/>
                  </a:cubicBezTo>
                  <a:cubicBezTo>
                    <a:pt x="3348" y="1017"/>
                    <a:pt x="3354" y="1016"/>
                    <a:pt x="3357" y="1012"/>
                  </a:cubicBezTo>
                  <a:cubicBezTo>
                    <a:pt x="3361" y="1008"/>
                    <a:pt x="3363" y="1007"/>
                    <a:pt x="3372" y="1009"/>
                  </a:cubicBezTo>
                  <a:cubicBezTo>
                    <a:pt x="3380" y="1011"/>
                    <a:pt x="3385" y="1011"/>
                    <a:pt x="3393" y="1008"/>
                  </a:cubicBezTo>
                  <a:cubicBezTo>
                    <a:pt x="3399" y="1005"/>
                    <a:pt x="3401" y="1004"/>
                    <a:pt x="3396" y="1005"/>
                  </a:cubicBezTo>
                  <a:cubicBezTo>
                    <a:pt x="3383" y="1007"/>
                    <a:pt x="3351" y="1005"/>
                    <a:pt x="3356" y="1003"/>
                  </a:cubicBezTo>
                  <a:cubicBezTo>
                    <a:pt x="3358" y="1001"/>
                    <a:pt x="3360" y="1000"/>
                    <a:pt x="3360" y="999"/>
                  </a:cubicBezTo>
                  <a:cubicBezTo>
                    <a:pt x="3357" y="995"/>
                    <a:pt x="3373" y="984"/>
                    <a:pt x="3384" y="983"/>
                  </a:cubicBezTo>
                  <a:cubicBezTo>
                    <a:pt x="3401" y="981"/>
                    <a:pt x="3410" y="975"/>
                    <a:pt x="3393" y="977"/>
                  </a:cubicBezTo>
                  <a:cubicBezTo>
                    <a:pt x="3386" y="977"/>
                    <a:pt x="3380" y="977"/>
                    <a:pt x="3381" y="975"/>
                  </a:cubicBezTo>
                  <a:cubicBezTo>
                    <a:pt x="3382" y="973"/>
                    <a:pt x="3430" y="964"/>
                    <a:pt x="3450" y="963"/>
                  </a:cubicBezTo>
                  <a:cubicBezTo>
                    <a:pt x="3470" y="961"/>
                    <a:pt x="3461" y="959"/>
                    <a:pt x="3434" y="959"/>
                  </a:cubicBezTo>
                  <a:cubicBezTo>
                    <a:pt x="3419" y="959"/>
                    <a:pt x="3407" y="958"/>
                    <a:pt x="3406" y="957"/>
                  </a:cubicBezTo>
                  <a:cubicBezTo>
                    <a:pt x="3403" y="954"/>
                    <a:pt x="3408" y="952"/>
                    <a:pt x="3425" y="949"/>
                  </a:cubicBezTo>
                  <a:cubicBezTo>
                    <a:pt x="3435" y="947"/>
                    <a:pt x="3443" y="945"/>
                    <a:pt x="3443" y="944"/>
                  </a:cubicBezTo>
                  <a:cubicBezTo>
                    <a:pt x="3443" y="943"/>
                    <a:pt x="3446" y="940"/>
                    <a:pt x="3450" y="938"/>
                  </a:cubicBezTo>
                  <a:cubicBezTo>
                    <a:pt x="3454" y="936"/>
                    <a:pt x="3461" y="931"/>
                    <a:pt x="3466" y="927"/>
                  </a:cubicBezTo>
                  <a:cubicBezTo>
                    <a:pt x="3478" y="918"/>
                    <a:pt x="3507" y="915"/>
                    <a:pt x="3562" y="919"/>
                  </a:cubicBezTo>
                  <a:cubicBezTo>
                    <a:pt x="3595" y="922"/>
                    <a:pt x="3606" y="922"/>
                    <a:pt x="3618" y="918"/>
                  </a:cubicBezTo>
                  <a:cubicBezTo>
                    <a:pt x="3627" y="916"/>
                    <a:pt x="3634" y="914"/>
                    <a:pt x="3634" y="914"/>
                  </a:cubicBezTo>
                  <a:cubicBezTo>
                    <a:pt x="3635" y="912"/>
                    <a:pt x="3573" y="912"/>
                    <a:pt x="3553" y="913"/>
                  </a:cubicBezTo>
                  <a:cubicBezTo>
                    <a:pt x="3530" y="914"/>
                    <a:pt x="3525" y="910"/>
                    <a:pt x="3544" y="904"/>
                  </a:cubicBezTo>
                  <a:cubicBezTo>
                    <a:pt x="3558" y="900"/>
                    <a:pt x="3558" y="900"/>
                    <a:pt x="3558" y="900"/>
                  </a:cubicBezTo>
                  <a:cubicBezTo>
                    <a:pt x="3545" y="902"/>
                    <a:pt x="3545" y="902"/>
                    <a:pt x="3545" y="902"/>
                  </a:cubicBezTo>
                  <a:cubicBezTo>
                    <a:pt x="3529" y="904"/>
                    <a:pt x="3522" y="903"/>
                    <a:pt x="3527" y="899"/>
                  </a:cubicBezTo>
                  <a:cubicBezTo>
                    <a:pt x="3529" y="897"/>
                    <a:pt x="3526" y="897"/>
                    <a:pt x="3518" y="898"/>
                  </a:cubicBezTo>
                  <a:cubicBezTo>
                    <a:pt x="3493" y="900"/>
                    <a:pt x="3491" y="900"/>
                    <a:pt x="3491" y="894"/>
                  </a:cubicBezTo>
                  <a:cubicBezTo>
                    <a:pt x="3490" y="891"/>
                    <a:pt x="3491" y="889"/>
                    <a:pt x="3492" y="889"/>
                  </a:cubicBezTo>
                  <a:cubicBezTo>
                    <a:pt x="3502" y="890"/>
                    <a:pt x="3508" y="887"/>
                    <a:pt x="3508" y="882"/>
                  </a:cubicBezTo>
                  <a:cubicBezTo>
                    <a:pt x="3508" y="877"/>
                    <a:pt x="3507" y="877"/>
                    <a:pt x="3503" y="880"/>
                  </a:cubicBezTo>
                  <a:cubicBezTo>
                    <a:pt x="3496" y="884"/>
                    <a:pt x="3464" y="885"/>
                    <a:pt x="3463" y="881"/>
                  </a:cubicBezTo>
                  <a:cubicBezTo>
                    <a:pt x="3462" y="879"/>
                    <a:pt x="3453" y="879"/>
                    <a:pt x="3437" y="882"/>
                  </a:cubicBezTo>
                  <a:cubicBezTo>
                    <a:pt x="3423" y="884"/>
                    <a:pt x="3413" y="884"/>
                    <a:pt x="3411" y="882"/>
                  </a:cubicBezTo>
                  <a:cubicBezTo>
                    <a:pt x="3410" y="881"/>
                    <a:pt x="3412" y="880"/>
                    <a:pt x="3415" y="879"/>
                  </a:cubicBezTo>
                  <a:cubicBezTo>
                    <a:pt x="3419" y="879"/>
                    <a:pt x="3420" y="878"/>
                    <a:pt x="3419" y="876"/>
                  </a:cubicBezTo>
                  <a:cubicBezTo>
                    <a:pt x="3416" y="872"/>
                    <a:pt x="3445" y="871"/>
                    <a:pt x="3459" y="874"/>
                  </a:cubicBezTo>
                  <a:cubicBezTo>
                    <a:pt x="3469" y="876"/>
                    <a:pt x="3479" y="874"/>
                    <a:pt x="3476" y="870"/>
                  </a:cubicBezTo>
                  <a:cubicBezTo>
                    <a:pt x="3475" y="869"/>
                    <a:pt x="3477" y="868"/>
                    <a:pt x="3480" y="868"/>
                  </a:cubicBezTo>
                  <a:cubicBezTo>
                    <a:pt x="3483" y="867"/>
                    <a:pt x="3486" y="868"/>
                    <a:pt x="3487" y="869"/>
                  </a:cubicBezTo>
                  <a:cubicBezTo>
                    <a:pt x="3490" y="874"/>
                    <a:pt x="3530" y="875"/>
                    <a:pt x="3535" y="871"/>
                  </a:cubicBezTo>
                  <a:cubicBezTo>
                    <a:pt x="3537" y="869"/>
                    <a:pt x="3531" y="868"/>
                    <a:pt x="3520" y="868"/>
                  </a:cubicBezTo>
                  <a:cubicBezTo>
                    <a:pt x="3494" y="868"/>
                    <a:pt x="3485" y="867"/>
                    <a:pt x="3487" y="864"/>
                  </a:cubicBezTo>
                  <a:cubicBezTo>
                    <a:pt x="3487" y="863"/>
                    <a:pt x="3486" y="861"/>
                    <a:pt x="3483" y="860"/>
                  </a:cubicBezTo>
                  <a:cubicBezTo>
                    <a:pt x="3480" y="860"/>
                    <a:pt x="3478" y="861"/>
                    <a:pt x="3477" y="862"/>
                  </a:cubicBezTo>
                  <a:cubicBezTo>
                    <a:pt x="3476" y="864"/>
                    <a:pt x="3472" y="866"/>
                    <a:pt x="3469" y="865"/>
                  </a:cubicBezTo>
                  <a:cubicBezTo>
                    <a:pt x="3465" y="865"/>
                    <a:pt x="3460" y="866"/>
                    <a:pt x="3458" y="868"/>
                  </a:cubicBezTo>
                  <a:cubicBezTo>
                    <a:pt x="3456" y="870"/>
                    <a:pt x="3454" y="869"/>
                    <a:pt x="3452" y="867"/>
                  </a:cubicBezTo>
                  <a:cubicBezTo>
                    <a:pt x="3451" y="865"/>
                    <a:pt x="3450" y="863"/>
                    <a:pt x="3450" y="863"/>
                  </a:cubicBezTo>
                  <a:cubicBezTo>
                    <a:pt x="3451" y="862"/>
                    <a:pt x="3486" y="855"/>
                    <a:pt x="3496" y="854"/>
                  </a:cubicBezTo>
                  <a:cubicBezTo>
                    <a:pt x="3502" y="853"/>
                    <a:pt x="3506" y="851"/>
                    <a:pt x="3507" y="849"/>
                  </a:cubicBezTo>
                  <a:cubicBezTo>
                    <a:pt x="3508" y="845"/>
                    <a:pt x="3504" y="845"/>
                    <a:pt x="3484" y="849"/>
                  </a:cubicBezTo>
                  <a:cubicBezTo>
                    <a:pt x="3469" y="851"/>
                    <a:pt x="3459" y="851"/>
                    <a:pt x="3459" y="850"/>
                  </a:cubicBezTo>
                  <a:cubicBezTo>
                    <a:pt x="3459" y="848"/>
                    <a:pt x="3460" y="847"/>
                    <a:pt x="3462" y="847"/>
                  </a:cubicBezTo>
                  <a:cubicBezTo>
                    <a:pt x="3467" y="846"/>
                    <a:pt x="3451" y="837"/>
                    <a:pt x="3445" y="837"/>
                  </a:cubicBezTo>
                  <a:cubicBezTo>
                    <a:pt x="3440" y="837"/>
                    <a:pt x="3455" y="827"/>
                    <a:pt x="3463" y="826"/>
                  </a:cubicBezTo>
                  <a:cubicBezTo>
                    <a:pt x="3465" y="825"/>
                    <a:pt x="3473" y="821"/>
                    <a:pt x="3481" y="816"/>
                  </a:cubicBezTo>
                  <a:cubicBezTo>
                    <a:pt x="3489" y="812"/>
                    <a:pt x="3499" y="807"/>
                    <a:pt x="3504" y="806"/>
                  </a:cubicBezTo>
                  <a:cubicBezTo>
                    <a:pt x="3508" y="804"/>
                    <a:pt x="3514" y="802"/>
                    <a:pt x="3515" y="801"/>
                  </a:cubicBezTo>
                  <a:cubicBezTo>
                    <a:pt x="3517" y="800"/>
                    <a:pt x="3518" y="801"/>
                    <a:pt x="3518" y="802"/>
                  </a:cubicBezTo>
                  <a:cubicBezTo>
                    <a:pt x="3518" y="806"/>
                    <a:pt x="3549" y="800"/>
                    <a:pt x="3550" y="796"/>
                  </a:cubicBezTo>
                  <a:cubicBezTo>
                    <a:pt x="3550" y="795"/>
                    <a:pt x="3552" y="794"/>
                    <a:pt x="3553" y="793"/>
                  </a:cubicBezTo>
                  <a:cubicBezTo>
                    <a:pt x="3555" y="793"/>
                    <a:pt x="3555" y="794"/>
                    <a:pt x="3555" y="796"/>
                  </a:cubicBezTo>
                  <a:cubicBezTo>
                    <a:pt x="3554" y="798"/>
                    <a:pt x="3554" y="799"/>
                    <a:pt x="3556" y="799"/>
                  </a:cubicBezTo>
                  <a:cubicBezTo>
                    <a:pt x="3557" y="799"/>
                    <a:pt x="3559" y="797"/>
                    <a:pt x="3560" y="794"/>
                  </a:cubicBezTo>
                  <a:cubicBezTo>
                    <a:pt x="3560" y="792"/>
                    <a:pt x="3559" y="790"/>
                    <a:pt x="3557" y="790"/>
                  </a:cubicBezTo>
                  <a:cubicBezTo>
                    <a:pt x="3554" y="791"/>
                    <a:pt x="3553" y="789"/>
                    <a:pt x="3554" y="788"/>
                  </a:cubicBezTo>
                  <a:cubicBezTo>
                    <a:pt x="3555" y="786"/>
                    <a:pt x="3559" y="784"/>
                    <a:pt x="3563" y="784"/>
                  </a:cubicBezTo>
                  <a:cubicBezTo>
                    <a:pt x="3568" y="784"/>
                    <a:pt x="3569" y="783"/>
                    <a:pt x="3566" y="781"/>
                  </a:cubicBezTo>
                  <a:cubicBezTo>
                    <a:pt x="3561" y="779"/>
                    <a:pt x="3554" y="781"/>
                    <a:pt x="3542" y="788"/>
                  </a:cubicBezTo>
                  <a:cubicBezTo>
                    <a:pt x="3537" y="791"/>
                    <a:pt x="3527" y="794"/>
                    <a:pt x="3521" y="795"/>
                  </a:cubicBezTo>
                  <a:cubicBezTo>
                    <a:pt x="3514" y="797"/>
                    <a:pt x="3503" y="799"/>
                    <a:pt x="3496" y="800"/>
                  </a:cubicBezTo>
                  <a:cubicBezTo>
                    <a:pt x="3488" y="803"/>
                    <a:pt x="3484" y="802"/>
                    <a:pt x="3482" y="800"/>
                  </a:cubicBezTo>
                  <a:cubicBezTo>
                    <a:pt x="3480" y="797"/>
                    <a:pt x="3479" y="797"/>
                    <a:pt x="3476" y="800"/>
                  </a:cubicBezTo>
                  <a:cubicBezTo>
                    <a:pt x="3475" y="802"/>
                    <a:pt x="3468" y="804"/>
                    <a:pt x="3462" y="805"/>
                  </a:cubicBezTo>
                  <a:cubicBezTo>
                    <a:pt x="3451" y="807"/>
                    <a:pt x="3451" y="807"/>
                    <a:pt x="3451" y="807"/>
                  </a:cubicBezTo>
                  <a:cubicBezTo>
                    <a:pt x="3461" y="807"/>
                    <a:pt x="3461" y="807"/>
                    <a:pt x="3461" y="807"/>
                  </a:cubicBezTo>
                  <a:cubicBezTo>
                    <a:pt x="3473" y="807"/>
                    <a:pt x="3474" y="808"/>
                    <a:pt x="3468" y="816"/>
                  </a:cubicBezTo>
                  <a:cubicBezTo>
                    <a:pt x="3464" y="822"/>
                    <a:pt x="3457" y="824"/>
                    <a:pt x="3456" y="819"/>
                  </a:cubicBezTo>
                  <a:cubicBezTo>
                    <a:pt x="3456" y="817"/>
                    <a:pt x="3454" y="818"/>
                    <a:pt x="3450" y="821"/>
                  </a:cubicBezTo>
                  <a:cubicBezTo>
                    <a:pt x="3443" y="826"/>
                    <a:pt x="3428" y="830"/>
                    <a:pt x="3418" y="829"/>
                  </a:cubicBezTo>
                  <a:cubicBezTo>
                    <a:pt x="3411" y="829"/>
                    <a:pt x="3411" y="828"/>
                    <a:pt x="3415" y="824"/>
                  </a:cubicBezTo>
                  <a:cubicBezTo>
                    <a:pt x="3419" y="821"/>
                    <a:pt x="3418" y="820"/>
                    <a:pt x="3407" y="823"/>
                  </a:cubicBezTo>
                  <a:cubicBezTo>
                    <a:pt x="3395" y="825"/>
                    <a:pt x="3395" y="825"/>
                    <a:pt x="3395" y="825"/>
                  </a:cubicBezTo>
                  <a:cubicBezTo>
                    <a:pt x="3408" y="817"/>
                    <a:pt x="3408" y="817"/>
                    <a:pt x="3408" y="817"/>
                  </a:cubicBezTo>
                  <a:cubicBezTo>
                    <a:pt x="3419" y="810"/>
                    <a:pt x="3423" y="809"/>
                    <a:pt x="3434" y="809"/>
                  </a:cubicBezTo>
                  <a:cubicBezTo>
                    <a:pt x="3442" y="809"/>
                    <a:pt x="3449" y="808"/>
                    <a:pt x="3451" y="806"/>
                  </a:cubicBezTo>
                  <a:cubicBezTo>
                    <a:pt x="3452" y="805"/>
                    <a:pt x="3458" y="802"/>
                    <a:pt x="3462" y="801"/>
                  </a:cubicBezTo>
                  <a:cubicBezTo>
                    <a:pt x="3479" y="795"/>
                    <a:pt x="3471" y="793"/>
                    <a:pt x="3450" y="796"/>
                  </a:cubicBezTo>
                  <a:cubicBezTo>
                    <a:pt x="3434" y="799"/>
                    <a:pt x="3430" y="799"/>
                    <a:pt x="3432" y="797"/>
                  </a:cubicBezTo>
                  <a:cubicBezTo>
                    <a:pt x="3436" y="794"/>
                    <a:pt x="3435" y="793"/>
                    <a:pt x="3431" y="794"/>
                  </a:cubicBezTo>
                  <a:cubicBezTo>
                    <a:pt x="3428" y="794"/>
                    <a:pt x="3424" y="796"/>
                    <a:pt x="3422" y="798"/>
                  </a:cubicBezTo>
                  <a:cubicBezTo>
                    <a:pt x="3421" y="799"/>
                    <a:pt x="3417" y="801"/>
                    <a:pt x="3415" y="800"/>
                  </a:cubicBezTo>
                  <a:cubicBezTo>
                    <a:pt x="3410" y="800"/>
                    <a:pt x="3411" y="799"/>
                    <a:pt x="3417" y="796"/>
                  </a:cubicBezTo>
                  <a:cubicBezTo>
                    <a:pt x="3421" y="793"/>
                    <a:pt x="3424" y="790"/>
                    <a:pt x="3423" y="787"/>
                  </a:cubicBezTo>
                  <a:cubicBezTo>
                    <a:pt x="3423" y="785"/>
                    <a:pt x="3425" y="783"/>
                    <a:pt x="3429" y="783"/>
                  </a:cubicBezTo>
                  <a:cubicBezTo>
                    <a:pt x="3432" y="782"/>
                    <a:pt x="3439" y="780"/>
                    <a:pt x="3443" y="777"/>
                  </a:cubicBezTo>
                  <a:cubicBezTo>
                    <a:pt x="3451" y="773"/>
                    <a:pt x="3451" y="773"/>
                    <a:pt x="3451" y="773"/>
                  </a:cubicBezTo>
                  <a:cubicBezTo>
                    <a:pt x="3441" y="775"/>
                    <a:pt x="3441" y="775"/>
                    <a:pt x="3441" y="775"/>
                  </a:cubicBezTo>
                  <a:cubicBezTo>
                    <a:pt x="3433" y="777"/>
                    <a:pt x="3433" y="777"/>
                    <a:pt x="3438" y="773"/>
                  </a:cubicBezTo>
                  <a:cubicBezTo>
                    <a:pt x="3443" y="771"/>
                    <a:pt x="3444" y="769"/>
                    <a:pt x="3441" y="768"/>
                  </a:cubicBezTo>
                  <a:cubicBezTo>
                    <a:pt x="3436" y="765"/>
                    <a:pt x="3469" y="759"/>
                    <a:pt x="3484" y="760"/>
                  </a:cubicBezTo>
                  <a:cubicBezTo>
                    <a:pt x="3491" y="760"/>
                    <a:pt x="3501" y="760"/>
                    <a:pt x="3507" y="760"/>
                  </a:cubicBezTo>
                  <a:cubicBezTo>
                    <a:pt x="3524" y="758"/>
                    <a:pt x="3571" y="748"/>
                    <a:pt x="3581" y="743"/>
                  </a:cubicBezTo>
                  <a:cubicBezTo>
                    <a:pt x="3591" y="739"/>
                    <a:pt x="3596" y="740"/>
                    <a:pt x="3590" y="745"/>
                  </a:cubicBezTo>
                  <a:cubicBezTo>
                    <a:pt x="3587" y="748"/>
                    <a:pt x="3587" y="748"/>
                    <a:pt x="3591" y="748"/>
                  </a:cubicBezTo>
                  <a:cubicBezTo>
                    <a:pt x="3593" y="748"/>
                    <a:pt x="3596" y="749"/>
                    <a:pt x="3596" y="750"/>
                  </a:cubicBezTo>
                  <a:cubicBezTo>
                    <a:pt x="3596" y="751"/>
                    <a:pt x="3600" y="750"/>
                    <a:pt x="3604" y="747"/>
                  </a:cubicBezTo>
                  <a:cubicBezTo>
                    <a:pt x="3611" y="743"/>
                    <a:pt x="3614" y="743"/>
                    <a:pt x="3634" y="745"/>
                  </a:cubicBezTo>
                  <a:cubicBezTo>
                    <a:pt x="3646" y="746"/>
                    <a:pt x="3659" y="747"/>
                    <a:pt x="3663" y="747"/>
                  </a:cubicBezTo>
                  <a:cubicBezTo>
                    <a:pt x="3671" y="746"/>
                    <a:pt x="3679" y="738"/>
                    <a:pt x="3673" y="736"/>
                  </a:cubicBezTo>
                  <a:cubicBezTo>
                    <a:pt x="3671" y="735"/>
                    <a:pt x="3674" y="735"/>
                    <a:pt x="3678" y="736"/>
                  </a:cubicBezTo>
                  <a:cubicBezTo>
                    <a:pt x="3683" y="737"/>
                    <a:pt x="3691" y="737"/>
                    <a:pt x="3697" y="737"/>
                  </a:cubicBezTo>
                  <a:cubicBezTo>
                    <a:pt x="3703" y="736"/>
                    <a:pt x="3714" y="736"/>
                    <a:pt x="3721" y="737"/>
                  </a:cubicBezTo>
                  <a:cubicBezTo>
                    <a:pt x="3732" y="737"/>
                    <a:pt x="3736" y="736"/>
                    <a:pt x="3751" y="726"/>
                  </a:cubicBezTo>
                  <a:cubicBezTo>
                    <a:pt x="3770" y="715"/>
                    <a:pt x="3770" y="715"/>
                    <a:pt x="3770" y="715"/>
                  </a:cubicBezTo>
                  <a:cubicBezTo>
                    <a:pt x="3748" y="718"/>
                    <a:pt x="3748" y="718"/>
                    <a:pt x="3748" y="718"/>
                  </a:cubicBezTo>
                  <a:cubicBezTo>
                    <a:pt x="3736" y="719"/>
                    <a:pt x="3715" y="723"/>
                    <a:pt x="3702" y="725"/>
                  </a:cubicBezTo>
                  <a:cubicBezTo>
                    <a:pt x="3683" y="728"/>
                    <a:pt x="3674" y="729"/>
                    <a:pt x="3662" y="726"/>
                  </a:cubicBezTo>
                  <a:cubicBezTo>
                    <a:pt x="3653" y="724"/>
                    <a:pt x="3641" y="724"/>
                    <a:pt x="3634" y="724"/>
                  </a:cubicBezTo>
                  <a:cubicBezTo>
                    <a:pt x="3627" y="725"/>
                    <a:pt x="3624" y="724"/>
                    <a:pt x="3625" y="723"/>
                  </a:cubicBezTo>
                  <a:cubicBezTo>
                    <a:pt x="3627" y="721"/>
                    <a:pt x="3622" y="721"/>
                    <a:pt x="3613" y="722"/>
                  </a:cubicBezTo>
                  <a:cubicBezTo>
                    <a:pt x="3604" y="723"/>
                    <a:pt x="3597" y="722"/>
                    <a:pt x="3596" y="720"/>
                  </a:cubicBezTo>
                  <a:cubicBezTo>
                    <a:pt x="3596" y="718"/>
                    <a:pt x="3591" y="718"/>
                    <a:pt x="3582" y="720"/>
                  </a:cubicBezTo>
                  <a:cubicBezTo>
                    <a:pt x="3575" y="721"/>
                    <a:pt x="3564" y="721"/>
                    <a:pt x="3557" y="720"/>
                  </a:cubicBezTo>
                  <a:cubicBezTo>
                    <a:pt x="3545" y="718"/>
                    <a:pt x="3545" y="718"/>
                    <a:pt x="3545" y="718"/>
                  </a:cubicBezTo>
                  <a:cubicBezTo>
                    <a:pt x="3553" y="715"/>
                    <a:pt x="3553" y="715"/>
                    <a:pt x="3553" y="715"/>
                  </a:cubicBezTo>
                  <a:cubicBezTo>
                    <a:pt x="3557" y="713"/>
                    <a:pt x="3552" y="713"/>
                    <a:pt x="3539" y="715"/>
                  </a:cubicBezTo>
                  <a:cubicBezTo>
                    <a:pt x="3520" y="718"/>
                    <a:pt x="3518" y="718"/>
                    <a:pt x="3522" y="714"/>
                  </a:cubicBezTo>
                  <a:cubicBezTo>
                    <a:pt x="3525" y="712"/>
                    <a:pt x="3531" y="709"/>
                    <a:pt x="3535" y="707"/>
                  </a:cubicBezTo>
                  <a:cubicBezTo>
                    <a:pt x="3539" y="706"/>
                    <a:pt x="3542" y="704"/>
                    <a:pt x="3541" y="703"/>
                  </a:cubicBezTo>
                  <a:cubicBezTo>
                    <a:pt x="3541" y="703"/>
                    <a:pt x="3535" y="704"/>
                    <a:pt x="3528" y="706"/>
                  </a:cubicBezTo>
                  <a:cubicBezTo>
                    <a:pt x="3514" y="712"/>
                    <a:pt x="3471" y="717"/>
                    <a:pt x="3473" y="714"/>
                  </a:cubicBezTo>
                  <a:cubicBezTo>
                    <a:pt x="3474" y="712"/>
                    <a:pt x="3480" y="711"/>
                    <a:pt x="3486" y="710"/>
                  </a:cubicBezTo>
                  <a:cubicBezTo>
                    <a:pt x="3501" y="709"/>
                    <a:pt x="3527" y="701"/>
                    <a:pt x="3538" y="695"/>
                  </a:cubicBezTo>
                  <a:cubicBezTo>
                    <a:pt x="3546" y="690"/>
                    <a:pt x="3550" y="690"/>
                    <a:pt x="3573" y="692"/>
                  </a:cubicBezTo>
                  <a:cubicBezTo>
                    <a:pt x="3586" y="693"/>
                    <a:pt x="3601" y="694"/>
                    <a:pt x="3605" y="693"/>
                  </a:cubicBezTo>
                  <a:cubicBezTo>
                    <a:pt x="3613" y="693"/>
                    <a:pt x="3616" y="696"/>
                    <a:pt x="3610" y="699"/>
                  </a:cubicBezTo>
                  <a:cubicBezTo>
                    <a:pt x="3608" y="700"/>
                    <a:pt x="3623" y="700"/>
                    <a:pt x="3643" y="699"/>
                  </a:cubicBezTo>
                  <a:cubicBezTo>
                    <a:pt x="3677" y="697"/>
                    <a:pt x="3681" y="698"/>
                    <a:pt x="3693" y="704"/>
                  </a:cubicBezTo>
                  <a:cubicBezTo>
                    <a:pt x="3704" y="709"/>
                    <a:pt x="3708" y="710"/>
                    <a:pt x="3714" y="708"/>
                  </a:cubicBezTo>
                  <a:cubicBezTo>
                    <a:pt x="3718" y="706"/>
                    <a:pt x="3724" y="705"/>
                    <a:pt x="3727" y="705"/>
                  </a:cubicBezTo>
                  <a:cubicBezTo>
                    <a:pt x="3730" y="706"/>
                    <a:pt x="3732" y="705"/>
                    <a:pt x="3732" y="704"/>
                  </a:cubicBezTo>
                  <a:cubicBezTo>
                    <a:pt x="3731" y="702"/>
                    <a:pt x="3726" y="701"/>
                    <a:pt x="3720" y="702"/>
                  </a:cubicBezTo>
                  <a:cubicBezTo>
                    <a:pt x="3712" y="702"/>
                    <a:pt x="3708" y="700"/>
                    <a:pt x="3707" y="697"/>
                  </a:cubicBezTo>
                  <a:cubicBezTo>
                    <a:pt x="3707" y="693"/>
                    <a:pt x="3708" y="692"/>
                    <a:pt x="3714" y="693"/>
                  </a:cubicBezTo>
                  <a:cubicBezTo>
                    <a:pt x="3721" y="694"/>
                    <a:pt x="3721" y="694"/>
                    <a:pt x="3721" y="694"/>
                  </a:cubicBezTo>
                  <a:cubicBezTo>
                    <a:pt x="3713" y="690"/>
                    <a:pt x="3713" y="690"/>
                    <a:pt x="3713" y="690"/>
                  </a:cubicBezTo>
                  <a:cubicBezTo>
                    <a:pt x="3708" y="688"/>
                    <a:pt x="3704" y="687"/>
                    <a:pt x="3703" y="688"/>
                  </a:cubicBezTo>
                  <a:cubicBezTo>
                    <a:pt x="3701" y="689"/>
                    <a:pt x="3700" y="689"/>
                    <a:pt x="3698" y="687"/>
                  </a:cubicBezTo>
                  <a:cubicBezTo>
                    <a:pt x="3697" y="685"/>
                    <a:pt x="3701" y="684"/>
                    <a:pt x="3712" y="684"/>
                  </a:cubicBezTo>
                  <a:cubicBezTo>
                    <a:pt x="3728" y="685"/>
                    <a:pt x="3735" y="686"/>
                    <a:pt x="3727" y="688"/>
                  </a:cubicBezTo>
                  <a:cubicBezTo>
                    <a:pt x="3725" y="688"/>
                    <a:pt x="3729" y="689"/>
                    <a:pt x="3736" y="689"/>
                  </a:cubicBezTo>
                  <a:cubicBezTo>
                    <a:pt x="3743" y="690"/>
                    <a:pt x="3752" y="688"/>
                    <a:pt x="3760" y="685"/>
                  </a:cubicBezTo>
                  <a:cubicBezTo>
                    <a:pt x="3772" y="680"/>
                    <a:pt x="3772" y="680"/>
                    <a:pt x="3772" y="680"/>
                  </a:cubicBezTo>
                  <a:cubicBezTo>
                    <a:pt x="3753" y="683"/>
                    <a:pt x="3753" y="683"/>
                    <a:pt x="3753" y="683"/>
                  </a:cubicBezTo>
                  <a:cubicBezTo>
                    <a:pt x="3742" y="685"/>
                    <a:pt x="3736" y="685"/>
                    <a:pt x="3738" y="684"/>
                  </a:cubicBezTo>
                  <a:cubicBezTo>
                    <a:pt x="3740" y="682"/>
                    <a:pt x="3735" y="681"/>
                    <a:pt x="3724" y="681"/>
                  </a:cubicBezTo>
                  <a:cubicBezTo>
                    <a:pt x="3714" y="680"/>
                    <a:pt x="3708" y="680"/>
                    <a:pt x="3709" y="679"/>
                  </a:cubicBezTo>
                  <a:cubicBezTo>
                    <a:pt x="3715" y="676"/>
                    <a:pt x="3712" y="672"/>
                    <a:pt x="3702" y="670"/>
                  </a:cubicBezTo>
                  <a:cubicBezTo>
                    <a:pt x="3687" y="668"/>
                    <a:pt x="3682" y="668"/>
                    <a:pt x="3689" y="673"/>
                  </a:cubicBezTo>
                  <a:cubicBezTo>
                    <a:pt x="3692" y="675"/>
                    <a:pt x="3697" y="675"/>
                    <a:pt x="3700" y="675"/>
                  </a:cubicBezTo>
                  <a:cubicBezTo>
                    <a:pt x="3703" y="674"/>
                    <a:pt x="3704" y="674"/>
                    <a:pt x="3702" y="675"/>
                  </a:cubicBezTo>
                  <a:cubicBezTo>
                    <a:pt x="3700" y="676"/>
                    <a:pt x="3699" y="678"/>
                    <a:pt x="3699" y="679"/>
                  </a:cubicBezTo>
                  <a:cubicBezTo>
                    <a:pt x="3699" y="680"/>
                    <a:pt x="3694" y="682"/>
                    <a:pt x="3688" y="683"/>
                  </a:cubicBezTo>
                  <a:cubicBezTo>
                    <a:pt x="3682" y="683"/>
                    <a:pt x="3678" y="685"/>
                    <a:pt x="3678" y="686"/>
                  </a:cubicBezTo>
                  <a:cubicBezTo>
                    <a:pt x="3678" y="689"/>
                    <a:pt x="3641" y="691"/>
                    <a:pt x="3604" y="689"/>
                  </a:cubicBezTo>
                  <a:cubicBezTo>
                    <a:pt x="3571" y="688"/>
                    <a:pt x="3553" y="685"/>
                    <a:pt x="3568" y="683"/>
                  </a:cubicBezTo>
                  <a:cubicBezTo>
                    <a:pt x="3571" y="682"/>
                    <a:pt x="3577" y="680"/>
                    <a:pt x="3580" y="679"/>
                  </a:cubicBezTo>
                  <a:cubicBezTo>
                    <a:pt x="3584" y="676"/>
                    <a:pt x="3584" y="676"/>
                    <a:pt x="3577" y="677"/>
                  </a:cubicBezTo>
                  <a:cubicBezTo>
                    <a:pt x="3568" y="679"/>
                    <a:pt x="3571" y="676"/>
                    <a:pt x="3582" y="671"/>
                  </a:cubicBezTo>
                  <a:cubicBezTo>
                    <a:pt x="3589" y="668"/>
                    <a:pt x="3592" y="668"/>
                    <a:pt x="3596" y="670"/>
                  </a:cubicBezTo>
                  <a:cubicBezTo>
                    <a:pt x="3599" y="672"/>
                    <a:pt x="3602" y="674"/>
                    <a:pt x="3604" y="674"/>
                  </a:cubicBezTo>
                  <a:cubicBezTo>
                    <a:pt x="3605" y="674"/>
                    <a:pt x="3605" y="672"/>
                    <a:pt x="3602" y="671"/>
                  </a:cubicBezTo>
                  <a:cubicBezTo>
                    <a:pt x="3600" y="670"/>
                    <a:pt x="3599" y="669"/>
                    <a:pt x="3601" y="668"/>
                  </a:cubicBezTo>
                  <a:cubicBezTo>
                    <a:pt x="3603" y="668"/>
                    <a:pt x="3604" y="666"/>
                    <a:pt x="3603" y="664"/>
                  </a:cubicBezTo>
                  <a:cubicBezTo>
                    <a:pt x="3601" y="662"/>
                    <a:pt x="3599" y="661"/>
                    <a:pt x="3597" y="662"/>
                  </a:cubicBezTo>
                  <a:cubicBezTo>
                    <a:pt x="3595" y="662"/>
                    <a:pt x="3593" y="662"/>
                    <a:pt x="3592" y="661"/>
                  </a:cubicBezTo>
                  <a:cubicBezTo>
                    <a:pt x="3589" y="657"/>
                    <a:pt x="3582" y="660"/>
                    <a:pt x="3573" y="666"/>
                  </a:cubicBezTo>
                  <a:cubicBezTo>
                    <a:pt x="3564" y="674"/>
                    <a:pt x="3547" y="678"/>
                    <a:pt x="3528" y="678"/>
                  </a:cubicBezTo>
                  <a:cubicBezTo>
                    <a:pt x="3519" y="677"/>
                    <a:pt x="3511" y="678"/>
                    <a:pt x="3509" y="679"/>
                  </a:cubicBezTo>
                  <a:cubicBezTo>
                    <a:pt x="3508" y="680"/>
                    <a:pt x="3504" y="679"/>
                    <a:pt x="3499" y="677"/>
                  </a:cubicBezTo>
                  <a:cubicBezTo>
                    <a:pt x="3495" y="676"/>
                    <a:pt x="3488" y="675"/>
                    <a:pt x="3484" y="675"/>
                  </a:cubicBezTo>
                  <a:cubicBezTo>
                    <a:pt x="3480" y="676"/>
                    <a:pt x="3477" y="675"/>
                    <a:pt x="3478" y="674"/>
                  </a:cubicBezTo>
                  <a:cubicBezTo>
                    <a:pt x="3478" y="673"/>
                    <a:pt x="3473" y="673"/>
                    <a:pt x="3466" y="674"/>
                  </a:cubicBezTo>
                  <a:cubicBezTo>
                    <a:pt x="3460" y="675"/>
                    <a:pt x="3443" y="675"/>
                    <a:pt x="3429" y="675"/>
                  </a:cubicBezTo>
                  <a:cubicBezTo>
                    <a:pt x="3413" y="674"/>
                    <a:pt x="3408" y="673"/>
                    <a:pt x="3415" y="672"/>
                  </a:cubicBezTo>
                  <a:cubicBezTo>
                    <a:pt x="3422" y="671"/>
                    <a:pt x="3428" y="669"/>
                    <a:pt x="3430" y="666"/>
                  </a:cubicBezTo>
                  <a:cubicBezTo>
                    <a:pt x="3434" y="662"/>
                    <a:pt x="3439" y="660"/>
                    <a:pt x="3450" y="659"/>
                  </a:cubicBezTo>
                  <a:cubicBezTo>
                    <a:pt x="3459" y="658"/>
                    <a:pt x="3465" y="657"/>
                    <a:pt x="3463" y="656"/>
                  </a:cubicBezTo>
                  <a:cubicBezTo>
                    <a:pt x="3461" y="655"/>
                    <a:pt x="3461" y="653"/>
                    <a:pt x="3462" y="651"/>
                  </a:cubicBezTo>
                  <a:cubicBezTo>
                    <a:pt x="3463" y="649"/>
                    <a:pt x="3462" y="648"/>
                    <a:pt x="3461" y="648"/>
                  </a:cubicBezTo>
                  <a:cubicBezTo>
                    <a:pt x="3456" y="649"/>
                    <a:pt x="3434" y="658"/>
                    <a:pt x="3429" y="662"/>
                  </a:cubicBezTo>
                  <a:cubicBezTo>
                    <a:pt x="3420" y="668"/>
                    <a:pt x="3369" y="673"/>
                    <a:pt x="3369" y="668"/>
                  </a:cubicBezTo>
                  <a:cubicBezTo>
                    <a:pt x="3368" y="666"/>
                    <a:pt x="3375" y="661"/>
                    <a:pt x="3383" y="656"/>
                  </a:cubicBezTo>
                  <a:cubicBezTo>
                    <a:pt x="3396" y="648"/>
                    <a:pt x="3399" y="648"/>
                    <a:pt x="3425" y="646"/>
                  </a:cubicBezTo>
                  <a:cubicBezTo>
                    <a:pt x="3440" y="645"/>
                    <a:pt x="3451" y="645"/>
                    <a:pt x="3448" y="644"/>
                  </a:cubicBezTo>
                  <a:cubicBezTo>
                    <a:pt x="3445" y="644"/>
                    <a:pt x="3443" y="643"/>
                    <a:pt x="3443" y="641"/>
                  </a:cubicBezTo>
                  <a:cubicBezTo>
                    <a:pt x="3443" y="637"/>
                    <a:pt x="3451" y="635"/>
                    <a:pt x="3457" y="639"/>
                  </a:cubicBezTo>
                  <a:cubicBezTo>
                    <a:pt x="3462" y="641"/>
                    <a:pt x="3462" y="642"/>
                    <a:pt x="3460" y="643"/>
                  </a:cubicBezTo>
                  <a:cubicBezTo>
                    <a:pt x="3457" y="643"/>
                    <a:pt x="3457" y="644"/>
                    <a:pt x="3461" y="646"/>
                  </a:cubicBezTo>
                  <a:cubicBezTo>
                    <a:pt x="3464" y="647"/>
                    <a:pt x="3468" y="647"/>
                    <a:pt x="3470" y="645"/>
                  </a:cubicBezTo>
                  <a:cubicBezTo>
                    <a:pt x="3477" y="642"/>
                    <a:pt x="3508" y="636"/>
                    <a:pt x="3507" y="639"/>
                  </a:cubicBezTo>
                  <a:cubicBezTo>
                    <a:pt x="3506" y="640"/>
                    <a:pt x="3504" y="641"/>
                    <a:pt x="3501" y="641"/>
                  </a:cubicBezTo>
                  <a:cubicBezTo>
                    <a:pt x="3499" y="642"/>
                    <a:pt x="3495" y="643"/>
                    <a:pt x="3493" y="645"/>
                  </a:cubicBezTo>
                  <a:cubicBezTo>
                    <a:pt x="3490" y="647"/>
                    <a:pt x="3492" y="648"/>
                    <a:pt x="3501" y="646"/>
                  </a:cubicBezTo>
                  <a:cubicBezTo>
                    <a:pt x="3508" y="646"/>
                    <a:pt x="3515" y="643"/>
                    <a:pt x="3517" y="640"/>
                  </a:cubicBezTo>
                  <a:cubicBezTo>
                    <a:pt x="3519" y="637"/>
                    <a:pt x="3531" y="632"/>
                    <a:pt x="3542" y="628"/>
                  </a:cubicBezTo>
                  <a:cubicBezTo>
                    <a:pt x="3554" y="624"/>
                    <a:pt x="3566" y="619"/>
                    <a:pt x="3570" y="617"/>
                  </a:cubicBezTo>
                  <a:cubicBezTo>
                    <a:pt x="3576" y="613"/>
                    <a:pt x="3576" y="613"/>
                    <a:pt x="3567" y="614"/>
                  </a:cubicBezTo>
                  <a:cubicBezTo>
                    <a:pt x="3557" y="615"/>
                    <a:pt x="3555" y="613"/>
                    <a:pt x="3557" y="607"/>
                  </a:cubicBezTo>
                  <a:cubicBezTo>
                    <a:pt x="3558" y="604"/>
                    <a:pt x="3561" y="602"/>
                    <a:pt x="3566" y="602"/>
                  </a:cubicBezTo>
                  <a:cubicBezTo>
                    <a:pt x="3571" y="601"/>
                    <a:pt x="3574" y="600"/>
                    <a:pt x="3572" y="598"/>
                  </a:cubicBezTo>
                  <a:cubicBezTo>
                    <a:pt x="3571" y="596"/>
                    <a:pt x="3573" y="592"/>
                    <a:pt x="3577" y="588"/>
                  </a:cubicBezTo>
                  <a:cubicBezTo>
                    <a:pt x="3584" y="581"/>
                    <a:pt x="3584" y="581"/>
                    <a:pt x="3584" y="581"/>
                  </a:cubicBezTo>
                  <a:cubicBezTo>
                    <a:pt x="3575" y="580"/>
                    <a:pt x="3575" y="580"/>
                    <a:pt x="3575" y="580"/>
                  </a:cubicBezTo>
                  <a:cubicBezTo>
                    <a:pt x="3566" y="579"/>
                    <a:pt x="3565" y="579"/>
                    <a:pt x="3570" y="575"/>
                  </a:cubicBezTo>
                  <a:cubicBezTo>
                    <a:pt x="3573" y="572"/>
                    <a:pt x="3577" y="570"/>
                    <a:pt x="3579" y="570"/>
                  </a:cubicBezTo>
                  <a:cubicBezTo>
                    <a:pt x="3582" y="569"/>
                    <a:pt x="3585" y="568"/>
                    <a:pt x="3587" y="566"/>
                  </a:cubicBezTo>
                  <a:cubicBezTo>
                    <a:pt x="3590" y="564"/>
                    <a:pt x="3587" y="564"/>
                    <a:pt x="3578" y="565"/>
                  </a:cubicBezTo>
                  <a:cubicBezTo>
                    <a:pt x="3571" y="565"/>
                    <a:pt x="3566" y="567"/>
                    <a:pt x="3568" y="568"/>
                  </a:cubicBezTo>
                  <a:cubicBezTo>
                    <a:pt x="3572" y="570"/>
                    <a:pt x="3563" y="578"/>
                    <a:pt x="3554" y="581"/>
                  </a:cubicBezTo>
                  <a:cubicBezTo>
                    <a:pt x="3550" y="583"/>
                    <a:pt x="3550" y="583"/>
                    <a:pt x="3555" y="583"/>
                  </a:cubicBezTo>
                  <a:cubicBezTo>
                    <a:pt x="3559" y="583"/>
                    <a:pt x="3561" y="584"/>
                    <a:pt x="3562" y="585"/>
                  </a:cubicBezTo>
                  <a:cubicBezTo>
                    <a:pt x="3562" y="587"/>
                    <a:pt x="3560" y="587"/>
                    <a:pt x="3557" y="587"/>
                  </a:cubicBezTo>
                  <a:cubicBezTo>
                    <a:pt x="3554" y="586"/>
                    <a:pt x="3553" y="586"/>
                    <a:pt x="3555" y="588"/>
                  </a:cubicBezTo>
                  <a:cubicBezTo>
                    <a:pt x="3556" y="590"/>
                    <a:pt x="3554" y="592"/>
                    <a:pt x="3549" y="592"/>
                  </a:cubicBezTo>
                  <a:cubicBezTo>
                    <a:pt x="3544" y="593"/>
                    <a:pt x="3543" y="593"/>
                    <a:pt x="3546" y="595"/>
                  </a:cubicBezTo>
                  <a:cubicBezTo>
                    <a:pt x="3548" y="596"/>
                    <a:pt x="3548" y="598"/>
                    <a:pt x="3543" y="599"/>
                  </a:cubicBezTo>
                  <a:cubicBezTo>
                    <a:pt x="3539" y="601"/>
                    <a:pt x="3534" y="601"/>
                    <a:pt x="3532" y="600"/>
                  </a:cubicBezTo>
                  <a:cubicBezTo>
                    <a:pt x="3530" y="600"/>
                    <a:pt x="3523" y="603"/>
                    <a:pt x="3517" y="608"/>
                  </a:cubicBezTo>
                  <a:cubicBezTo>
                    <a:pt x="3511" y="612"/>
                    <a:pt x="3507" y="615"/>
                    <a:pt x="3506" y="613"/>
                  </a:cubicBezTo>
                  <a:cubicBezTo>
                    <a:pt x="3506" y="611"/>
                    <a:pt x="3500" y="612"/>
                    <a:pt x="3492" y="613"/>
                  </a:cubicBezTo>
                  <a:cubicBezTo>
                    <a:pt x="3484" y="615"/>
                    <a:pt x="3479" y="615"/>
                    <a:pt x="3480" y="613"/>
                  </a:cubicBezTo>
                  <a:cubicBezTo>
                    <a:pt x="3482" y="612"/>
                    <a:pt x="3483" y="609"/>
                    <a:pt x="3483" y="607"/>
                  </a:cubicBezTo>
                  <a:cubicBezTo>
                    <a:pt x="3484" y="605"/>
                    <a:pt x="3482" y="605"/>
                    <a:pt x="3476" y="609"/>
                  </a:cubicBezTo>
                  <a:cubicBezTo>
                    <a:pt x="3472" y="611"/>
                    <a:pt x="3468" y="613"/>
                    <a:pt x="3467" y="611"/>
                  </a:cubicBezTo>
                  <a:cubicBezTo>
                    <a:pt x="3464" y="608"/>
                    <a:pt x="3477" y="601"/>
                    <a:pt x="3482" y="602"/>
                  </a:cubicBezTo>
                  <a:cubicBezTo>
                    <a:pt x="3485" y="603"/>
                    <a:pt x="3489" y="601"/>
                    <a:pt x="3492" y="598"/>
                  </a:cubicBezTo>
                  <a:cubicBezTo>
                    <a:pt x="3496" y="593"/>
                    <a:pt x="3496" y="591"/>
                    <a:pt x="3492" y="592"/>
                  </a:cubicBezTo>
                  <a:cubicBezTo>
                    <a:pt x="3490" y="592"/>
                    <a:pt x="3488" y="593"/>
                    <a:pt x="3487" y="595"/>
                  </a:cubicBezTo>
                  <a:cubicBezTo>
                    <a:pt x="3486" y="596"/>
                    <a:pt x="3480" y="598"/>
                    <a:pt x="3472" y="599"/>
                  </a:cubicBezTo>
                  <a:cubicBezTo>
                    <a:pt x="3464" y="599"/>
                    <a:pt x="3457" y="601"/>
                    <a:pt x="3456" y="603"/>
                  </a:cubicBezTo>
                  <a:cubicBezTo>
                    <a:pt x="3454" y="608"/>
                    <a:pt x="3433" y="614"/>
                    <a:pt x="3428" y="613"/>
                  </a:cubicBezTo>
                  <a:cubicBezTo>
                    <a:pt x="3420" y="611"/>
                    <a:pt x="3424" y="607"/>
                    <a:pt x="3434" y="606"/>
                  </a:cubicBezTo>
                  <a:cubicBezTo>
                    <a:pt x="3439" y="605"/>
                    <a:pt x="3446" y="603"/>
                    <a:pt x="3449" y="602"/>
                  </a:cubicBezTo>
                  <a:cubicBezTo>
                    <a:pt x="3453" y="600"/>
                    <a:pt x="3451" y="599"/>
                    <a:pt x="3441" y="599"/>
                  </a:cubicBezTo>
                  <a:cubicBezTo>
                    <a:pt x="3433" y="598"/>
                    <a:pt x="3424" y="598"/>
                    <a:pt x="3419" y="599"/>
                  </a:cubicBezTo>
                  <a:cubicBezTo>
                    <a:pt x="3414" y="599"/>
                    <a:pt x="3412" y="598"/>
                    <a:pt x="3413" y="596"/>
                  </a:cubicBezTo>
                  <a:cubicBezTo>
                    <a:pt x="3414" y="594"/>
                    <a:pt x="3412" y="593"/>
                    <a:pt x="3405" y="595"/>
                  </a:cubicBezTo>
                  <a:cubicBezTo>
                    <a:pt x="3392" y="598"/>
                    <a:pt x="3396" y="594"/>
                    <a:pt x="3409" y="590"/>
                  </a:cubicBezTo>
                  <a:cubicBezTo>
                    <a:pt x="3416" y="589"/>
                    <a:pt x="3419" y="589"/>
                    <a:pt x="3418" y="591"/>
                  </a:cubicBezTo>
                  <a:cubicBezTo>
                    <a:pt x="3417" y="593"/>
                    <a:pt x="3420" y="593"/>
                    <a:pt x="3429" y="591"/>
                  </a:cubicBezTo>
                  <a:cubicBezTo>
                    <a:pt x="3437" y="589"/>
                    <a:pt x="3442" y="589"/>
                    <a:pt x="3446" y="591"/>
                  </a:cubicBezTo>
                  <a:cubicBezTo>
                    <a:pt x="3449" y="593"/>
                    <a:pt x="3451" y="593"/>
                    <a:pt x="3456" y="590"/>
                  </a:cubicBezTo>
                  <a:cubicBezTo>
                    <a:pt x="3463" y="585"/>
                    <a:pt x="3481" y="585"/>
                    <a:pt x="3481" y="589"/>
                  </a:cubicBezTo>
                  <a:cubicBezTo>
                    <a:pt x="3481" y="591"/>
                    <a:pt x="3482" y="593"/>
                    <a:pt x="3484" y="594"/>
                  </a:cubicBezTo>
                  <a:cubicBezTo>
                    <a:pt x="3485" y="596"/>
                    <a:pt x="3485" y="593"/>
                    <a:pt x="3484" y="589"/>
                  </a:cubicBezTo>
                  <a:cubicBezTo>
                    <a:pt x="3482" y="583"/>
                    <a:pt x="3483" y="582"/>
                    <a:pt x="3489" y="580"/>
                  </a:cubicBezTo>
                  <a:cubicBezTo>
                    <a:pt x="3493" y="579"/>
                    <a:pt x="3487" y="579"/>
                    <a:pt x="3476" y="581"/>
                  </a:cubicBezTo>
                  <a:cubicBezTo>
                    <a:pt x="3464" y="582"/>
                    <a:pt x="3453" y="582"/>
                    <a:pt x="3451" y="581"/>
                  </a:cubicBezTo>
                  <a:cubicBezTo>
                    <a:pt x="3447" y="579"/>
                    <a:pt x="3449" y="578"/>
                    <a:pt x="3461" y="578"/>
                  </a:cubicBezTo>
                  <a:cubicBezTo>
                    <a:pt x="3468" y="577"/>
                    <a:pt x="3467" y="576"/>
                    <a:pt x="3457" y="574"/>
                  </a:cubicBezTo>
                  <a:cubicBezTo>
                    <a:pt x="3449" y="572"/>
                    <a:pt x="3455" y="570"/>
                    <a:pt x="3478" y="566"/>
                  </a:cubicBezTo>
                  <a:cubicBezTo>
                    <a:pt x="3490" y="564"/>
                    <a:pt x="3501" y="561"/>
                    <a:pt x="3502" y="560"/>
                  </a:cubicBezTo>
                  <a:cubicBezTo>
                    <a:pt x="3502" y="559"/>
                    <a:pt x="3506" y="556"/>
                    <a:pt x="3511" y="555"/>
                  </a:cubicBezTo>
                  <a:cubicBezTo>
                    <a:pt x="3517" y="552"/>
                    <a:pt x="3519" y="549"/>
                    <a:pt x="3519" y="544"/>
                  </a:cubicBezTo>
                  <a:cubicBezTo>
                    <a:pt x="3519" y="539"/>
                    <a:pt x="3523" y="533"/>
                    <a:pt x="3532" y="525"/>
                  </a:cubicBezTo>
                  <a:cubicBezTo>
                    <a:pt x="3539" y="518"/>
                    <a:pt x="3543" y="513"/>
                    <a:pt x="3542" y="512"/>
                  </a:cubicBezTo>
                  <a:cubicBezTo>
                    <a:pt x="3540" y="512"/>
                    <a:pt x="3536" y="513"/>
                    <a:pt x="3534" y="515"/>
                  </a:cubicBezTo>
                  <a:cubicBezTo>
                    <a:pt x="3531" y="519"/>
                    <a:pt x="3530" y="519"/>
                    <a:pt x="3531" y="514"/>
                  </a:cubicBezTo>
                  <a:cubicBezTo>
                    <a:pt x="3531" y="509"/>
                    <a:pt x="3534" y="508"/>
                    <a:pt x="3548" y="506"/>
                  </a:cubicBezTo>
                  <a:cubicBezTo>
                    <a:pt x="3558" y="504"/>
                    <a:pt x="3565" y="502"/>
                    <a:pt x="3566" y="499"/>
                  </a:cubicBezTo>
                  <a:cubicBezTo>
                    <a:pt x="3568" y="497"/>
                    <a:pt x="3573" y="493"/>
                    <a:pt x="3578" y="490"/>
                  </a:cubicBezTo>
                  <a:cubicBezTo>
                    <a:pt x="3584" y="486"/>
                    <a:pt x="3585" y="485"/>
                    <a:pt x="3580" y="487"/>
                  </a:cubicBezTo>
                  <a:cubicBezTo>
                    <a:pt x="3576" y="488"/>
                    <a:pt x="3570" y="490"/>
                    <a:pt x="3565" y="491"/>
                  </a:cubicBezTo>
                  <a:cubicBezTo>
                    <a:pt x="3558" y="493"/>
                    <a:pt x="3558" y="493"/>
                    <a:pt x="3563" y="490"/>
                  </a:cubicBezTo>
                  <a:cubicBezTo>
                    <a:pt x="3567" y="488"/>
                    <a:pt x="3572" y="485"/>
                    <a:pt x="3575" y="483"/>
                  </a:cubicBezTo>
                  <a:cubicBezTo>
                    <a:pt x="3586" y="478"/>
                    <a:pt x="3555" y="485"/>
                    <a:pt x="3543" y="491"/>
                  </a:cubicBezTo>
                  <a:cubicBezTo>
                    <a:pt x="3537" y="494"/>
                    <a:pt x="3529" y="496"/>
                    <a:pt x="3525" y="496"/>
                  </a:cubicBezTo>
                  <a:cubicBezTo>
                    <a:pt x="3519" y="495"/>
                    <a:pt x="3519" y="495"/>
                    <a:pt x="3527" y="491"/>
                  </a:cubicBezTo>
                  <a:cubicBezTo>
                    <a:pt x="3536" y="486"/>
                    <a:pt x="3534" y="483"/>
                    <a:pt x="3524" y="488"/>
                  </a:cubicBezTo>
                  <a:cubicBezTo>
                    <a:pt x="3519" y="490"/>
                    <a:pt x="3512" y="492"/>
                    <a:pt x="3507" y="494"/>
                  </a:cubicBezTo>
                  <a:cubicBezTo>
                    <a:pt x="3499" y="496"/>
                    <a:pt x="3498" y="495"/>
                    <a:pt x="3500" y="492"/>
                  </a:cubicBezTo>
                  <a:cubicBezTo>
                    <a:pt x="3502" y="490"/>
                    <a:pt x="3503" y="486"/>
                    <a:pt x="3503" y="483"/>
                  </a:cubicBezTo>
                  <a:cubicBezTo>
                    <a:pt x="3503" y="480"/>
                    <a:pt x="3505" y="474"/>
                    <a:pt x="3508" y="468"/>
                  </a:cubicBezTo>
                  <a:cubicBezTo>
                    <a:pt x="3512" y="463"/>
                    <a:pt x="3514" y="457"/>
                    <a:pt x="3514" y="456"/>
                  </a:cubicBezTo>
                  <a:cubicBezTo>
                    <a:pt x="3514" y="454"/>
                    <a:pt x="3517" y="449"/>
                    <a:pt x="3520" y="444"/>
                  </a:cubicBezTo>
                  <a:cubicBezTo>
                    <a:pt x="3528" y="432"/>
                    <a:pt x="3526" y="432"/>
                    <a:pt x="3514" y="443"/>
                  </a:cubicBezTo>
                  <a:cubicBezTo>
                    <a:pt x="3509" y="448"/>
                    <a:pt x="3502" y="452"/>
                    <a:pt x="3494" y="453"/>
                  </a:cubicBezTo>
                  <a:cubicBezTo>
                    <a:pt x="3488" y="454"/>
                    <a:pt x="3480" y="456"/>
                    <a:pt x="3476" y="458"/>
                  </a:cubicBezTo>
                  <a:cubicBezTo>
                    <a:pt x="3470" y="460"/>
                    <a:pt x="3470" y="460"/>
                    <a:pt x="3478" y="449"/>
                  </a:cubicBezTo>
                  <a:cubicBezTo>
                    <a:pt x="3484" y="441"/>
                    <a:pt x="3485" y="438"/>
                    <a:pt x="3482" y="439"/>
                  </a:cubicBezTo>
                  <a:cubicBezTo>
                    <a:pt x="3476" y="439"/>
                    <a:pt x="3475" y="436"/>
                    <a:pt x="3480" y="431"/>
                  </a:cubicBezTo>
                  <a:cubicBezTo>
                    <a:pt x="3484" y="427"/>
                    <a:pt x="3518" y="426"/>
                    <a:pt x="3544" y="429"/>
                  </a:cubicBezTo>
                  <a:cubicBezTo>
                    <a:pt x="3549" y="429"/>
                    <a:pt x="3553" y="429"/>
                    <a:pt x="3553" y="428"/>
                  </a:cubicBezTo>
                  <a:cubicBezTo>
                    <a:pt x="3553" y="426"/>
                    <a:pt x="3527" y="423"/>
                    <a:pt x="3508" y="423"/>
                  </a:cubicBezTo>
                  <a:cubicBezTo>
                    <a:pt x="3500" y="423"/>
                    <a:pt x="3493" y="422"/>
                    <a:pt x="3492" y="422"/>
                  </a:cubicBezTo>
                  <a:cubicBezTo>
                    <a:pt x="3490" y="420"/>
                    <a:pt x="3502" y="406"/>
                    <a:pt x="3507" y="406"/>
                  </a:cubicBezTo>
                  <a:cubicBezTo>
                    <a:pt x="3509" y="405"/>
                    <a:pt x="3512" y="402"/>
                    <a:pt x="3514" y="399"/>
                  </a:cubicBezTo>
                  <a:cubicBezTo>
                    <a:pt x="3516" y="396"/>
                    <a:pt x="3521" y="391"/>
                    <a:pt x="3527" y="388"/>
                  </a:cubicBezTo>
                  <a:cubicBezTo>
                    <a:pt x="3532" y="385"/>
                    <a:pt x="3535" y="382"/>
                    <a:pt x="3533" y="381"/>
                  </a:cubicBezTo>
                  <a:cubicBezTo>
                    <a:pt x="3531" y="381"/>
                    <a:pt x="3528" y="382"/>
                    <a:pt x="3526" y="383"/>
                  </a:cubicBezTo>
                  <a:cubicBezTo>
                    <a:pt x="3524" y="385"/>
                    <a:pt x="3521" y="387"/>
                    <a:pt x="3518" y="389"/>
                  </a:cubicBezTo>
                  <a:cubicBezTo>
                    <a:pt x="3513" y="391"/>
                    <a:pt x="3513" y="390"/>
                    <a:pt x="3518" y="384"/>
                  </a:cubicBezTo>
                  <a:cubicBezTo>
                    <a:pt x="3522" y="381"/>
                    <a:pt x="3532" y="374"/>
                    <a:pt x="3540" y="370"/>
                  </a:cubicBezTo>
                  <a:cubicBezTo>
                    <a:pt x="3552" y="364"/>
                    <a:pt x="3554" y="362"/>
                    <a:pt x="3547" y="364"/>
                  </a:cubicBezTo>
                  <a:cubicBezTo>
                    <a:pt x="3525" y="370"/>
                    <a:pt x="3522" y="370"/>
                    <a:pt x="3525" y="369"/>
                  </a:cubicBezTo>
                  <a:cubicBezTo>
                    <a:pt x="3530" y="366"/>
                    <a:pt x="3528" y="361"/>
                    <a:pt x="3523" y="362"/>
                  </a:cubicBezTo>
                  <a:cubicBezTo>
                    <a:pt x="3513" y="363"/>
                    <a:pt x="3524" y="356"/>
                    <a:pt x="3539" y="352"/>
                  </a:cubicBezTo>
                  <a:cubicBezTo>
                    <a:pt x="3548" y="350"/>
                    <a:pt x="3553" y="348"/>
                    <a:pt x="3550" y="348"/>
                  </a:cubicBezTo>
                  <a:cubicBezTo>
                    <a:pt x="3545" y="349"/>
                    <a:pt x="3545" y="348"/>
                    <a:pt x="3549" y="345"/>
                  </a:cubicBezTo>
                  <a:cubicBezTo>
                    <a:pt x="3555" y="341"/>
                    <a:pt x="3551" y="334"/>
                    <a:pt x="3541" y="335"/>
                  </a:cubicBezTo>
                  <a:cubicBezTo>
                    <a:pt x="3528" y="336"/>
                    <a:pt x="3534" y="331"/>
                    <a:pt x="3558" y="321"/>
                  </a:cubicBezTo>
                  <a:cubicBezTo>
                    <a:pt x="3572" y="315"/>
                    <a:pt x="3582" y="309"/>
                    <a:pt x="3582" y="306"/>
                  </a:cubicBezTo>
                  <a:cubicBezTo>
                    <a:pt x="3584" y="301"/>
                    <a:pt x="3589" y="296"/>
                    <a:pt x="3606" y="285"/>
                  </a:cubicBezTo>
                  <a:cubicBezTo>
                    <a:pt x="3626" y="271"/>
                    <a:pt x="3635" y="258"/>
                    <a:pt x="3631" y="248"/>
                  </a:cubicBezTo>
                  <a:cubicBezTo>
                    <a:pt x="3628" y="241"/>
                    <a:pt x="3623" y="240"/>
                    <a:pt x="3603" y="246"/>
                  </a:cubicBezTo>
                  <a:cubicBezTo>
                    <a:pt x="3580" y="253"/>
                    <a:pt x="3527" y="260"/>
                    <a:pt x="3526" y="256"/>
                  </a:cubicBezTo>
                  <a:cubicBezTo>
                    <a:pt x="3526" y="254"/>
                    <a:pt x="3531" y="251"/>
                    <a:pt x="3537" y="248"/>
                  </a:cubicBezTo>
                  <a:cubicBezTo>
                    <a:pt x="3543" y="246"/>
                    <a:pt x="3551" y="242"/>
                    <a:pt x="3554" y="239"/>
                  </a:cubicBezTo>
                  <a:cubicBezTo>
                    <a:pt x="3557" y="235"/>
                    <a:pt x="3566" y="231"/>
                    <a:pt x="3573" y="230"/>
                  </a:cubicBezTo>
                  <a:cubicBezTo>
                    <a:pt x="3580" y="228"/>
                    <a:pt x="3588" y="225"/>
                    <a:pt x="3591" y="222"/>
                  </a:cubicBezTo>
                  <a:cubicBezTo>
                    <a:pt x="3595" y="219"/>
                    <a:pt x="3595" y="218"/>
                    <a:pt x="3586" y="217"/>
                  </a:cubicBezTo>
                  <a:cubicBezTo>
                    <a:pt x="3577" y="215"/>
                    <a:pt x="3576" y="214"/>
                    <a:pt x="3575" y="206"/>
                  </a:cubicBezTo>
                  <a:cubicBezTo>
                    <a:pt x="3573" y="193"/>
                    <a:pt x="3575" y="189"/>
                    <a:pt x="3581" y="188"/>
                  </a:cubicBezTo>
                  <a:cubicBezTo>
                    <a:pt x="3584" y="188"/>
                    <a:pt x="3586" y="187"/>
                    <a:pt x="3586" y="185"/>
                  </a:cubicBezTo>
                  <a:cubicBezTo>
                    <a:pt x="3586" y="184"/>
                    <a:pt x="3584" y="182"/>
                    <a:pt x="3583" y="183"/>
                  </a:cubicBezTo>
                  <a:cubicBezTo>
                    <a:pt x="3582" y="183"/>
                    <a:pt x="3578" y="182"/>
                    <a:pt x="3576" y="181"/>
                  </a:cubicBezTo>
                  <a:cubicBezTo>
                    <a:pt x="3572" y="180"/>
                    <a:pt x="3571" y="181"/>
                    <a:pt x="3573" y="183"/>
                  </a:cubicBezTo>
                  <a:cubicBezTo>
                    <a:pt x="3574" y="185"/>
                    <a:pt x="3574" y="186"/>
                    <a:pt x="3573" y="186"/>
                  </a:cubicBezTo>
                  <a:cubicBezTo>
                    <a:pt x="3572" y="186"/>
                    <a:pt x="3559" y="190"/>
                    <a:pt x="3544" y="195"/>
                  </a:cubicBezTo>
                  <a:cubicBezTo>
                    <a:pt x="3506" y="207"/>
                    <a:pt x="3452" y="213"/>
                    <a:pt x="3416" y="209"/>
                  </a:cubicBezTo>
                  <a:cubicBezTo>
                    <a:pt x="3393" y="207"/>
                    <a:pt x="3376" y="202"/>
                    <a:pt x="3376" y="198"/>
                  </a:cubicBezTo>
                  <a:cubicBezTo>
                    <a:pt x="3375" y="192"/>
                    <a:pt x="3381" y="186"/>
                    <a:pt x="3395" y="177"/>
                  </a:cubicBezTo>
                  <a:cubicBezTo>
                    <a:pt x="3413" y="167"/>
                    <a:pt x="3418" y="166"/>
                    <a:pt x="3452" y="163"/>
                  </a:cubicBezTo>
                  <a:cubicBezTo>
                    <a:pt x="3462" y="163"/>
                    <a:pt x="3476" y="161"/>
                    <a:pt x="3483" y="159"/>
                  </a:cubicBezTo>
                  <a:cubicBezTo>
                    <a:pt x="3496" y="156"/>
                    <a:pt x="3519" y="159"/>
                    <a:pt x="3526" y="164"/>
                  </a:cubicBezTo>
                  <a:cubicBezTo>
                    <a:pt x="3529" y="166"/>
                    <a:pt x="3535" y="168"/>
                    <a:pt x="3541" y="170"/>
                  </a:cubicBezTo>
                  <a:cubicBezTo>
                    <a:pt x="3547" y="171"/>
                    <a:pt x="3552" y="173"/>
                    <a:pt x="3552" y="174"/>
                  </a:cubicBezTo>
                  <a:cubicBezTo>
                    <a:pt x="3553" y="175"/>
                    <a:pt x="3557" y="177"/>
                    <a:pt x="3560" y="178"/>
                  </a:cubicBezTo>
                  <a:cubicBezTo>
                    <a:pt x="3567" y="179"/>
                    <a:pt x="3567" y="179"/>
                    <a:pt x="3563" y="175"/>
                  </a:cubicBezTo>
                  <a:cubicBezTo>
                    <a:pt x="3560" y="171"/>
                    <a:pt x="3560" y="171"/>
                    <a:pt x="3564" y="170"/>
                  </a:cubicBezTo>
                  <a:cubicBezTo>
                    <a:pt x="3568" y="170"/>
                    <a:pt x="3567" y="169"/>
                    <a:pt x="3561" y="166"/>
                  </a:cubicBezTo>
                  <a:cubicBezTo>
                    <a:pt x="3553" y="163"/>
                    <a:pt x="3553" y="163"/>
                    <a:pt x="3570" y="163"/>
                  </a:cubicBezTo>
                  <a:cubicBezTo>
                    <a:pt x="3581" y="163"/>
                    <a:pt x="3586" y="162"/>
                    <a:pt x="3584" y="161"/>
                  </a:cubicBezTo>
                  <a:cubicBezTo>
                    <a:pt x="3581" y="159"/>
                    <a:pt x="3571" y="158"/>
                    <a:pt x="3560" y="159"/>
                  </a:cubicBezTo>
                  <a:cubicBezTo>
                    <a:pt x="3535" y="159"/>
                    <a:pt x="3518" y="155"/>
                    <a:pt x="3523" y="152"/>
                  </a:cubicBezTo>
                  <a:cubicBezTo>
                    <a:pt x="3527" y="148"/>
                    <a:pt x="3518" y="147"/>
                    <a:pt x="3487" y="149"/>
                  </a:cubicBezTo>
                  <a:cubicBezTo>
                    <a:pt x="3460" y="150"/>
                    <a:pt x="3449" y="147"/>
                    <a:pt x="3463" y="141"/>
                  </a:cubicBezTo>
                  <a:cubicBezTo>
                    <a:pt x="3497" y="125"/>
                    <a:pt x="3487" y="114"/>
                    <a:pt x="3445" y="121"/>
                  </a:cubicBezTo>
                  <a:cubicBezTo>
                    <a:pt x="3429" y="124"/>
                    <a:pt x="3421" y="124"/>
                    <a:pt x="3421" y="123"/>
                  </a:cubicBezTo>
                  <a:cubicBezTo>
                    <a:pt x="3421" y="119"/>
                    <a:pt x="3425" y="118"/>
                    <a:pt x="3464" y="109"/>
                  </a:cubicBezTo>
                  <a:cubicBezTo>
                    <a:pt x="3502" y="101"/>
                    <a:pt x="3501" y="98"/>
                    <a:pt x="3462" y="102"/>
                  </a:cubicBezTo>
                  <a:cubicBezTo>
                    <a:pt x="3438" y="104"/>
                    <a:pt x="3427" y="104"/>
                    <a:pt x="3430" y="102"/>
                  </a:cubicBezTo>
                  <a:cubicBezTo>
                    <a:pt x="3433" y="100"/>
                    <a:pt x="3429" y="99"/>
                    <a:pt x="3418" y="100"/>
                  </a:cubicBezTo>
                  <a:cubicBezTo>
                    <a:pt x="3406" y="101"/>
                    <a:pt x="3402" y="101"/>
                    <a:pt x="3402" y="97"/>
                  </a:cubicBezTo>
                  <a:cubicBezTo>
                    <a:pt x="3402" y="92"/>
                    <a:pt x="3417" y="83"/>
                    <a:pt x="3431" y="82"/>
                  </a:cubicBezTo>
                  <a:cubicBezTo>
                    <a:pt x="3439" y="81"/>
                    <a:pt x="3442" y="79"/>
                    <a:pt x="3445" y="73"/>
                  </a:cubicBezTo>
                  <a:cubicBezTo>
                    <a:pt x="3450" y="63"/>
                    <a:pt x="3445" y="57"/>
                    <a:pt x="3434" y="60"/>
                  </a:cubicBezTo>
                  <a:cubicBezTo>
                    <a:pt x="3425" y="63"/>
                    <a:pt x="3421" y="59"/>
                    <a:pt x="3428" y="54"/>
                  </a:cubicBezTo>
                  <a:cubicBezTo>
                    <a:pt x="3433" y="50"/>
                    <a:pt x="3415" y="53"/>
                    <a:pt x="3374" y="62"/>
                  </a:cubicBezTo>
                  <a:cubicBezTo>
                    <a:pt x="3359" y="65"/>
                    <a:pt x="3354" y="66"/>
                    <a:pt x="3351" y="63"/>
                  </a:cubicBezTo>
                  <a:cubicBezTo>
                    <a:pt x="3348" y="60"/>
                    <a:pt x="3346" y="60"/>
                    <a:pt x="3337" y="65"/>
                  </a:cubicBezTo>
                  <a:cubicBezTo>
                    <a:pt x="3320" y="73"/>
                    <a:pt x="3231" y="83"/>
                    <a:pt x="3230" y="76"/>
                  </a:cubicBezTo>
                  <a:cubicBezTo>
                    <a:pt x="3230" y="73"/>
                    <a:pt x="3252" y="65"/>
                    <a:pt x="3264" y="64"/>
                  </a:cubicBezTo>
                  <a:cubicBezTo>
                    <a:pt x="3273" y="63"/>
                    <a:pt x="3273" y="63"/>
                    <a:pt x="3267" y="61"/>
                  </a:cubicBezTo>
                  <a:cubicBezTo>
                    <a:pt x="3263" y="60"/>
                    <a:pt x="3253" y="61"/>
                    <a:pt x="3244" y="63"/>
                  </a:cubicBezTo>
                  <a:cubicBezTo>
                    <a:pt x="3235" y="66"/>
                    <a:pt x="3208" y="71"/>
                    <a:pt x="3184" y="76"/>
                  </a:cubicBezTo>
                  <a:cubicBezTo>
                    <a:pt x="3138" y="85"/>
                    <a:pt x="3134" y="85"/>
                    <a:pt x="3051" y="83"/>
                  </a:cubicBezTo>
                  <a:cubicBezTo>
                    <a:pt x="3022" y="82"/>
                    <a:pt x="2992" y="81"/>
                    <a:pt x="2983" y="81"/>
                  </a:cubicBezTo>
                  <a:cubicBezTo>
                    <a:pt x="2975" y="81"/>
                    <a:pt x="2961" y="80"/>
                    <a:pt x="2952" y="79"/>
                  </a:cubicBezTo>
                  <a:cubicBezTo>
                    <a:pt x="2933" y="77"/>
                    <a:pt x="2932" y="77"/>
                    <a:pt x="2897" y="78"/>
                  </a:cubicBezTo>
                  <a:cubicBezTo>
                    <a:pt x="2874" y="78"/>
                    <a:pt x="2861" y="77"/>
                    <a:pt x="2875" y="75"/>
                  </a:cubicBezTo>
                  <a:cubicBezTo>
                    <a:pt x="2878" y="75"/>
                    <a:pt x="2882" y="74"/>
                    <a:pt x="2882" y="72"/>
                  </a:cubicBezTo>
                  <a:cubicBezTo>
                    <a:pt x="2883" y="70"/>
                    <a:pt x="2880" y="70"/>
                    <a:pt x="2873" y="72"/>
                  </a:cubicBezTo>
                  <a:cubicBezTo>
                    <a:pt x="2867" y="73"/>
                    <a:pt x="2851" y="74"/>
                    <a:pt x="2837" y="73"/>
                  </a:cubicBezTo>
                  <a:cubicBezTo>
                    <a:pt x="2801" y="70"/>
                    <a:pt x="2789" y="70"/>
                    <a:pt x="2791" y="71"/>
                  </a:cubicBezTo>
                  <a:cubicBezTo>
                    <a:pt x="2792" y="72"/>
                    <a:pt x="2797" y="73"/>
                    <a:pt x="2802" y="74"/>
                  </a:cubicBezTo>
                  <a:cubicBezTo>
                    <a:pt x="2813" y="76"/>
                    <a:pt x="2802" y="76"/>
                    <a:pt x="2748" y="75"/>
                  </a:cubicBezTo>
                  <a:cubicBezTo>
                    <a:pt x="2728" y="74"/>
                    <a:pt x="2703" y="73"/>
                    <a:pt x="2692" y="73"/>
                  </a:cubicBezTo>
                  <a:cubicBezTo>
                    <a:pt x="2680" y="73"/>
                    <a:pt x="2652" y="72"/>
                    <a:pt x="2630" y="71"/>
                  </a:cubicBezTo>
                  <a:cubicBezTo>
                    <a:pt x="2559" y="68"/>
                    <a:pt x="2436" y="65"/>
                    <a:pt x="2357" y="65"/>
                  </a:cubicBezTo>
                  <a:cubicBezTo>
                    <a:pt x="2341" y="65"/>
                    <a:pt x="2324" y="65"/>
                    <a:pt x="2320" y="64"/>
                  </a:cubicBezTo>
                  <a:cubicBezTo>
                    <a:pt x="2313" y="63"/>
                    <a:pt x="2313" y="63"/>
                    <a:pt x="2321" y="60"/>
                  </a:cubicBezTo>
                  <a:cubicBezTo>
                    <a:pt x="2325" y="59"/>
                    <a:pt x="2312" y="59"/>
                    <a:pt x="2292" y="61"/>
                  </a:cubicBezTo>
                  <a:cubicBezTo>
                    <a:pt x="2257" y="64"/>
                    <a:pt x="2231" y="62"/>
                    <a:pt x="2233" y="57"/>
                  </a:cubicBezTo>
                  <a:cubicBezTo>
                    <a:pt x="2234" y="56"/>
                    <a:pt x="2228" y="55"/>
                    <a:pt x="2221" y="56"/>
                  </a:cubicBezTo>
                  <a:cubicBezTo>
                    <a:pt x="2192" y="59"/>
                    <a:pt x="2120" y="56"/>
                    <a:pt x="2117" y="52"/>
                  </a:cubicBezTo>
                  <a:cubicBezTo>
                    <a:pt x="2114" y="50"/>
                    <a:pt x="2112" y="49"/>
                    <a:pt x="2108" y="52"/>
                  </a:cubicBezTo>
                  <a:cubicBezTo>
                    <a:pt x="2104" y="55"/>
                    <a:pt x="2096" y="56"/>
                    <a:pt x="2079" y="55"/>
                  </a:cubicBezTo>
                  <a:cubicBezTo>
                    <a:pt x="2066" y="55"/>
                    <a:pt x="2047" y="55"/>
                    <a:pt x="2037" y="55"/>
                  </a:cubicBezTo>
                  <a:cubicBezTo>
                    <a:pt x="2006" y="55"/>
                    <a:pt x="1957" y="56"/>
                    <a:pt x="1924" y="56"/>
                  </a:cubicBezTo>
                  <a:cubicBezTo>
                    <a:pt x="1907" y="56"/>
                    <a:pt x="1890" y="57"/>
                    <a:pt x="1887" y="58"/>
                  </a:cubicBezTo>
                  <a:cubicBezTo>
                    <a:pt x="1884" y="59"/>
                    <a:pt x="1883" y="59"/>
                    <a:pt x="1885" y="58"/>
                  </a:cubicBezTo>
                  <a:cubicBezTo>
                    <a:pt x="1886" y="56"/>
                    <a:pt x="1874" y="56"/>
                    <a:pt x="1858" y="57"/>
                  </a:cubicBezTo>
                  <a:cubicBezTo>
                    <a:pt x="1825" y="60"/>
                    <a:pt x="1793" y="59"/>
                    <a:pt x="1713" y="52"/>
                  </a:cubicBezTo>
                  <a:cubicBezTo>
                    <a:pt x="1682" y="50"/>
                    <a:pt x="1635" y="47"/>
                    <a:pt x="1607" y="46"/>
                  </a:cubicBezTo>
                  <a:cubicBezTo>
                    <a:pt x="1579" y="46"/>
                    <a:pt x="1548" y="45"/>
                    <a:pt x="1538" y="44"/>
                  </a:cubicBezTo>
                  <a:cubicBezTo>
                    <a:pt x="1529" y="44"/>
                    <a:pt x="1512" y="43"/>
                    <a:pt x="1501" y="44"/>
                  </a:cubicBezTo>
                  <a:cubicBezTo>
                    <a:pt x="1491" y="44"/>
                    <a:pt x="1473" y="43"/>
                    <a:pt x="1463" y="43"/>
                  </a:cubicBezTo>
                  <a:cubicBezTo>
                    <a:pt x="1452" y="42"/>
                    <a:pt x="1433" y="42"/>
                    <a:pt x="1419" y="43"/>
                  </a:cubicBezTo>
                  <a:cubicBezTo>
                    <a:pt x="1399" y="43"/>
                    <a:pt x="1396" y="44"/>
                    <a:pt x="1396" y="48"/>
                  </a:cubicBezTo>
                  <a:cubicBezTo>
                    <a:pt x="1396" y="51"/>
                    <a:pt x="1400" y="52"/>
                    <a:pt x="1416" y="50"/>
                  </a:cubicBezTo>
                  <a:cubicBezTo>
                    <a:pt x="1427" y="49"/>
                    <a:pt x="1449" y="49"/>
                    <a:pt x="1466" y="50"/>
                  </a:cubicBezTo>
                  <a:cubicBezTo>
                    <a:pt x="1483" y="51"/>
                    <a:pt x="1504" y="51"/>
                    <a:pt x="1512" y="52"/>
                  </a:cubicBezTo>
                  <a:cubicBezTo>
                    <a:pt x="1522" y="52"/>
                    <a:pt x="1527" y="53"/>
                    <a:pt x="1526" y="54"/>
                  </a:cubicBezTo>
                  <a:cubicBezTo>
                    <a:pt x="1525" y="56"/>
                    <a:pt x="1512" y="57"/>
                    <a:pt x="1497" y="57"/>
                  </a:cubicBezTo>
                  <a:cubicBezTo>
                    <a:pt x="1482" y="57"/>
                    <a:pt x="1447" y="57"/>
                    <a:pt x="1419" y="57"/>
                  </a:cubicBezTo>
                  <a:cubicBezTo>
                    <a:pt x="1391" y="57"/>
                    <a:pt x="1358" y="57"/>
                    <a:pt x="1346" y="57"/>
                  </a:cubicBezTo>
                  <a:cubicBezTo>
                    <a:pt x="1319" y="56"/>
                    <a:pt x="1281" y="56"/>
                    <a:pt x="1210" y="57"/>
                  </a:cubicBezTo>
                  <a:cubicBezTo>
                    <a:pt x="1181" y="57"/>
                    <a:pt x="1155" y="57"/>
                    <a:pt x="1152" y="56"/>
                  </a:cubicBezTo>
                  <a:cubicBezTo>
                    <a:pt x="1150" y="56"/>
                    <a:pt x="1147" y="55"/>
                    <a:pt x="1145" y="56"/>
                  </a:cubicBezTo>
                  <a:cubicBezTo>
                    <a:pt x="1142" y="57"/>
                    <a:pt x="1121" y="59"/>
                    <a:pt x="1098" y="59"/>
                  </a:cubicBezTo>
                  <a:cubicBezTo>
                    <a:pt x="1088" y="59"/>
                    <a:pt x="1078" y="59"/>
                    <a:pt x="1076" y="60"/>
                  </a:cubicBezTo>
                  <a:cubicBezTo>
                    <a:pt x="1070" y="60"/>
                    <a:pt x="973" y="64"/>
                    <a:pt x="962" y="64"/>
                  </a:cubicBezTo>
                  <a:cubicBezTo>
                    <a:pt x="958" y="64"/>
                    <a:pt x="948" y="64"/>
                    <a:pt x="941" y="65"/>
                  </a:cubicBezTo>
                  <a:cubicBezTo>
                    <a:pt x="934" y="65"/>
                    <a:pt x="928" y="64"/>
                    <a:pt x="929" y="63"/>
                  </a:cubicBezTo>
                  <a:cubicBezTo>
                    <a:pt x="930" y="61"/>
                    <a:pt x="932" y="60"/>
                    <a:pt x="935" y="61"/>
                  </a:cubicBezTo>
                  <a:cubicBezTo>
                    <a:pt x="938" y="61"/>
                    <a:pt x="943" y="60"/>
                    <a:pt x="946" y="59"/>
                  </a:cubicBezTo>
                  <a:cubicBezTo>
                    <a:pt x="953" y="56"/>
                    <a:pt x="953" y="56"/>
                    <a:pt x="953" y="56"/>
                  </a:cubicBezTo>
                  <a:cubicBezTo>
                    <a:pt x="945" y="55"/>
                    <a:pt x="945" y="55"/>
                    <a:pt x="945" y="55"/>
                  </a:cubicBezTo>
                  <a:cubicBezTo>
                    <a:pt x="941" y="54"/>
                    <a:pt x="938" y="55"/>
                    <a:pt x="938" y="56"/>
                  </a:cubicBezTo>
                  <a:cubicBezTo>
                    <a:pt x="939" y="62"/>
                    <a:pt x="775" y="72"/>
                    <a:pt x="732" y="68"/>
                  </a:cubicBezTo>
                  <a:cubicBezTo>
                    <a:pt x="720" y="67"/>
                    <a:pt x="705" y="67"/>
                    <a:pt x="699" y="67"/>
                  </a:cubicBezTo>
                  <a:cubicBezTo>
                    <a:pt x="692" y="67"/>
                    <a:pt x="696" y="66"/>
                    <a:pt x="709" y="63"/>
                  </a:cubicBezTo>
                  <a:cubicBezTo>
                    <a:pt x="721" y="61"/>
                    <a:pt x="767" y="56"/>
                    <a:pt x="811" y="53"/>
                  </a:cubicBezTo>
                  <a:cubicBezTo>
                    <a:pt x="924" y="44"/>
                    <a:pt x="946" y="43"/>
                    <a:pt x="949" y="47"/>
                  </a:cubicBezTo>
                  <a:cubicBezTo>
                    <a:pt x="951" y="50"/>
                    <a:pt x="951" y="50"/>
                    <a:pt x="951" y="47"/>
                  </a:cubicBezTo>
                  <a:cubicBezTo>
                    <a:pt x="951" y="44"/>
                    <a:pt x="959" y="43"/>
                    <a:pt x="988" y="41"/>
                  </a:cubicBezTo>
                  <a:cubicBezTo>
                    <a:pt x="1039" y="39"/>
                    <a:pt x="1088" y="36"/>
                    <a:pt x="1108" y="36"/>
                  </a:cubicBezTo>
                  <a:cubicBezTo>
                    <a:pt x="1117" y="36"/>
                    <a:pt x="1137" y="35"/>
                    <a:pt x="1153" y="34"/>
                  </a:cubicBezTo>
                  <a:cubicBezTo>
                    <a:pt x="1179" y="33"/>
                    <a:pt x="1182" y="34"/>
                    <a:pt x="1187" y="39"/>
                  </a:cubicBezTo>
                  <a:cubicBezTo>
                    <a:pt x="1192" y="44"/>
                    <a:pt x="1192" y="44"/>
                    <a:pt x="1190" y="40"/>
                  </a:cubicBezTo>
                  <a:cubicBezTo>
                    <a:pt x="1188" y="35"/>
                    <a:pt x="1189" y="34"/>
                    <a:pt x="1215" y="34"/>
                  </a:cubicBezTo>
                  <a:cubicBezTo>
                    <a:pt x="1260" y="33"/>
                    <a:pt x="1337" y="32"/>
                    <a:pt x="1362" y="33"/>
                  </a:cubicBezTo>
                  <a:cubicBezTo>
                    <a:pt x="1374" y="33"/>
                    <a:pt x="1397" y="33"/>
                    <a:pt x="1412" y="34"/>
                  </a:cubicBezTo>
                  <a:cubicBezTo>
                    <a:pt x="1428" y="34"/>
                    <a:pt x="1468" y="34"/>
                    <a:pt x="1503" y="35"/>
                  </a:cubicBezTo>
                  <a:cubicBezTo>
                    <a:pt x="1619" y="37"/>
                    <a:pt x="1755" y="38"/>
                    <a:pt x="1829" y="38"/>
                  </a:cubicBezTo>
                  <a:cubicBezTo>
                    <a:pt x="1935" y="38"/>
                    <a:pt x="1947" y="39"/>
                    <a:pt x="1958" y="40"/>
                  </a:cubicBezTo>
                  <a:cubicBezTo>
                    <a:pt x="1966" y="40"/>
                    <a:pt x="1967" y="40"/>
                    <a:pt x="1961" y="38"/>
                  </a:cubicBezTo>
                  <a:cubicBezTo>
                    <a:pt x="1957" y="37"/>
                    <a:pt x="1955" y="36"/>
                    <a:pt x="1955" y="35"/>
                  </a:cubicBezTo>
                  <a:cubicBezTo>
                    <a:pt x="1956" y="35"/>
                    <a:pt x="1972" y="34"/>
                    <a:pt x="1990" y="33"/>
                  </a:cubicBezTo>
                  <a:cubicBezTo>
                    <a:pt x="2009" y="33"/>
                    <a:pt x="2037" y="32"/>
                    <a:pt x="2053" y="31"/>
                  </a:cubicBezTo>
                  <a:cubicBezTo>
                    <a:pt x="2068" y="30"/>
                    <a:pt x="2082" y="30"/>
                    <a:pt x="2083" y="31"/>
                  </a:cubicBezTo>
                  <a:cubicBezTo>
                    <a:pt x="2085" y="32"/>
                    <a:pt x="2115" y="32"/>
                    <a:pt x="2220" y="32"/>
                  </a:cubicBezTo>
                  <a:cubicBezTo>
                    <a:pt x="2271" y="32"/>
                    <a:pt x="2300" y="33"/>
                    <a:pt x="2329" y="36"/>
                  </a:cubicBezTo>
                  <a:cubicBezTo>
                    <a:pt x="2341" y="38"/>
                    <a:pt x="2353" y="38"/>
                    <a:pt x="2356" y="37"/>
                  </a:cubicBezTo>
                  <a:cubicBezTo>
                    <a:pt x="2359" y="36"/>
                    <a:pt x="2377" y="35"/>
                    <a:pt x="2397" y="35"/>
                  </a:cubicBezTo>
                  <a:cubicBezTo>
                    <a:pt x="2431" y="36"/>
                    <a:pt x="2478" y="33"/>
                    <a:pt x="2468" y="31"/>
                  </a:cubicBezTo>
                  <a:cubicBezTo>
                    <a:pt x="2465" y="30"/>
                    <a:pt x="2437" y="29"/>
                    <a:pt x="2404" y="29"/>
                  </a:cubicBezTo>
                  <a:cubicBezTo>
                    <a:pt x="2372" y="28"/>
                    <a:pt x="2341" y="27"/>
                    <a:pt x="2336" y="27"/>
                  </a:cubicBezTo>
                  <a:cubicBezTo>
                    <a:pt x="2331" y="27"/>
                    <a:pt x="2324" y="24"/>
                    <a:pt x="2320" y="21"/>
                  </a:cubicBezTo>
                  <a:cubicBezTo>
                    <a:pt x="2304" y="7"/>
                    <a:pt x="2296" y="5"/>
                    <a:pt x="2306" y="18"/>
                  </a:cubicBezTo>
                  <a:cubicBezTo>
                    <a:pt x="2313" y="27"/>
                    <a:pt x="2307" y="29"/>
                    <a:pt x="2293" y="23"/>
                  </a:cubicBezTo>
                  <a:cubicBezTo>
                    <a:pt x="2285" y="20"/>
                    <a:pt x="2278" y="19"/>
                    <a:pt x="2265" y="21"/>
                  </a:cubicBezTo>
                  <a:cubicBezTo>
                    <a:pt x="2216" y="27"/>
                    <a:pt x="2208" y="27"/>
                    <a:pt x="2196" y="22"/>
                  </a:cubicBezTo>
                  <a:cubicBezTo>
                    <a:pt x="2183" y="17"/>
                    <a:pt x="2172" y="17"/>
                    <a:pt x="2169" y="21"/>
                  </a:cubicBezTo>
                  <a:cubicBezTo>
                    <a:pt x="2167" y="26"/>
                    <a:pt x="2163" y="25"/>
                    <a:pt x="2162" y="21"/>
                  </a:cubicBezTo>
                  <a:cubicBezTo>
                    <a:pt x="2162" y="18"/>
                    <a:pt x="2166" y="16"/>
                    <a:pt x="2176" y="15"/>
                  </a:cubicBezTo>
                  <a:cubicBezTo>
                    <a:pt x="2187" y="13"/>
                    <a:pt x="2185" y="13"/>
                    <a:pt x="2166" y="13"/>
                  </a:cubicBezTo>
                  <a:cubicBezTo>
                    <a:pt x="2152" y="13"/>
                    <a:pt x="2138" y="12"/>
                    <a:pt x="2135" y="11"/>
                  </a:cubicBezTo>
                  <a:cubicBezTo>
                    <a:pt x="2129" y="9"/>
                    <a:pt x="2113" y="8"/>
                    <a:pt x="2080" y="9"/>
                  </a:cubicBezTo>
                  <a:cubicBezTo>
                    <a:pt x="2068" y="9"/>
                    <a:pt x="2046" y="10"/>
                    <a:pt x="2031" y="10"/>
                  </a:cubicBezTo>
                  <a:cubicBezTo>
                    <a:pt x="2016" y="11"/>
                    <a:pt x="1996" y="12"/>
                    <a:pt x="1986" y="12"/>
                  </a:cubicBezTo>
                  <a:cubicBezTo>
                    <a:pt x="1922" y="16"/>
                    <a:pt x="1761" y="17"/>
                    <a:pt x="1714" y="15"/>
                  </a:cubicBezTo>
                  <a:cubicBezTo>
                    <a:pt x="1698" y="14"/>
                    <a:pt x="1672" y="13"/>
                    <a:pt x="1656" y="13"/>
                  </a:cubicBezTo>
                  <a:cubicBezTo>
                    <a:pt x="1641" y="14"/>
                    <a:pt x="1618" y="13"/>
                    <a:pt x="1607" y="13"/>
                  </a:cubicBezTo>
                  <a:cubicBezTo>
                    <a:pt x="1596" y="12"/>
                    <a:pt x="1574" y="12"/>
                    <a:pt x="1559" y="12"/>
                  </a:cubicBezTo>
                  <a:cubicBezTo>
                    <a:pt x="1544" y="12"/>
                    <a:pt x="1523" y="11"/>
                    <a:pt x="1512" y="11"/>
                  </a:cubicBezTo>
                  <a:cubicBezTo>
                    <a:pt x="1501" y="10"/>
                    <a:pt x="1467" y="9"/>
                    <a:pt x="1436" y="9"/>
                  </a:cubicBezTo>
                  <a:cubicBezTo>
                    <a:pt x="1405" y="9"/>
                    <a:pt x="1368" y="9"/>
                    <a:pt x="1354" y="9"/>
                  </a:cubicBezTo>
                  <a:cubicBezTo>
                    <a:pt x="1340" y="8"/>
                    <a:pt x="1311" y="9"/>
                    <a:pt x="1291" y="9"/>
                  </a:cubicBezTo>
                  <a:cubicBezTo>
                    <a:pt x="1233" y="10"/>
                    <a:pt x="1230" y="9"/>
                    <a:pt x="1231" y="4"/>
                  </a:cubicBezTo>
                  <a:cubicBezTo>
                    <a:pt x="1232" y="0"/>
                    <a:pt x="1232" y="0"/>
                    <a:pt x="1228" y="4"/>
                  </a:cubicBezTo>
                  <a:cubicBezTo>
                    <a:pt x="1225" y="8"/>
                    <a:pt x="1220" y="9"/>
                    <a:pt x="1215" y="9"/>
                  </a:cubicBezTo>
                  <a:cubicBezTo>
                    <a:pt x="1211" y="9"/>
                    <a:pt x="1181" y="10"/>
                    <a:pt x="1148" y="11"/>
                  </a:cubicBezTo>
                  <a:cubicBezTo>
                    <a:pt x="1086" y="14"/>
                    <a:pt x="964" y="18"/>
                    <a:pt x="943" y="18"/>
                  </a:cubicBezTo>
                  <a:cubicBezTo>
                    <a:pt x="924" y="18"/>
                    <a:pt x="858" y="22"/>
                    <a:pt x="741" y="30"/>
                  </a:cubicBezTo>
                  <a:cubicBezTo>
                    <a:pt x="681" y="34"/>
                    <a:pt x="601" y="39"/>
                    <a:pt x="562" y="42"/>
                  </a:cubicBezTo>
                  <a:cubicBezTo>
                    <a:pt x="517" y="45"/>
                    <a:pt x="476" y="49"/>
                    <a:pt x="450" y="54"/>
                  </a:cubicBezTo>
                  <a:cubicBezTo>
                    <a:pt x="416" y="60"/>
                    <a:pt x="408" y="61"/>
                    <a:pt x="400" y="58"/>
                  </a:cubicBezTo>
                  <a:cubicBezTo>
                    <a:pt x="392" y="55"/>
                    <a:pt x="383" y="56"/>
                    <a:pt x="337" y="64"/>
                  </a:cubicBezTo>
                  <a:cubicBezTo>
                    <a:pt x="308" y="69"/>
                    <a:pt x="282" y="73"/>
                    <a:pt x="279" y="73"/>
                  </a:cubicBezTo>
                  <a:cubicBezTo>
                    <a:pt x="274" y="74"/>
                    <a:pt x="273" y="75"/>
                    <a:pt x="273" y="80"/>
                  </a:cubicBezTo>
                  <a:cubicBezTo>
                    <a:pt x="274" y="86"/>
                    <a:pt x="272" y="88"/>
                    <a:pt x="266" y="89"/>
                  </a:cubicBezTo>
                  <a:cubicBezTo>
                    <a:pt x="255" y="93"/>
                    <a:pt x="256" y="99"/>
                    <a:pt x="267" y="96"/>
                  </a:cubicBezTo>
                  <a:cubicBezTo>
                    <a:pt x="285" y="91"/>
                    <a:pt x="325" y="83"/>
                    <a:pt x="354" y="79"/>
                  </a:cubicBezTo>
                  <a:cubicBezTo>
                    <a:pt x="382" y="75"/>
                    <a:pt x="383" y="75"/>
                    <a:pt x="375" y="79"/>
                  </a:cubicBezTo>
                  <a:cubicBezTo>
                    <a:pt x="370" y="82"/>
                    <a:pt x="364" y="85"/>
                    <a:pt x="361" y="85"/>
                  </a:cubicBezTo>
                  <a:cubicBezTo>
                    <a:pt x="358" y="85"/>
                    <a:pt x="346" y="89"/>
                    <a:pt x="334" y="93"/>
                  </a:cubicBezTo>
                  <a:cubicBezTo>
                    <a:pt x="322" y="97"/>
                    <a:pt x="303" y="101"/>
                    <a:pt x="293" y="103"/>
                  </a:cubicBezTo>
                  <a:cubicBezTo>
                    <a:pt x="267" y="106"/>
                    <a:pt x="267" y="106"/>
                    <a:pt x="267" y="109"/>
                  </a:cubicBezTo>
                  <a:cubicBezTo>
                    <a:pt x="267" y="110"/>
                    <a:pt x="274" y="110"/>
                    <a:pt x="282" y="108"/>
                  </a:cubicBezTo>
                  <a:cubicBezTo>
                    <a:pt x="291" y="106"/>
                    <a:pt x="295" y="106"/>
                    <a:pt x="292" y="108"/>
                  </a:cubicBezTo>
                  <a:cubicBezTo>
                    <a:pt x="289" y="110"/>
                    <a:pt x="290" y="111"/>
                    <a:pt x="294" y="112"/>
                  </a:cubicBezTo>
                  <a:cubicBezTo>
                    <a:pt x="297" y="112"/>
                    <a:pt x="296" y="113"/>
                    <a:pt x="290" y="114"/>
                  </a:cubicBezTo>
                  <a:cubicBezTo>
                    <a:pt x="280" y="115"/>
                    <a:pt x="276" y="123"/>
                    <a:pt x="284" y="127"/>
                  </a:cubicBezTo>
                  <a:cubicBezTo>
                    <a:pt x="295" y="132"/>
                    <a:pt x="285" y="139"/>
                    <a:pt x="273" y="134"/>
                  </a:cubicBezTo>
                  <a:cubicBezTo>
                    <a:pt x="266" y="131"/>
                    <a:pt x="262" y="131"/>
                    <a:pt x="252" y="135"/>
                  </a:cubicBezTo>
                  <a:cubicBezTo>
                    <a:pt x="219" y="146"/>
                    <a:pt x="207" y="152"/>
                    <a:pt x="206" y="157"/>
                  </a:cubicBezTo>
                  <a:cubicBezTo>
                    <a:pt x="206" y="163"/>
                    <a:pt x="210" y="162"/>
                    <a:pt x="226" y="152"/>
                  </a:cubicBezTo>
                  <a:cubicBezTo>
                    <a:pt x="234" y="148"/>
                    <a:pt x="244" y="144"/>
                    <a:pt x="249" y="144"/>
                  </a:cubicBezTo>
                  <a:cubicBezTo>
                    <a:pt x="254" y="143"/>
                    <a:pt x="261" y="141"/>
                    <a:pt x="266" y="139"/>
                  </a:cubicBezTo>
                  <a:cubicBezTo>
                    <a:pt x="275" y="135"/>
                    <a:pt x="278" y="134"/>
                    <a:pt x="273" y="138"/>
                  </a:cubicBezTo>
                  <a:cubicBezTo>
                    <a:pt x="270" y="141"/>
                    <a:pt x="270" y="142"/>
                    <a:pt x="276" y="143"/>
                  </a:cubicBezTo>
                  <a:cubicBezTo>
                    <a:pt x="282" y="144"/>
                    <a:pt x="282" y="144"/>
                    <a:pt x="273" y="149"/>
                  </a:cubicBezTo>
                  <a:cubicBezTo>
                    <a:pt x="269" y="152"/>
                    <a:pt x="261" y="157"/>
                    <a:pt x="255" y="159"/>
                  </a:cubicBezTo>
                  <a:cubicBezTo>
                    <a:pt x="250" y="162"/>
                    <a:pt x="242" y="168"/>
                    <a:pt x="237" y="172"/>
                  </a:cubicBezTo>
                  <a:cubicBezTo>
                    <a:pt x="233" y="177"/>
                    <a:pt x="226" y="182"/>
                    <a:pt x="223" y="184"/>
                  </a:cubicBezTo>
                  <a:cubicBezTo>
                    <a:pt x="211" y="192"/>
                    <a:pt x="171" y="204"/>
                    <a:pt x="153" y="206"/>
                  </a:cubicBezTo>
                  <a:cubicBezTo>
                    <a:pt x="142" y="207"/>
                    <a:pt x="131" y="209"/>
                    <a:pt x="127" y="211"/>
                  </a:cubicBezTo>
                  <a:cubicBezTo>
                    <a:pt x="121" y="214"/>
                    <a:pt x="120" y="215"/>
                    <a:pt x="124" y="218"/>
                  </a:cubicBezTo>
                  <a:cubicBezTo>
                    <a:pt x="127" y="221"/>
                    <a:pt x="135" y="220"/>
                    <a:pt x="157" y="217"/>
                  </a:cubicBezTo>
                  <a:cubicBezTo>
                    <a:pt x="173" y="214"/>
                    <a:pt x="187" y="213"/>
                    <a:pt x="188" y="214"/>
                  </a:cubicBezTo>
                  <a:cubicBezTo>
                    <a:pt x="189" y="215"/>
                    <a:pt x="189" y="219"/>
                    <a:pt x="189" y="223"/>
                  </a:cubicBezTo>
                  <a:cubicBezTo>
                    <a:pt x="188" y="228"/>
                    <a:pt x="185" y="231"/>
                    <a:pt x="176" y="233"/>
                  </a:cubicBezTo>
                  <a:cubicBezTo>
                    <a:pt x="169" y="236"/>
                    <a:pt x="165" y="238"/>
                    <a:pt x="165" y="242"/>
                  </a:cubicBezTo>
                  <a:cubicBezTo>
                    <a:pt x="164" y="246"/>
                    <a:pt x="165" y="247"/>
                    <a:pt x="170" y="245"/>
                  </a:cubicBezTo>
                  <a:cubicBezTo>
                    <a:pt x="177" y="243"/>
                    <a:pt x="176" y="248"/>
                    <a:pt x="169" y="253"/>
                  </a:cubicBezTo>
                  <a:cubicBezTo>
                    <a:pt x="166" y="255"/>
                    <a:pt x="163" y="258"/>
                    <a:pt x="162" y="260"/>
                  </a:cubicBezTo>
                  <a:cubicBezTo>
                    <a:pt x="160" y="261"/>
                    <a:pt x="154" y="265"/>
                    <a:pt x="148" y="267"/>
                  </a:cubicBezTo>
                  <a:cubicBezTo>
                    <a:pt x="140" y="271"/>
                    <a:pt x="137" y="273"/>
                    <a:pt x="136" y="279"/>
                  </a:cubicBezTo>
                  <a:cubicBezTo>
                    <a:pt x="135" y="288"/>
                    <a:pt x="138" y="296"/>
                    <a:pt x="144" y="298"/>
                  </a:cubicBezTo>
                  <a:cubicBezTo>
                    <a:pt x="148" y="299"/>
                    <a:pt x="147" y="300"/>
                    <a:pt x="138" y="305"/>
                  </a:cubicBezTo>
                  <a:cubicBezTo>
                    <a:pt x="128" y="311"/>
                    <a:pt x="128" y="311"/>
                    <a:pt x="128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52" y="305"/>
                    <a:pt x="155" y="308"/>
                    <a:pt x="148" y="318"/>
                  </a:cubicBezTo>
                  <a:cubicBezTo>
                    <a:pt x="145" y="322"/>
                    <a:pt x="140" y="330"/>
                    <a:pt x="138" y="335"/>
                  </a:cubicBezTo>
                  <a:cubicBezTo>
                    <a:pt x="135" y="341"/>
                    <a:pt x="129" y="347"/>
                    <a:pt x="121" y="351"/>
                  </a:cubicBezTo>
                  <a:cubicBezTo>
                    <a:pt x="106" y="360"/>
                    <a:pt x="103" y="360"/>
                    <a:pt x="96" y="354"/>
                  </a:cubicBezTo>
                  <a:cubicBezTo>
                    <a:pt x="88" y="346"/>
                    <a:pt x="79" y="349"/>
                    <a:pt x="69" y="360"/>
                  </a:cubicBezTo>
                  <a:cubicBezTo>
                    <a:pt x="57" y="375"/>
                    <a:pt x="58" y="384"/>
                    <a:pt x="74" y="388"/>
                  </a:cubicBezTo>
                  <a:cubicBezTo>
                    <a:pt x="86" y="391"/>
                    <a:pt x="86" y="391"/>
                    <a:pt x="86" y="391"/>
                  </a:cubicBezTo>
                  <a:cubicBezTo>
                    <a:pt x="65" y="403"/>
                    <a:pt x="65" y="403"/>
                    <a:pt x="65" y="403"/>
                  </a:cubicBezTo>
                  <a:cubicBezTo>
                    <a:pt x="51" y="412"/>
                    <a:pt x="44" y="418"/>
                    <a:pt x="44" y="421"/>
                  </a:cubicBezTo>
                  <a:cubicBezTo>
                    <a:pt x="45" y="423"/>
                    <a:pt x="43" y="428"/>
                    <a:pt x="40" y="431"/>
                  </a:cubicBezTo>
                  <a:cubicBezTo>
                    <a:pt x="36" y="437"/>
                    <a:pt x="36" y="438"/>
                    <a:pt x="48" y="438"/>
                  </a:cubicBezTo>
                  <a:cubicBezTo>
                    <a:pt x="56" y="439"/>
                    <a:pt x="63" y="437"/>
                    <a:pt x="69" y="434"/>
                  </a:cubicBezTo>
                  <a:cubicBezTo>
                    <a:pt x="75" y="430"/>
                    <a:pt x="87" y="428"/>
                    <a:pt x="99" y="427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110" y="430"/>
                    <a:pt x="110" y="430"/>
                    <a:pt x="110" y="430"/>
                  </a:cubicBezTo>
                  <a:cubicBezTo>
                    <a:pt x="106" y="433"/>
                    <a:pt x="102" y="438"/>
                    <a:pt x="102" y="441"/>
                  </a:cubicBezTo>
                  <a:cubicBezTo>
                    <a:pt x="103" y="449"/>
                    <a:pt x="113" y="445"/>
                    <a:pt x="121" y="434"/>
                  </a:cubicBezTo>
                  <a:cubicBezTo>
                    <a:pt x="127" y="424"/>
                    <a:pt x="130" y="422"/>
                    <a:pt x="159" y="412"/>
                  </a:cubicBezTo>
                  <a:cubicBezTo>
                    <a:pt x="192" y="400"/>
                    <a:pt x="233" y="394"/>
                    <a:pt x="233" y="400"/>
                  </a:cubicBezTo>
                  <a:cubicBezTo>
                    <a:pt x="233" y="402"/>
                    <a:pt x="236" y="402"/>
                    <a:pt x="240" y="401"/>
                  </a:cubicBezTo>
                  <a:cubicBezTo>
                    <a:pt x="244" y="400"/>
                    <a:pt x="246" y="400"/>
                    <a:pt x="245" y="402"/>
                  </a:cubicBezTo>
                  <a:cubicBezTo>
                    <a:pt x="244" y="403"/>
                    <a:pt x="233" y="406"/>
                    <a:pt x="221" y="408"/>
                  </a:cubicBezTo>
                  <a:cubicBezTo>
                    <a:pt x="196" y="413"/>
                    <a:pt x="192" y="417"/>
                    <a:pt x="213" y="416"/>
                  </a:cubicBezTo>
                  <a:cubicBezTo>
                    <a:pt x="221" y="416"/>
                    <a:pt x="231" y="415"/>
                    <a:pt x="235" y="415"/>
                  </a:cubicBezTo>
                  <a:cubicBezTo>
                    <a:pt x="256" y="414"/>
                    <a:pt x="242" y="421"/>
                    <a:pt x="204" y="431"/>
                  </a:cubicBezTo>
                  <a:cubicBezTo>
                    <a:pt x="181" y="436"/>
                    <a:pt x="170" y="442"/>
                    <a:pt x="182" y="441"/>
                  </a:cubicBezTo>
                  <a:cubicBezTo>
                    <a:pt x="186" y="441"/>
                    <a:pt x="194" y="441"/>
                    <a:pt x="200" y="441"/>
                  </a:cubicBezTo>
                  <a:cubicBezTo>
                    <a:pt x="206" y="440"/>
                    <a:pt x="212" y="439"/>
                    <a:pt x="212" y="437"/>
                  </a:cubicBezTo>
                  <a:cubicBezTo>
                    <a:pt x="214" y="434"/>
                    <a:pt x="218" y="433"/>
                    <a:pt x="284" y="424"/>
                  </a:cubicBezTo>
                  <a:cubicBezTo>
                    <a:pt x="318" y="420"/>
                    <a:pt x="334" y="419"/>
                    <a:pt x="335" y="421"/>
                  </a:cubicBezTo>
                  <a:cubicBezTo>
                    <a:pt x="337" y="423"/>
                    <a:pt x="334" y="424"/>
                    <a:pt x="328" y="425"/>
                  </a:cubicBezTo>
                  <a:cubicBezTo>
                    <a:pt x="322" y="425"/>
                    <a:pt x="318" y="427"/>
                    <a:pt x="318" y="428"/>
                  </a:cubicBezTo>
                  <a:cubicBezTo>
                    <a:pt x="318" y="430"/>
                    <a:pt x="320" y="431"/>
                    <a:pt x="322" y="431"/>
                  </a:cubicBezTo>
                  <a:cubicBezTo>
                    <a:pt x="323" y="431"/>
                    <a:pt x="324" y="431"/>
                    <a:pt x="323" y="433"/>
                  </a:cubicBezTo>
                  <a:cubicBezTo>
                    <a:pt x="321" y="435"/>
                    <a:pt x="278" y="442"/>
                    <a:pt x="206" y="452"/>
                  </a:cubicBezTo>
                  <a:cubicBezTo>
                    <a:pt x="171" y="456"/>
                    <a:pt x="153" y="460"/>
                    <a:pt x="150" y="462"/>
                  </a:cubicBezTo>
                  <a:cubicBezTo>
                    <a:pt x="146" y="466"/>
                    <a:pt x="147" y="466"/>
                    <a:pt x="161" y="465"/>
                  </a:cubicBezTo>
                  <a:cubicBezTo>
                    <a:pt x="194" y="463"/>
                    <a:pt x="198" y="463"/>
                    <a:pt x="197" y="465"/>
                  </a:cubicBezTo>
                  <a:cubicBezTo>
                    <a:pt x="194" y="470"/>
                    <a:pt x="201" y="470"/>
                    <a:pt x="219" y="464"/>
                  </a:cubicBezTo>
                  <a:cubicBezTo>
                    <a:pt x="241" y="456"/>
                    <a:pt x="291" y="449"/>
                    <a:pt x="328" y="447"/>
                  </a:cubicBezTo>
                  <a:cubicBezTo>
                    <a:pt x="351" y="446"/>
                    <a:pt x="355" y="446"/>
                    <a:pt x="346" y="449"/>
                  </a:cubicBezTo>
                  <a:cubicBezTo>
                    <a:pt x="340" y="450"/>
                    <a:pt x="326" y="455"/>
                    <a:pt x="314" y="458"/>
                  </a:cubicBezTo>
                  <a:cubicBezTo>
                    <a:pt x="302" y="461"/>
                    <a:pt x="285" y="465"/>
                    <a:pt x="275" y="466"/>
                  </a:cubicBezTo>
                  <a:cubicBezTo>
                    <a:pt x="265" y="467"/>
                    <a:pt x="253" y="470"/>
                    <a:pt x="247" y="472"/>
                  </a:cubicBezTo>
                  <a:cubicBezTo>
                    <a:pt x="237" y="477"/>
                    <a:pt x="237" y="477"/>
                    <a:pt x="237" y="477"/>
                  </a:cubicBezTo>
                  <a:cubicBezTo>
                    <a:pt x="250" y="478"/>
                    <a:pt x="250" y="478"/>
                    <a:pt x="250" y="478"/>
                  </a:cubicBezTo>
                  <a:cubicBezTo>
                    <a:pt x="262" y="479"/>
                    <a:pt x="263" y="479"/>
                    <a:pt x="257" y="481"/>
                  </a:cubicBezTo>
                  <a:cubicBezTo>
                    <a:pt x="251" y="484"/>
                    <a:pt x="251" y="484"/>
                    <a:pt x="260" y="485"/>
                  </a:cubicBezTo>
                  <a:cubicBezTo>
                    <a:pt x="270" y="487"/>
                    <a:pt x="270" y="487"/>
                    <a:pt x="254" y="491"/>
                  </a:cubicBezTo>
                  <a:cubicBezTo>
                    <a:pt x="229" y="497"/>
                    <a:pt x="233" y="499"/>
                    <a:pt x="261" y="494"/>
                  </a:cubicBezTo>
                  <a:cubicBezTo>
                    <a:pt x="287" y="490"/>
                    <a:pt x="287" y="490"/>
                    <a:pt x="287" y="490"/>
                  </a:cubicBezTo>
                  <a:cubicBezTo>
                    <a:pt x="270" y="496"/>
                    <a:pt x="270" y="496"/>
                    <a:pt x="270" y="496"/>
                  </a:cubicBezTo>
                  <a:cubicBezTo>
                    <a:pt x="261" y="499"/>
                    <a:pt x="254" y="502"/>
                    <a:pt x="254" y="503"/>
                  </a:cubicBezTo>
                  <a:cubicBezTo>
                    <a:pt x="255" y="503"/>
                    <a:pt x="276" y="500"/>
                    <a:pt x="301" y="496"/>
                  </a:cubicBezTo>
                  <a:cubicBezTo>
                    <a:pt x="347" y="489"/>
                    <a:pt x="347" y="489"/>
                    <a:pt x="347" y="489"/>
                  </a:cubicBezTo>
                  <a:cubicBezTo>
                    <a:pt x="364" y="496"/>
                    <a:pt x="364" y="496"/>
                    <a:pt x="364" y="496"/>
                  </a:cubicBezTo>
                  <a:cubicBezTo>
                    <a:pt x="381" y="503"/>
                    <a:pt x="381" y="503"/>
                    <a:pt x="381" y="503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33" y="509"/>
                    <a:pt x="322" y="511"/>
                    <a:pt x="327" y="511"/>
                  </a:cubicBezTo>
                  <a:cubicBezTo>
                    <a:pt x="333" y="512"/>
                    <a:pt x="334" y="513"/>
                    <a:pt x="331" y="514"/>
                  </a:cubicBezTo>
                  <a:cubicBezTo>
                    <a:pt x="325" y="517"/>
                    <a:pt x="278" y="523"/>
                    <a:pt x="275" y="521"/>
                  </a:cubicBezTo>
                  <a:cubicBezTo>
                    <a:pt x="273" y="519"/>
                    <a:pt x="287" y="517"/>
                    <a:pt x="304" y="516"/>
                  </a:cubicBezTo>
                  <a:cubicBezTo>
                    <a:pt x="310" y="516"/>
                    <a:pt x="315" y="515"/>
                    <a:pt x="315" y="513"/>
                  </a:cubicBezTo>
                  <a:cubicBezTo>
                    <a:pt x="314" y="505"/>
                    <a:pt x="254" y="518"/>
                    <a:pt x="244" y="528"/>
                  </a:cubicBezTo>
                  <a:cubicBezTo>
                    <a:pt x="237" y="535"/>
                    <a:pt x="241" y="538"/>
                    <a:pt x="250" y="533"/>
                  </a:cubicBezTo>
                  <a:cubicBezTo>
                    <a:pt x="255" y="531"/>
                    <a:pt x="261" y="529"/>
                    <a:pt x="265" y="529"/>
                  </a:cubicBezTo>
                  <a:cubicBezTo>
                    <a:pt x="270" y="530"/>
                    <a:pt x="269" y="530"/>
                    <a:pt x="262" y="531"/>
                  </a:cubicBezTo>
                  <a:cubicBezTo>
                    <a:pt x="256" y="532"/>
                    <a:pt x="254" y="534"/>
                    <a:pt x="254" y="537"/>
                  </a:cubicBezTo>
                  <a:cubicBezTo>
                    <a:pt x="254" y="542"/>
                    <a:pt x="258" y="543"/>
                    <a:pt x="289" y="541"/>
                  </a:cubicBezTo>
                  <a:cubicBezTo>
                    <a:pt x="309" y="541"/>
                    <a:pt x="326" y="541"/>
                    <a:pt x="327" y="543"/>
                  </a:cubicBezTo>
                  <a:cubicBezTo>
                    <a:pt x="329" y="544"/>
                    <a:pt x="324" y="545"/>
                    <a:pt x="311" y="546"/>
                  </a:cubicBezTo>
                  <a:cubicBezTo>
                    <a:pt x="300" y="546"/>
                    <a:pt x="272" y="551"/>
                    <a:pt x="248" y="556"/>
                  </a:cubicBezTo>
                  <a:cubicBezTo>
                    <a:pt x="223" y="561"/>
                    <a:pt x="200" y="564"/>
                    <a:pt x="197" y="564"/>
                  </a:cubicBezTo>
                  <a:cubicBezTo>
                    <a:pt x="191" y="563"/>
                    <a:pt x="190" y="563"/>
                    <a:pt x="192" y="569"/>
                  </a:cubicBezTo>
                  <a:cubicBezTo>
                    <a:pt x="194" y="574"/>
                    <a:pt x="194" y="574"/>
                    <a:pt x="181" y="576"/>
                  </a:cubicBezTo>
                  <a:cubicBezTo>
                    <a:pt x="171" y="577"/>
                    <a:pt x="167" y="578"/>
                    <a:pt x="166" y="581"/>
                  </a:cubicBezTo>
                  <a:cubicBezTo>
                    <a:pt x="164" y="590"/>
                    <a:pt x="165" y="591"/>
                    <a:pt x="175" y="591"/>
                  </a:cubicBezTo>
                  <a:cubicBezTo>
                    <a:pt x="187" y="591"/>
                    <a:pt x="191" y="595"/>
                    <a:pt x="182" y="599"/>
                  </a:cubicBezTo>
                  <a:cubicBezTo>
                    <a:pt x="169" y="605"/>
                    <a:pt x="200" y="604"/>
                    <a:pt x="224" y="598"/>
                  </a:cubicBezTo>
                  <a:cubicBezTo>
                    <a:pt x="257" y="590"/>
                    <a:pt x="280" y="586"/>
                    <a:pt x="281" y="588"/>
                  </a:cubicBezTo>
                  <a:cubicBezTo>
                    <a:pt x="281" y="590"/>
                    <a:pt x="278" y="592"/>
                    <a:pt x="275" y="593"/>
                  </a:cubicBezTo>
                  <a:cubicBezTo>
                    <a:pt x="272" y="594"/>
                    <a:pt x="270" y="597"/>
                    <a:pt x="271" y="601"/>
                  </a:cubicBezTo>
                  <a:cubicBezTo>
                    <a:pt x="271" y="606"/>
                    <a:pt x="270" y="606"/>
                    <a:pt x="236" y="610"/>
                  </a:cubicBezTo>
                  <a:cubicBezTo>
                    <a:pt x="204" y="613"/>
                    <a:pt x="201" y="613"/>
                    <a:pt x="203" y="617"/>
                  </a:cubicBezTo>
                  <a:cubicBezTo>
                    <a:pt x="205" y="621"/>
                    <a:pt x="208" y="621"/>
                    <a:pt x="232" y="617"/>
                  </a:cubicBezTo>
                  <a:cubicBezTo>
                    <a:pt x="291" y="608"/>
                    <a:pt x="303" y="607"/>
                    <a:pt x="296" y="609"/>
                  </a:cubicBezTo>
                  <a:cubicBezTo>
                    <a:pt x="292" y="610"/>
                    <a:pt x="282" y="614"/>
                    <a:pt x="272" y="617"/>
                  </a:cubicBezTo>
                  <a:cubicBezTo>
                    <a:pt x="263" y="621"/>
                    <a:pt x="248" y="625"/>
                    <a:pt x="239" y="626"/>
                  </a:cubicBezTo>
                  <a:cubicBezTo>
                    <a:pt x="222" y="627"/>
                    <a:pt x="182" y="639"/>
                    <a:pt x="177" y="643"/>
                  </a:cubicBezTo>
                  <a:cubicBezTo>
                    <a:pt x="175" y="645"/>
                    <a:pt x="168" y="648"/>
                    <a:pt x="160" y="650"/>
                  </a:cubicBezTo>
                  <a:cubicBezTo>
                    <a:pt x="146" y="653"/>
                    <a:pt x="145" y="654"/>
                    <a:pt x="152" y="656"/>
                  </a:cubicBezTo>
                  <a:cubicBezTo>
                    <a:pt x="157" y="659"/>
                    <a:pt x="161" y="658"/>
                    <a:pt x="179" y="650"/>
                  </a:cubicBezTo>
                  <a:cubicBezTo>
                    <a:pt x="190" y="645"/>
                    <a:pt x="209" y="640"/>
                    <a:pt x="220" y="638"/>
                  </a:cubicBezTo>
                  <a:cubicBezTo>
                    <a:pt x="239" y="634"/>
                    <a:pt x="239" y="634"/>
                    <a:pt x="239" y="634"/>
                  </a:cubicBezTo>
                  <a:cubicBezTo>
                    <a:pt x="247" y="642"/>
                    <a:pt x="247" y="642"/>
                    <a:pt x="247" y="642"/>
                  </a:cubicBezTo>
                  <a:cubicBezTo>
                    <a:pt x="253" y="650"/>
                    <a:pt x="254" y="650"/>
                    <a:pt x="258" y="646"/>
                  </a:cubicBezTo>
                  <a:cubicBezTo>
                    <a:pt x="269" y="634"/>
                    <a:pt x="338" y="625"/>
                    <a:pt x="422" y="626"/>
                  </a:cubicBezTo>
                  <a:cubicBezTo>
                    <a:pt x="468" y="626"/>
                    <a:pt x="470" y="626"/>
                    <a:pt x="472" y="634"/>
                  </a:cubicBezTo>
                  <a:cubicBezTo>
                    <a:pt x="474" y="640"/>
                    <a:pt x="474" y="640"/>
                    <a:pt x="474" y="640"/>
                  </a:cubicBezTo>
                  <a:cubicBezTo>
                    <a:pt x="426" y="643"/>
                    <a:pt x="426" y="643"/>
                    <a:pt x="426" y="643"/>
                  </a:cubicBezTo>
                  <a:cubicBezTo>
                    <a:pt x="399" y="645"/>
                    <a:pt x="370" y="646"/>
                    <a:pt x="360" y="645"/>
                  </a:cubicBezTo>
                  <a:cubicBezTo>
                    <a:pt x="341" y="644"/>
                    <a:pt x="310" y="644"/>
                    <a:pt x="321" y="646"/>
                  </a:cubicBezTo>
                  <a:cubicBezTo>
                    <a:pt x="324" y="646"/>
                    <a:pt x="327" y="647"/>
                    <a:pt x="327" y="649"/>
                  </a:cubicBezTo>
                  <a:cubicBezTo>
                    <a:pt x="327" y="650"/>
                    <a:pt x="332" y="651"/>
                    <a:pt x="337" y="651"/>
                  </a:cubicBezTo>
                  <a:cubicBezTo>
                    <a:pt x="342" y="650"/>
                    <a:pt x="349" y="651"/>
                    <a:pt x="354" y="652"/>
                  </a:cubicBezTo>
                  <a:cubicBezTo>
                    <a:pt x="358" y="653"/>
                    <a:pt x="372" y="655"/>
                    <a:pt x="383" y="656"/>
                  </a:cubicBezTo>
                  <a:cubicBezTo>
                    <a:pt x="397" y="658"/>
                    <a:pt x="405" y="660"/>
                    <a:pt x="405" y="662"/>
                  </a:cubicBezTo>
                  <a:cubicBezTo>
                    <a:pt x="406" y="667"/>
                    <a:pt x="415" y="669"/>
                    <a:pt x="417" y="665"/>
                  </a:cubicBezTo>
                  <a:cubicBezTo>
                    <a:pt x="419" y="660"/>
                    <a:pt x="473" y="659"/>
                    <a:pt x="482" y="664"/>
                  </a:cubicBezTo>
                  <a:cubicBezTo>
                    <a:pt x="491" y="669"/>
                    <a:pt x="488" y="672"/>
                    <a:pt x="477" y="668"/>
                  </a:cubicBezTo>
                  <a:cubicBezTo>
                    <a:pt x="465" y="664"/>
                    <a:pt x="464" y="668"/>
                    <a:pt x="475" y="677"/>
                  </a:cubicBezTo>
                  <a:cubicBezTo>
                    <a:pt x="487" y="685"/>
                    <a:pt x="486" y="688"/>
                    <a:pt x="472" y="687"/>
                  </a:cubicBezTo>
                  <a:cubicBezTo>
                    <a:pt x="466" y="686"/>
                    <a:pt x="463" y="685"/>
                    <a:pt x="465" y="683"/>
                  </a:cubicBezTo>
                  <a:cubicBezTo>
                    <a:pt x="470" y="679"/>
                    <a:pt x="449" y="676"/>
                    <a:pt x="443" y="680"/>
                  </a:cubicBezTo>
                  <a:cubicBezTo>
                    <a:pt x="440" y="682"/>
                    <a:pt x="436" y="683"/>
                    <a:pt x="434" y="683"/>
                  </a:cubicBezTo>
                  <a:cubicBezTo>
                    <a:pt x="432" y="683"/>
                    <a:pt x="433" y="682"/>
                    <a:pt x="436" y="681"/>
                  </a:cubicBezTo>
                  <a:cubicBezTo>
                    <a:pt x="442" y="678"/>
                    <a:pt x="430" y="677"/>
                    <a:pt x="390" y="678"/>
                  </a:cubicBezTo>
                  <a:cubicBezTo>
                    <a:pt x="376" y="678"/>
                    <a:pt x="365" y="677"/>
                    <a:pt x="365" y="676"/>
                  </a:cubicBezTo>
                  <a:cubicBezTo>
                    <a:pt x="365" y="674"/>
                    <a:pt x="362" y="673"/>
                    <a:pt x="359" y="674"/>
                  </a:cubicBezTo>
                  <a:cubicBezTo>
                    <a:pt x="353" y="674"/>
                    <a:pt x="341" y="670"/>
                    <a:pt x="347" y="669"/>
                  </a:cubicBezTo>
                  <a:cubicBezTo>
                    <a:pt x="350" y="669"/>
                    <a:pt x="342" y="661"/>
                    <a:pt x="339" y="662"/>
                  </a:cubicBezTo>
                  <a:cubicBezTo>
                    <a:pt x="337" y="662"/>
                    <a:pt x="338" y="664"/>
                    <a:pt x="340" y="666"/>
                  </a:cubicBezTo>
                  <a:cubicBezTo>
                    <a:pt x="344" y="670"/>
                    <a:pt x="343" y="670"/>
                    <a:pt x="335" y="669"/>
                  </a:cubicBezTo>
                  <a:cubicBezTo>
                    <a:pt x="313" y="667"/>
                    <a:pt x="307" y="668"/>
                    <a:pt x="324" y="671"/>
                  </a:cubicBezTo>
                  <a:cubicBezTo>
                    <a:pt x="343" y="674"/>
                    <a:pt x="347" y="676"/>
                    <a:pt x="339" y="679"/>
                  </a:cubicBezTo>
                  <a:cubicBezTo>
                    <a:pt x="336" y="680"/>
                    <a:pt x="341" y="681"/>
                    <a:pt x="349" y="680"/>
                  </a:cubicBezTo>
                  <a:cubicBezTo>
                    <a:pt x="357" y="680"/>
                    <a:pt x="367" y="680"/>
                    <a:pt x="370" y="681"/>
                  </a:cubicBezTo>
                  <a:cubicBezTo>
                    <a:pt x="374" y="683"/>
                    <a:pt x="368" y="683"/>
                    <a:pt x="353" y="684"/>
                  </a:cubicBezTo>
                  <a:cubicBezTo>
                    <a:pt x="336" y="684"/>
                    <a:pt x="330" y="685"/>
                    <a:pt x="331" y="688"/>
                  </a:cubicBezTo>
                  <a:cubicBezTo>
                    <a:pt x="331" y="690"/>
                    <a:pt x="328" y="691"/>
                    <a:pt x="324" y="690"/>
                  </a:cubicBezTo>
                  <a:cubicBezTo>
                    <a:pt x="320" y="690"/>
                    <a:pt x="316" y="691"/>
                    <a:pt x="316" y="692"/>
                  </a:cubicBezTo>
                  <a:cubicBezTo>
                    <a:pt x="315" y="694"/>
                    <a:pt x="318" y="694"/>
                    <a:pt x="323" y="694"/>
                  </a:cubicBezTo>
                  <a:cubicBezTo>
                    <a:pt x="333" y="693"/>
                    <a:pt x="340" y="695"/>
                    <a:pt x="338" y="698"/>
                  </a:cubicBezTo>
                  <a:cubicBezTo>
                    <a:pt x="337" y="702"/>
                    <a:pt x="344" y="701"/>
                    <a:pt x="347" y="698"/>
                  </a:cubicBezTo>
                  <a:cubicBezTo>
                    <a:pt x="348" y="696"/>
                    <a:pt x="357" y="694"/>
                    <a:pt x="367" y="692"/>
                  </a:cubicBezTo>
                  <a:cubicBezTo>
                    <a:pt x="382" y="689"/>
                    <a:pt x="385" y="690"/>
                    <a:pt x="395" y="695"/>
                  </a:cubicBezTo>
                  <a:cubicBezTo>
                    <a:pt x="409" y="703"/>
                    <a:pt x="409" y="706"/>
                    <a:pt x="396" y="706"/>
                  </a:cubicBezTo>
                  <a:cubicBezTo>
                    <a:pt x="381" y="707"/>
                    <a:pt x="379" y="708"/>
                    <a:pt x="381" y="712"/>
                  </a:cubicBezTo>
                  <a:cubicBezTo>
                    <a:pt x="383" y="716"/>
                    <a:pt x="379" y="717"/>
                    <a:pt x="359" y="719"/>
                  </a:cubicBezTo>
                  <a:cubicBezTo>
                    <a:pt x="345" y="720"/>
                    <a:pt x="331" y="723"/>
                    <a:pt x="327" y="725"/>
                  </a:cubicBezTo>
                  <a:cubicBezTo>
                    <a:pt x="323" y="727"/>
                    <a:pt x="310" y="730"/>
                    <a:pt x="298" y="732"/>
                  </a:cubicBezTo>
                  <a:cubicBezTo>
                    <a:pt x="282" y="735"/>
                    <a:pt x="276" y="737"/>
                    <a:pt x="276" y="740"/>
                  </a:cubicBezTo>
                  <a:cubicBezTo>
                    <a:pt x="277" y="747"/>
                    <a:pt x="290" y="747"/>
                    <a:pt x="311" y="741"/>
                  </a:cubicBezTo>
                  <a:cubicBezTo>
                    <a:pt x="325" y="737"/>
                    <a:pt x="333" y="736"/>
                    <a:pt x="337" y="737"/>
                  </a:cubicBezTo>
                  <a:cubicBezTo>
                    <a:pt x="344" y="740"/>
                    <a:pt x="346" y="745"/>
                    <a:pt x="340" y="746"/>
                  </a:cubicBezTo>
                  <a:cubicBezTo>
                    <a:pt x="338" y="746"/>
                    <a:pt x="336" y="748"/>
                    <a:pt x="336" y="750"/>
                  </a:cubicBezTo>
                  <a:cubicBezTo>
                    <a:pt x="337" y="755"/>
                    <a:pt x="345" y="760"/>
                    <a:pt x="349" y="758"/>
                  </a:cubicBezTo>
                  <a:cubicBezTo>
                    <a:pt x="354" y="755"/>
                    <a:pt x="389" y="760"/>
                    <a:pt x="393" y="763"/>
                  </a:cubicBezTo>
                  <a:cubicBezTo>
                    <a:pt x="395" y="764"/>
                    <a:pt x="384" y="768"/>
                    <a:pt x="369" y="771"/>
                  </a:cubicBezTo>
                  <a:cubicBezTo>
                    <a:pt x="343" y="777"/>
                    <a:pt x="343" y="777"/>
                    <a:pt x="343" y="777"/>
                  </a:cubicBezTo>
                  <a:cubicBezTo>
                    <a:pt x="325" y="770"/>
                    <a:pt x="325" y="770"/>
                    <a:pt x="325" y="770"/>
                  </a:cubicBezTo>
                  <a:cubicBezTo>
                    <a:pt x="315" y="766"/>
                    <a:pt x="306" y="763"/>
                    <a:pt x="306" y="764"/>
                  </a:cubicBezTo>
                  <a:cubicBezTo>
                    <a:pt x="304" y="765"/>
                    <a:pt x="315" y="771"/>
                    <a:pt x="327" y="775"/>
                  </a:cubicBezTo>
                  <a:cubicBezTo>
                    <a:pt x="332" y="777"/>
                    <a:pt x="336" y="779"/>
                    <a:pt x="336" y="780"/>
                  </a:cubicBezTo>
                  <a:cubicBezTo>
                    <a:pt x="336" y="781"/>
                    <a:pt x="327" y="784"/>
                    <a:pt x="316" y="788"/>
                  </a:cubicBezTo>
                  <a:cubicBezTo>
                    <a:pt x="304" y="792"/>
                    <a:pt x="285" y="798"/>
                    <a:pt x="273" y="803"/>
                  </a:cubicBezTo>
                  <a:cubicBezTo>
                    <a:pt x="252" y="811"/>
                    <a:pt x="252" y="811"/>
                    <a:pt x="226" y="808"/>
                  </a:cubicBezTo>
                  <a:cubicBezTo>
                    <a:pt x="209" y="806"/>
                    <a:pt x="196" y="807"/>
                    <a:pt x="189" y="809"/>
                  </a:cubicBezTo>
                  <a:cubicBezTo>
                    <a:pt x="173" y="813"/>
                    <a:pt x="182" y="817"/>
                    <a:pt x="207" y="816"/>
                  </a:cubicBezTo>
                  <a:cubicBezTo>
                    <a:pt x="220" y="815"/>
                    <a:pt x="232" y="816"/>
                    <a:pt x="236" y="817"/>
                  </a:cubicBezTo>
                  <a:cubicBezTo>
                    <a:pt x="242" y="820"/>
                    <a:pt x="242" y="821"/>
                    <a:pt x="227" y="829"/>
                  </a:cubicBezTo>
                  <a:cubicBezTo>
                    <a:pt x="218" y="834"/>
                    <a:pt x="208" y="839"/>
                    <a:pt x="204" y="839"/>
                  </a:cubicBezTo>
                  <a:cubicBezTo>
                    <a:pt x="199" y="840"/>
                    <a:pt x="197" y="841"/>
                    <a:pt x="198" y="843"/>
                  </a:cubicBezTo>
                  <a:cubicBezTo>
                    <a:pt x="199" y="844"/>
                    <a:pt x="193" y="850"/>
                    <a:pt x="185" y="856"/>
                  </a:cubicBezTo>
                  <a:cubicBezTo>
                    <a:pt x="176" y="861"/>
                    <a:pt x="159" y="878"/>
                    <a:pt x="145" y="893"/>
                  </a:cubicBezTo>
                  <a:cubicBezTo>
                    <a:pt x="117" y="923"/>
                    <a:pt x="93" y="944"/>
                    <a:pt x="90" y="940"/>
                  </a:cubicBezTo>
                  <a:cubicBezTo>
                    <a:pt x="89" y="938"/>
                    <a:pt x="85" y="941"/>
                    <a:pt x="83" y="947"/>
                  </a:cubicBezTo>
                  <a:cubicBezTo>
                    <a:pt x="76" y="961"/>
                    <a:pt x="43" y="1000"/>
                    <a:pt x="36" y="1002"/>
                  </a:cubicBezTo>
                  <a:cubicBezTo>
                    <a:pt x="32" y="1003"/>
                    <a:pt x="31" y="1005"/>
                    <a:pt x="32" y="1012"/>
                  </a:cubicBezTo>
                  <a:cubicBezTo>
                    <a:pt x="32" y="1020"/>
                    <a:pt x="24" y="1035"/>
                    <a:pt x="9" y="1055"/>
                  </a:cubicBezTo>
                  <a:cubicBezTo>
                    <a:pt x="2" y="1065"/>
                    <a:pt x="2" y="1069"/>
                    <a:pt x="9" y="1095"/>
                  </a:cubicBezTo>
                  <a:cubicBezTo>
                    <a:pt x="11" y="1101"/>
                    <a:pt x="10" y="1105"/>
                    <a:pt x="6" y="1112"/>
                  </a:cubicBezTo>
                  <a:cubicBezTo>
                    <a:pt x="1" y="1119"/>
                    <a:pt x="0" y="1121"/>
                    <a:pt x="4" y="1124"/>
                  </a:cubicBezTo>
                  <a:cubicBezTo>
                    <a:pt x="9" y="1128"/>
                    <a:pt x="12" y="1128"/>
                    <a:pt x="18" y="1119"/>
                  </a:cubicBezTo>
                  <a:cubicBezTo>
                    <a:pt x="22" y="1114"/>
                    <a:pt x="25" y="1112"/>
                    <a:pt x="29" y="1114"/>
                  </a:cubicBezTo>
                  <a:cubicBezTo>
                    <a:pt x="36" y="1117"/>
                    <a:pt x="38" y="1129"/>
                    <a:pt x="33" y="1136"/>
                  </a:cubicBezTo>
                  <a:cubicBezTo>
                    <a:pt x="31" y="1140"/>
                    <a:pt x="29" y="1144"/>
                    <a:pt x="30" y="1146"/>
                  </a:cubicBezTo>
                  <a:cubicBezTo>
                    <a:pt x="32" y="1152"/>
                    <a:pt x="38" y="1149"/>
                    <a:pt x="47" y="1138"/>
                  </a:cubicBezTo>
                  <a:cubicBezTo>
                    <a:pt x="58" y="1122"/>
                    <a:pt x="71" y="1112"/>
                    <a:pt x="83" y="1110"/>
                  </a:cubicBezTo>
                  <a:cubicBezTo>
                    <a:pt x="88" y="1109"/>
                    <a:pt x="93" y="1107"/>
                    <a:pt x="93" y="1105"/>
                  </a:cubicBezTo>
                  <a:cubicBezTo>
                    <a:pt x="94" y="1101"/>
                    <a:pt x="113" y="1089"/>
                    <a:pt x="118" y="1089"/>
                  </a:cubicBezTo>
                  <a:cubicBezTo>
                    <a:pt x="123" y="1088"/>
                    <a:pt x="124" y="1093"/>
                    <a:pt x="120" y="1095"/>
                  </a:cubicBezTo>
                  <a:cubicBezTo>
                    <a:pt x="117" y="1096"/>
                    <a:pt x="117" y="1097"/>
                    <a:pt x="120" y="1097"/>
                  </a:cubicBezTo>
                  <a:cubicBezTo>
                    <a:pt x="124" y="1097"/>
                    <a:pt x="137" y="1080"/>
                    <a:pt x="138" y="1074"/>
                  </a:cubicBezTo>
                  <a:cubicBezTo>
                    <a:pt x="139" y="1069"/>
                    <a:pt x="139" y="1069"/>
                    <a:pt x="142" y="1074"/>
                  </a:cubicBezTo>
                  <a:cubicBezTo>
                    <a:pt x="144" y="1077"/>
                    <a:pt x="143" y="1080"/>
                    <a:pt x="140" y="1083"/>
                  </a:cubicBezTo>
                  <a:cubicBezTo>
                    <a:pt x="136" y="1086"/>
                    <a:pt x="136" y="1088"/>
                    <a:pt x="138" y="1089"/>
                  </a:cubicBezTo>
                  <a:cubicBezTo>
                    <a:pt x="144" y="1090"/>
                    <a:pt x="143" y="1097"/>
                    <a:pt x="138" y="1099"/>
                  </a:cubicBezTo>
                  <a:cubicBezTo>
                    <a:pt x="131" y="1103"/>
                    <a:pt x="86" y="1137"/>
                    <a:pt x="86" y="1138"/>
                  </a:cubicBezTo>
                  <a:cubicBezTo>
                    <a:pt x="86" y="1139"/>
                    <a:pt x="90" y="1137"/>
                    <a:pt x="125" y="1111"/>
                  </a:cubicBezTo>
                  <a:cubicBezTo>
                    <a:pt x="134" y="1105"/>
                    <a:pt x="143" y="1101"/>
                    <a:pt x="148" y="1101"/>
                  </a:cubicBezTo>
                  <a:cubicBezTo>
                    <a:pt x="152" y="1100"/>
                    <a:pt x="158" y="1099"/>
                    <a:pt x="162" y="1098"/>
                  </a:cubicBezTo>
                  <a:cubicBezTo>
                    <a:pt x="167" y="1095"/>
                    <a:pt x="168" y="1095"/>
                    <a:pt x="165" y="1099"/>
                  </a:cubicBezTo>
                  <a:cubicBezTo>
                    <a:pt x="163" y="1101"/>
                    <a:pt x="161" y="1105"/>
                    <a:pt x="160" y="1107"/>
                  </a:cubicBezTo>
                  <a:cubicBezTo>
                    <a:pt x="160" y="1109"/>
                    <a:pt x="158" y="1114"/>
                    <a:pt x="155" y="1117"/>
                  </a:cubicBezTo>
                  <a:cubicBezTo>
                    <a:pt x="151" y="1120"/>
                    <a:pt x="149" y="1124"/>
                    <a:pt x="150" y="1125"/>
                  </a:cubicBezTo>
                  <a:cubicBezTo>
                    <a:pt x="150" y="1126"/>
                    <a:pt x="149" y="1129"/>
                    <a:pt x="146" y="1131"/>
                  </a:cubicBezTo>
                  <a:cubicBezTo>
                    <a:pt x="142" y="1135"/>
                    <a:pt x="142" y="1135"/>
                    <a:pt x="145" y="1131"/>
                  </a:cubicBezTo>
                  <a:cubicBezTo>
                    <a:pt x="147" y="1128"/>
                    <a:pt x="146" y="1126"/>
                    <a:pt x="144" y="1124"/>
                  </a:cubicBezTo>
                  <a:cubicBezTo>
                    <a:pt x="138" y="1119"/>
                    <a:pt x="131" y="1130"/>
                    <a:pt x="134" y="1137"/>
                  </a:cubicBezTo>
                  <a:cubicBezTo>
                    <a:pt x="135" y="1140"/>
                    <a:pt x="134" y="1143"/>
                    <a:pt x="132" y="1144"/>
                  </a:cubicBezTo>
                  <a:cubicBezTo>
                    <a:pt x="130" y="1145"/>
                    <a:pt x="128" y="1148"/>
                    <a:pt x="128" y="1150"/>
                  </a:cubicBezTo>
                  <a:cubicBezTo>
                    <a:pt x="128" y="1154"/>
                    <a:pt x="130" y="1153"/>
                    <a:pt x="138" y="1149"/>
                  </a:cubicBezTo>
                  <a:cubicBezTo>
                    <a:pt x="143" y="1146"/>
                    <a:pt x="147" y="1143"/>
                    <a:pt x="147" y="1141"/>
                  </a:cubicBezTo>
                  <a:cubicBezTo>
                    <a:pt x="146" y="1140"/>
                    <a:pt x="148" y="1139"/>
                    <a:pt x="150" y="1139"/>
                  </a:cubicBezTo>
                  <a:cubicBezTo>
                    <a:pt x="152" y="1139"/>
                    <a:pt x="150" y="1142"/>
                    <a:pt x="146" y="1146"/>
                  </a:cubicBezTo>
                  <a:cubicBezTo>
                    <a:pt x="140" y="1153"/>
                    <a:pt x="140" y="1154"/>
                    <a:pt x="144" y="1153"/>
                  </a:cubicBezTo>
                  <a:cubicBezTo>
                    <a:pt x="148" y="1153"/>
                    <a:pt x="147" y="1155"/>
                    <a:pt x="141" y="1161"/>
                  </a:cubicBezTo>
                  <a:cubicBezTo>
                    <a:pt x="137" y="1165"/>
                    <a:pt x="132" y="1168"/>
                    <a:pt x="130" y="1169"/>
                  </a:cubicBezTo>
                  <a:cubicBezTo>
                    <a:pt x="127" y="1169"/>
                    <a:pt x="122" y="1173"/>
                    <a:pt x="117" y="1177"/>
                  </a:cubicBezTo>
                  <a:cubicBezTo>
                    <a:pt x="112" y="1181"/>
                    <a:pt x="107" y="1185"/>
                    <a:pt x="104" y="1185"/>
                  </a:cubicBezTo>
                  <a:cubicBezTo>
                    <a:pt x="102" y="1185"/>
                    <a:pt x="98" y="1189"/>
                    <a:pt x="94" y="1193"/>
                  </a:cubicBezTo>
                  <a:cubicBezTo>
                    <a:pt x="90" y="1197"/>
                    <a:pt x="84" y="1204"/>
                    <a:pt x="80" y="1208"/>
                  </a:cubicBezTo>
                  <a:cubicBezTo>
                    <a:pt x="68" y="1220"/>
                    <a:pt x="75" y="1220"/>
                    <a:pt x="88" y="1208"/>
                  </a:cubicBezTo>
                  <a:cubicBezTo>
                    <a:pt x="95" y="1201"/>
                    <a:pt x="104" y="1195"/>
                    <a:pt x="108" y="1193"/>
                  </a:cubicBezTo>
                  <a:cubicBezTo>
                    <a:pt x="116" y="1190"/>
                    <a:pt x="116" y="1190"/>
                    <a:pt x="112" y="1194"/>
                  </a:cubicBezTo>
                  <a:cubicBezTo>
                    <a:pt x="109" y="1197"/>
                    <a:pt x="106" y="1199"/>
                    <a:pt x="104" y="1200"/>
                  </a:cubicBezTo>
                  <a:cubicBezTo>
                    <a:pt x="102" y="1201"/>
                    <a:pt x="102" y="1202"/>
                    <a:pt x="103" y="1203"/>
                  </a:cubicBezTo>
                  <a:cubicBezTo>
                    <a:pt x="104" y="1204"/>
                    <a:pt x="109" y="1202"/>
                    <a:pt x="113" y="1198"/>
                  </a:cubicBezTo>
                  <a:cubicBezTo>
                    <a:pt x="118" y="1195"/>
                    <a:pt x="120" y="1191"/>
                    <a:pt x="120" y="1190"/>
                  </a:cubicBezTo>
                  <a:cubicBezTo>
                    <a:pt x="118" y="1188"/>
                    <a:pt x="135" y="1172"/>
                    <a:pt x="147" y="1164"/>
                  </a:cubicBezTo>
                  <a:cubicBezTo>
                    <a:pt x="158" y="1157"/>
                    <a:pt x="159" y="1158"/>
                    <a:pt x="150" y="1169"/>
                  </a:cubicBezTo>
                  <a:cubicBezTo>
                    <a:pt x="145" y="1174"/>
                    <a:pt x="144" y="1176"/>
                    <a:pt x="148" y="1174"/>
                  </a:cubicBezTo>
                  <a:cubicBezTo>
                    <a:pt x="151" y="1172"/>
                    <a:pt x="155" y="1170"/>
                    <a:pt x="156" y="1169"/>
                  </a:cubicBezTo>
                  <a:cubicBezTo>
                    <a:pt x="162" y="1164"/>
                    <a:pt x="204" y="1137"/>
                    <a:pt x="207" y="1136"/>
                  </a:cubicBezTo>
                  <a:cubicBezTo>
                    <a:pt x="209" y="1136"/>
                    <a:pt x="208" y="1139"/>
                    <a:pt x="206" y="1142"/>
                  </a:cubicBezTo>
                  <a:cubicBezTo>
                    <a:pt x="204" y="1145"/>
                    <a:pt x="202" y="1148"/>
                    <a:pt x="203" y="1150"/>
                  </a:cubicBezTo>
                  <a:cubicBezTo>
                    <a:pt x="204" y="1154"/>
                    <a:pt x="190" y="1172"/>
                    <a:pt x="184" y="1172"/>
                  </a:cubicBezTo>
                  <a:cubicBezTo>
                    <a:pt x="178" y="1173"/>
                    <a:pt x="166" y="1182"/>
                    <a:pt x="169" y="1185"/>
                  </a:cubicBezTo>
                  <a:cubicBezTo>
                    <a:pt x="169" y="1186"/>
                    <a:pt x="169" y="1188"/>
                    <a:pt x="168" y="1188"/>
                  </a:cubicBezTo>
                  <a:cubicBezTo>
                    <a:pt x="165" y="1188"/>
                    <a:pt x="141" y="1213"/>
                    <a:pt x="141" y="1216"/>
                  </a:cubicBezTo>
                  <a:cubicBezTo>
                    <a:pt x="141" y="1217"/>
                    <a:pt x="139" y="1220"/>
                    <a:pt x="137" y="1222"/>
                  </a:cubicBezTo>
                  <a:cubicBezTo>
                    <a:pt x="132" y="1227"/>
                    <a:pt x="127" y="1239"/>
                    <a:pt x="129" y="1241"/>
                  </a:cubicBezTo>
                  <a:cubicBezTo>
                    <a:pt x="130" y="1242"/>
                    <a:pt x="133" y="1240"/>
                    <a:pt x="135" y="1236"/>
                  </a:cubicBezTo>
                  <a:cubicBezTo>
                    <a:pt x="140" y="1227"/>
                    <a:pt x="144" y="1228"/>
                    <a:pt x="140" y="1237"/>
                  </a:cubicBezTo>
                  <a:cubicBezTo>
                    <a:pt x="136" y="1246"/>
                    <a:pt x="136" y="1255"/>
                    <a:pt x="140" y="1255"/>
                  </a:cubicBezTo>
                  <a:cubicBezTo>
                    <a:pt x="141" y="1255"/>
                    <a:pt x="144" y="1250"/>
                    <a:pt x="146" y="1245"/>
                  </a:cubicBezTo>
                  <a:cubicBezTo>
                    <a:pt x="148" y="1237"/>
                    <a:pt x="153" y="1232"/>
                    <a:pt x="166" y="1224"/>
                  </a:cubicBezTo>
                  <a:cubicBezTo>
                    <a:pt x="176" y="1219"/>
                    <a:pt x="183" y="1213"/>
                    <a:pt x="182" y="1212"/>
                  </a:cubicBezTo>
                  <a:cubicBezTo>
                    <a:pt x="180" y="1209"/>
                    <a:pt x="195" y="1196"/>
                    <a:pt x="199" y="1197"/>
                  </a:cubicBezTo>
                  <a:cubicBezTo>
                    <a:pt x="201" y="1197"/>
                    <a:pt x="200" y="1200"/>
                    <a:pt x="197" y="1203"/>
                  </a:cubicBezTo>
                  <a:cubicBezTo>
                    <a:pt x="193" y="1209"/>
                    <a:pt x="193" y="1209"/>
                    <a:pt x="197" y="1206"/>
                  </a:cubicBezTo>
                  <a:cubicBezTo>
                    <a:pt x="200" y="1205"/>
                    <a:pt x="204" y="1204"/>
                    <a:pt x="206" y="1204"/>
                  </a:cubicBezTo>
                  <a:cubicBezTo>
                    <a:pt x="207" y="1204"/>
                    <a:pt x="213" y="1200"/>
                    <a:pt x="218" y="1196"/>
                  </a:cubicBezTo>
                  <a:cubicBezTo>
                    <a:pt x="227" y="1189"/>
                    <a:pt x="228" y="1188"/>
                    <a:pt x="235" y="1191"/>
                  </a:cubicBezTo>
                  <a:cubicBezTo>
                    <a:pt x="240" y="1193"/>
                    <a:pt x="244" y="1193"/>
                    <a:pt x="247" y="1191"/>
                  </a:cubicBezTo>
                  <a:cubicBezTo>
                    <a:pt x="250" y="1190"/>
                    <a:pt x="254" y="1188"/>
                    <a:pt x="257" y="1188"/>
                  </a:cubicBezTo>
                  <a:cubicBezTo>
                    <a:pt x="260" y="1187"/>
                    <a:pt x="256" y="1192"/>
                    <a:pt x="248" y="1197"/>
                  </a:cubicBezTo>
                  <a:cubicBezTo>
                    <a:pt x="241" y="1202"/>
                    <a:pt x="233" y="1207"/>
                    <a:pt x="231" y="1207"/>
                  </a:cubicBezTo>
                  <a:cubicBezTo>
                    <a:pt x="229" y="1207"/>
                    <a:pt x="227" y="1209"/>
                    <a:pt x="227" y="1210"/>
                  </a:cubicBezTo>
                  <a:cubicBezTo>
                    <a:pt x="227" y="1216"/>
                    <a:pt x="241" y="1210"/>
                    <a:pt x="258" y="1197"/>
                  </a:cubicBezTo>
                  <a:cubicBezTo>
                    <a:pt x="267" y="1191"/>
                    <a:pt x="275" y="1186"/>
                    <a:pt x="276" y="1187"/>
                  </a:cubicBezTo>
                  <a:cubicBezTo>
                    <a:pt x="277" y="1188"/>
                    <a:pt x="281" y="1186"/>
                    <a:pt x="285" y="1182"/>
                  </a:cubicBezTo>
                  <a:cubicBezTo>
                    <a:pt x="289" y="1179"/>
                    <a:pt x="297" y="1175"/>
                    <a:pt x="302" y="1175"/>
                  </a:cubicBezTo>
                  <a:cubicBezTo>
                    <a:pt x="313" y="1173"/>
                    <a:pt x="313" y="1173"/>
                    <a:pt x="304" y="1172"/>
                  </a:cubicBezTo>
                  <a:cubicBezTo>
                    <a:pt x="297" y="1171"/>
                    <a:pt x="297" y="1171"/>
                    <a:pt x="308" y="1169"/>
                  </a:cubicBezTo>
                  <a:cubicBezTo>
                    <a:pt x="315" y="1168"/>
                    <a:pt x="319" y="1169"/>
                    <a:pt x="318" y="1171"/>
                  </a:cubicBezTo>
                  <a:cubicBezTo>
                    <a:pt x="317" y="1172"/>
                    <a:pt x="321" y="1173"/>
                    <a:pt x="326" y="1173"/>
                  </a:cubicBezTo>
                  <a:cubicBezTo>
                    <a:pt x="332" y="1172"/>
                    <a:pt x="336" y="1171"/>
                    <a:pt x="336" y="1169"/>
                  </a:cubicBezTo>
                  <a:cubicBezTo>
                    <a:pt x="336" y="1168"/>
                    <a:pt x="339" y="1166"/>
                    <a:pt x="344" y="1166"/>
                  </a:cubicBezTo>
                  <a:cubicBezTo>
                    <a:pt x="353" y="1165"/>
                    <a:pt x="353" y="1165"/>
                    <a:pt x="353" y="1165"/>
                  </a:cubicBezTo>
                  <a:cubicBezTo>
                    <a:pt x="344" y="1170"/>
                    <a:pt x="344" y="1170"/>
                    <a:pt x="344" y="1170"/>
                  </a:cubicBezTo>
                  <a:cubicBezTo>
                    <a:pt x="339" y="1173"/>
                    <a:pt x="329" y="1176"/>
                    <a:pt x="322" y="1177"/>
                  </a:cubicBezTo>
                  <a:cubicBezTo>
                    <a:pt x="313" y="1178"/>
                    <a:pt x="310" y="1180"/>
                    <a:pt x="310" y="1182"/>
                  </a:cubicBezTo>
                  <a:cubicBezTo>
                    <a:pt x="311" y="1184"/>
                    <a:pt x="308" y="1188"/>
                    <a:pt x="303" y="1190"/>
                  </a:cubicBezTo>
                  <a:cubicBezTo>
                    <a:pt x="292" y="1195"/>
                    <a:pt x="268" y="1212"/>
                    <a:pt x="268" y="1215"/>
                  </a:cubicBezTo>
                  <a:cubicBezTo>
                    <a:pt x="269" y="1216"/>
                    <a:pt x="265" y="1218"/>
                    <a:pt x="261" y="1219"/>
                  </a:cubicBezTo>
                  <a:cubicBezTo>
                    <a:pt x="249" y="1224"/>
                    <a:pt x="221" y="1242"/>
                    <a:pt x="222" y="1245"/>
                  </a:cubicBezTo>
                  <a:cubicBezTo>
                    <a:pt x="222" y="1249"/>
                    <a:pt x="206" y="1265"/>
                    <a:pt x="202" y="1266"/>
                  </a:cubicBezTo>
                  <a:cubicBezTo>
                    <a:pt x="201" y="1266"/>
                    <a:pt x="196" y="1268"/>
                    <a:pt x="192" y="1270"/>
                  </a:cubicBezTo>
                  <a:cubicBezTo>
                    <a:pt x="188" y="1273"/>
                    <a:pt x="176" y="1280"/>
                    <a:pt x="164" y="1286"/>
                  </a:cubicBezTo>
                  <a:cubicBezTo>
                    <a:pt x="153" y="1292"/>
                    <a:pt x="144" y="1298"/>
                    <a:pt x="144" y="1300"/>
                  </a:cubicBezTo>
                  <a:cubicBezTo>
                    <a:pt x="144" y="1301"/>
                    <a:pt x="149" y="1299"/>
                    <a:pt x="154" y="1296"/>
                  </a:cubicBezTo>
                  <a:cubicBezTo>
                    <a:pt x="173" y="1286"/>
                    <a:pt x="201" y="1272"/>
                    <a:pt x="218" y="1264"/>
                  </a:cubicBezTo>
                  <a:cubicBezTo>
                    <a:pt x="227" y="1259"/>
                    <a:pt x="233" y="1256"/>
                    <a:pt x="231" y="1255"/>
                  </a:cubicBezTo>
                  <a:cubicBezTo>
                    <a:pt x="222" y="1253"/>
                    <a:pt x="271" y="1230"/>
                    <a:pt x="305" y="1220"/>
                  </a:cubicBezTo>
                  <a:cubicBezTo>
                    <a:pt x="330" y="1212"/>
                    <a:pt x="374" y="1205"/>
                    <a:pt x="389" y="1206"/>
                  </a:cubicBezTo>
                  <a:cubicBezTo>
                    <a:pt x="397" y="1207"/>
                    <a:pt x="399" y="1207"/>
                    <a:pt x="393" y="1208"/>
                  </a:cubicBezTo>
                  <a:cubicBezTo>
                    <a:pt x="387" y="1209"/>
                    <a:pt x="386" y="1210"/>
                    <a:pt x="389" y="1213"/>
                  </a:cubicBezTo>
                  <a:cubicBezTo>
                    <a:pt x="392" y="1216"/>
                    <a:pt x="391" y="1216"/>
                    <a:pt x="385" y="1215"/>
                  </a:cubicBezTo>
                  <a:cubicBezTo>
                    <a:pt x="380" y="1215"/>
                    <a:pt x="378" y="1216"/>
                    <a:pt x="380" y="1218"/>
                  </a:cubicBezTo>
                  <a:cubicBezTo>
                    <a:pt x="383" y="1222"/>
                    <a:pt x="375" y="1224"/>
                    <a:pt x="334" y="1228"/>
                  </a:cubicBezTo>
                  <a:cubicBezTo>
                    <a:pt x="313" y="1230"/>
                    <a:pt x="292" y="1233"/>
                    <a:pt x="287" y="1235"/>
                  </a:cubicBezTo>
                  <a:cubicBezTo>
                    <a:pt x="280" y="1238"/>
                    <a:pt x="282" y="1238"/>
                    <a:pt x="297" y="1235"/>
                  </a:cubicBezTo>
                  <a:cubicBezTo>
                    <a:pt x="312" y="1233"/>
                    <a:pt x="317" y="1233"/>
                    <a:pt x="316" y="1235"/>
                  </a:cubicBezTo>
                  <a:cubicBezTo>
                    <a:pt x="315" y="1237"/>
                    <a:pt x="315" y="1238"/>
                    <a:pt x="317" y="1238"/>
                  </a:cubicBezTo>
                  <a:cubicBezTo>
                    <a:pt x="318" y="1238"/>
                    <a:pt x="320" y="1236"/>
                    <a:pt x="321" y="1235"/>
                  </a:cubicBezTo>
                  <a:cubicBezTo>
                    <a:pt x="323" y="1231"/>
                    <a:pt x="333" y="1230"/>
                    <a:pt x="333" y="1234"/>
                  </a:cubicBezTo>
                  <a:cubicBezTo>
                    <a:pt x="334" y="1237"/>
                    <a:pt x="327" y="1242"/>
                    <a:pt x="314" y="1249"/>
                  </a:cubicBezTo>
                  <a:cubicBezTo>
                    <a:pt x="306" y="1253"/>
                    <a:pt x="306" y="1253"/>
                    <a:pt x="306" y="1253"/>
                  </a:cubicBezTo>
                  <a:cubicBezTo>
                    <a:pt x="315" y="1251"/>
                    <a:pt x="315" y="1251"/>
                    <a:pt x="315" y="1251"/>
                  </a:cubicBezTo>
                  <a:cubicBezTo>
                    <a:pt x="320" y="1250"/>
                    <a:pt x="331" y="1248"/>
                    <a:pt x="340" y="1247"/>
                  </a:cubicBezTo>
                  <a:cubicBezTo>
                    <a:pt x="355" y="1245"/>
                    <a:pt x="355" y="1245"/>
                    <a:pt x="355" y="1245"/>
                  </a:cubicBezTo>
                  <a:cubicBezTo>
                    <a:pt x="343" y="1244"/>
                    <a:pt x="343" y="1244"/>
                    <a:pt x="343" y="1244"/>
                  </a:cubicBezTo>
                  <a:cubicBezTo>
                    <a:pt x="336" y="1244"/>
                    <a:pt x="332" y="1243"/>
                    <a:pt x="333" y="1243"/>
                  </a:cubicBezTo>
                  <a:cubicBezTo>
                    <a:pt x="335" y="1242"/>
                    <a:pt x="337" y="1240"/>
                    <a:pt x="336" y="1238"/>
                  </a:cubicBezTo>
                  <a:cubicBezTo>
                    <a:pt x="336" y="1232"/>
                    <a:pt x="351" y="1228"/>
                    <a:pt x="370" y="1229"/>
                  </a:cubicBezTo>
                  <a:cubicBezTo>
                    <a:pt x="387" y="1229"/>
                    <a:pt x="394" y="1234"/>
                    <a:pt x="379" y="1235"/>
                  </a:cubicBezTo>
                  <a:cubicBezTo>
                    <a:pt x="374" y="1235"/>
                    <a:pt x="368" y="1238"/>
                    <a:pt x="365" y="1240"/>
                  </a:cubicBezTo>
                  <a:cubicBezTo>
                    <a:pt x="361" y="1245"/>
                    <a:pt x="361" y="1245"/>
                    <a:pt x="367" y="1245"/>
                  </a:cubicBezTo>
                  <a:cubicBezTo>
                    <a:pt x="371" y="1245"/>
                    <a:pt x="380" y="1244"/>
                    <a:pt x="388" y="1243"/>
                  </a:cubicBezTo>
                  <a:cubicBezTo>
                    <a:pt x="400" y="1241"/>
                    <a:pt x="403" y="1242"/>
                    <a:pt x="406" y="1246"/>
                  </a:cubicBezTo>
                  <a:cubicBezTo>
                    <a:pt x="409" y="1251"/>
                    <a:pt x="409" y="1252"/>
                    <a:pt x="400" y="1251"/>
                  </a:cubicBezTo>
                  <a:cubicBezTo>
                    <a:pt x="395" y="1250"/>
                    <a:pt x="387" y="1250"/>
                    <a:pt x="382" y="1250"/>
                  </a:cubicBezTo>
                  <a:cubicBezTo>
                    <a:pt x="373" y="1251"/>
                    <a:pt x="372" y="1252"/>
                    <a:pt x="373" y="1258"/>
                  </a:cubicBezTo>
                  <a:cubicBezTo>
                    <a:pt x="373" y="1265"/>
                    <a:pt x="373" y="1265"/>
                    <a:pt x="348" y="1269"/>
                  </a:cubicBezTo>
                  <a:cubicBezTo>
                    <a:pt x="322" y="1273"/>
                    <a:pt x="322" y="1273"/>
                    <a:pt x="322" y="1273"/>
                  </a:cubicBezTo>
                  <a:cubicBezTo>
                    <a:pt x="353" y="1271"/>
                    <a:pt x="353" y="1271"/>
                    <a:pt x="353" y="1271"/>
                  </a:cubicBezTo>
                  <a:cubicBezTo>
                    <a:pt x="378" y="1269"/>
                    <a:pt x="383" y="1269"/>
                    <a:pt x="381" y="1272"/>
                  </a:cubicBezTo>
                  <a:cubicBezTo>
                    <a:pt x="379" y="1275"/>
                    <a:pt x="381" y="1277"/>
                    <a:pt x="389" y="1280"/>
                  </a:cubicBezTo>
                  <a:cubicBezTo>
                    <a:pt x="400" y="1284"/>
                    <a:pt x="401" y="1288"/>
                    <a:pt x="390" y="1285"/>
                  </a:cubicBezTo>
                  <a:cubicBezTo>
                    <a:pt x="386" y="1284"/>
                    <a:pt x="378" y="1284"/>
                    <a:pt x="371" y="1286"/>
                  </a:cubicBezTo>
                  <a:cubicBezTo>
                    <a:pt x="364" y="1288"/>
                    <a:pt x="354" y="1290"/>
                    <a:pt x="348" y="1291"/>
                  </a:cubicBezTo>
                  <a:cubicBezTo>
                    <a:pt x="341" y="1292"/>
                    <a:pt x="329" y="1295"/>
                    <a:pt x="320" y="1298"/>
                  </a:cubicBezTo>
                  <a:cubicBezTo>
                    <a:pt x="301" y="1305"/>
                    <a:pt x="251" y="1328"/>
                    <a:pt x="248" y="1332"/>
                  </a:cubicBezTo>
                  <a:cubicBezTo>
                    <a:pt x="243" y="1337"/>
                    <a:pt x="269" y="1332"/>
                    <a:pt x="289" y="1325"/>
                  </a:cubicBezTo>
                  <a:cubicBezTo>
                    <a:pt x="300" y="1321"/>
                    <a:pt x="312" y="1317"/>
                    <a:pt x="315" y="1317"/>
                  </a:cubicBezTo>
                  <a:cubicBezTo>
                    <a:pt x="319" y="1316"/>
                    <a:pt x="322" y="1315"/>
                    <a:pt x="323" y="1313"/>
                  </a:cubicBezTo>
                  <a:cubicBezTo>
                    <a:pt x="326" y="1307"/>
                    <a:pt x="384" y="1299"/>
                    <a:pt x="390" y="1304"/>
                  </a:cubicBezTo>
                  <a:cubicBezTo>
                    <a:pt x="392" y="1306"/>
                    <a:pt x="391" y="1307"/>
                    <a:pt x="385" y="1307"/>
                  </a:cubicBezTo>
                  <a:cubicBezTo>
                    <a:pt x="375" y="1308"/>
                    <a:pt x="368" y="1314"/>
                    <a:pt x="373" y="1316"/>
                  </a:cubicBezTo>
                  <a:cubicBezTo>
                    <a:pt x="376" y="1318"/>
                    <a:pt x="374" y="1319"/>
                    <a:pt x="366" y="1321"/>
                  </a:cubicBezTo>
                  <a:cubicBezTo>
                    <a:pt x="356" y="1323"/>
                    <a:pt x="340" y="1337"/>
                    <a:pt x="348" y="1336"/>
                  </a:cubicBezTo>
                  <a:cubicBezTo>
                    <a:pt x="351" y="1336"/>
                    <a:pt x="351" y="1337"/>
                    <a:pt x="350" y="1338"/>
                  </a:cubicBezTo>
                  <a:cubicBezTo>
                    <a:pt x="347" y="1341"/>
                    <a:pt x="295" y="1338"/>
                    <a:pt x="284" y="1335"/>
                  </a:cubicBezTo>
                  <a:cubicBezTo>
                    <a:pt x="281" y="1334"/>
                    <a:pt x="279" y="1335"/>
                    <a:pt x="279" y="1336"/>
                  </a:cubicBezTo>
                  <a:cubicBezTo>
                    <a:pt x="280" y="1339"/>
                    <a:pt x="295" y="1344"/>
                    <a:pt x="302" y="1343"/>
                  </a:cubicBezTo>
                  <a:cubicBezTo>
                    <a:pt x="305" y="1343"/>
                    <a:pt x="310" y="1344"/>
                    <a:pt x="315" y="1346"/>
                  </a:cubicBezTo>
                  <a:cubicBezTo>
                    <a:pt x="325" y="1350"/>
                    <a:pt x="364" y="1350"/>
                    <a:pt x="370" y="1345"/>
                  </a:cubicBezTo>
                  <a:cubicBezTo>
                    <a:pt x="374" y="1343"/>
                    <a:pt x="374" y="1342"/>
                    <a:pt x="371" y="1342"/>
                  </a:cubicBezTo>
                  <a:cubicBezTo>
                    <a:pt x="363" y="1342"/>
                    <a:pt x="376" y="1337"/>
                    <a:pt x="386" y="1335"/>
                  </a:cubicBezTo>
                  <a:cubicBezTo>
                    <a:pt x="393" y="1335"/>
                    <a:pt x="395" y="1336"/>
                    <a:pt x="398" y="1341"/>
                  </a:cubicBezTo>
                  <a:cubicBezTo>
                    <a:pt x="400" y="1345"/>
                    <a:pt x="403" y="1348"/>
                    <a:pt x="407" y="1347"/>
                  </a:cubicBezTo>
                  <a:cubicBezTo>
                    <a:pt x="410" y="1347"/>
                    <a:pt x="421" y="1349"/>
                    <a:pt x="430" y="1353"/>
                  </a:cubicBezTo>
                  <a:cubicBezTo>
                    <a:pt x="443" y="1357"/>
                    <a:pt x="446" y="1359"/>
                    <a:pt x="442" y="1361"/>
                  </a:cubicBezTo>
                  <a:cubicBezTo>
                    <a:pt x="434" y="1367"/>
                    <a:pt x="388" y="1369"/>
                    <a:pt x="359" y="1365"/>
                  </a:cubicBezTo>
                  <a:cubicBezTo>
                    <a:pt x="339" y="1362"/>
                    <a:pt x="320" y="1362"/>
                    <a:pt x="330" y="1366"/>
                  </a:cubicBezTo>
                  <a:cubicBezTo>
                    <a:pt x="333" y="1367"/>
                    <a:pt x="340" y="1367"/>
                    <a:pt x="344" y="1367"/>
                  </a:cubicBezTo>
                  <a:cubicBezTo>
                    <a:pt x="349" y="1367"/>
                    <a:pt x="357" y="1368"/>
                    <a:pt x="363" y="1370"/>
                  </a:cubicBezTo>
                  <a:cubicBezTo>
                    <a:pt x="374" y="1372"/>
                    <a:pt x="373" y="1372"/>
                    <a:pt x="349" y="1374"/>
                  </a:cubicBezTo>
                  <a:cubicBezTo>
                    <a:pt x="325" y="1375"/>
                    <a:pt x="323" y="1375"/>
                    <a:pt x="328" y="1378"/>
                  </a:cubicBezTo>
                  <a:cubicBezTo>
                    <a:pt x="334" y="1382"/>
                    <a:pt x="334" y="1382"/>
                    <a:pt x="329" y="1383"/>
                  </a:cubicBezTo>
                  <a:cubicBezTo>
                    <a:pt x="327" y="1383"/>
                    <a:pt x="321" y="1381"/>
                    <a:pt x="316" y="1380"/>
                  </a:cubicBezTo>
                  <a:cubicBezTo>
                    <a:pt x="307" y="1376"/>
                    <a:pt x="299" y="1378"/>
                    <a:pt x="306" y="1383"/>
                  </a:cubicBezTo>
                  <a:cubicBezTo>
                    <a:pt x="310" y="1385"/>
                    <a:pt x="306" y="1385"/>
                    <a:pt x="292" y="1382"/>
                  </a:cubicBezTo>
                  <a:cubicBezTo>
                    <a:pt x="289" y="1381"/>
                    <a:pt x="286" y="1382"/>
                    <a:pt x="286" y="1383"/>
                  </a:cubicBezTo>
                  <a:cubicBezTo>
                    <a:pt x="287" y="1385"/>
                    <a:pt x="291" y="1387"/>
                    <a:pt x="296" y="1387"/>
                  </a:cubicBezTo>
                  <a:cubicBezTo>
                    <a:pt x="307" y="1388"/>
                    <a:pt x="309" y="1391"/>
                    <a:pt x="302" y="1395"/>
                  </a:cubicBezTo>
                  <a:cubicBezTo>
                    <a:pt x="300" y="1396"/>
                    <a:pt x="299" y="1398"/>
                    <a:pt x="300" y="1398"/>
                  </a:cubicBezTo>
                  <a:cubicBezTo>
                    <a:pt x="300" y="1399"/>
                    <a:pt x="308" y="1397"/>
                    <a:pt x="317" y="1394"/>
                  </a:cubicBezTo>
                  <a:cubicBezTo>
                    <a:pt x="332" y="1388"/>
                    <a:pt x="333" y="1388"/>
                    <a:pt x="344" y="1392"/>
                  </a:cubicBezTo>
                  <a:cubicBezTo>
                    <a:pt x="360" y="1398"/>
                    <a:pt x="378" y="1400"/>
                    <a:pt x="396" y="1398"/>
                  </a:cubicBezTo>
                  <a:cubicBezTo>
                    <a:pt x="407" y="1397"/>
                    <a:pt x="413" y="1397"/>
                    <a:pt x="414" y="1399"/>
                  </a:cubicBezTo>
                  <a:cubicBezTo>
                    <a:pt x="415" y="1402"/>
                    <a:pt x="410" y="1403"/>
                    <a:pt x="394" y="1404"/>
                  </a:cubicBezTo>
                  <a:cubicBezTo>
                    <a:pt x="383" y="1406"/>
                    <a:pt x="374" y="1408"/>
                    <a:pt x="374" y="1409"/>
                  </a:cubicBezTo>
                  <a:cubicBezTo>
                    <a:pt x="374" y="1410"/>
                    <a:pt x="371" y="1413"/>
                    <a:pt x="367" y="1414"/>
                  </a:cubicBezTo>
                  <a:cubicBezTo>
                    <a:pt x="360" y="1417"/>
                    <a:pt x="360" y="1417"/>
                    <a:pt x="372" y="1418"/>
                  </a:cubicBezTo>
                  <a:cubicBezTo>
                    <a:pt x="380" y="1419"/>
                    <a:pt x="385" y="1418"/>
                    <a:pt x="386" y="1416"/>
                  </a:cubicBezTo>
                  <a:cubicBezTo>
                    <a:pt x="387" y="1414"/>
                    <a:pt x="390" y="1413"/>
                    <a:pt x="397" y="1415"/>
                  </a:cubicBezTo>
                  <a:cubicBezTo>
                    <a:pt x="408" y="1418"/>
                    <a:pt x="416" y="1418"/>
                    <a:pt x="410" y="1414"/>
                  </a:cubicBezTo>
                  <a:cubicBezTo>
                    <a:pt x="407" y="1413"/>
                    <a:pt x="408" y="1412"/>
                    <a:pt x="413" y="1410"/>
                  </a:cubicBezTo>
                  <a:cubicBezTo>
                    <a:pt x="418" y="1408"/>
                    <a:pt x="422" y="1408"/>
                    <a:pt x="426" y="1411"/>
                  </a:cubicBezTo>
                  <a:cubicBezTo>
                    <a:pt x="432" y="1416"/>
                    <a:pt x="437" y="1416"/>
                    <a:pt x="432" y="1411"/>
                  </a:cubicBezTo>
                  <a:cubicBezTo>
                    <a:pt x="429" y="1408"/>
                    <a:pt x="429" y="1407"/>
                    <a:pt x="435" y="1405"/>
                  </a:cubicBezTo>
                  <a:cubicBezTo>
                    <a:pt x="439" y="1403"/>
                    <a:pt x="448" y="1402"/>
                    <a:pt x="454" y="1402"/>
                  </a:cubicBezTo>
                  <a:cubicBezTo>
                    <a:pt x="461" y="1402"/>
                    <a:pt x="467" y="1402"/>
                    <a:pt x="467" y="1401"/>
                  </a:cubicBezTo>
                  <a:cubicBezTo>
                    <a:pt x="466" y="1400"/>
                    <a:pt x="477" y="1398"/>
                    <a:pt x="489" y="1396"/>
                  </a:cubicBezTo>
                  <a:cubicBezTo>
                    <a:pt x="503" y="1394"/>
                    <a:pt x="513" y="1394"/>
                    <a:pt x="513" y="1396"/>
                  </a:cubicBezTo>
                  <a:cubicBezTo>
                    <a:pt x="513" y="1397"/>
                    <a:pt x="503" y="1400"/>
                    <a:pt x="491" y="1401"/>
                  </a:cubicBezTo>
                  <a:cubicBezTo>
                    <a:pt x="479" y="1403"/>
                    <a:pt x="469" y="1406"/>
                    <a:pt x="468" y="1408"/>
                  </a:cubicBezTo>
                  <a:cubicBezTo>
                    <a:pt x="465" y="1413"/>
                    <a:pt x="410" y="1424"/>
                    <a:pt x="403" y="1421"/>
                  </a:cubicBezTo>
                  <a:cubicBezTo>
                    <a:pt x="398" y="1419"/>
                    <a:pt x="397" y="1419"/>
                    <a:pt x="399" y="1422"/>
                  </a:cubicBezTo>
                  <a:cubicBezTo>
                    <a:pt x="401" y="1427"/>
                    <a:pt x="370" y="1433"/>
                    <a:pt x="362" y="1430"/>
                  </a:cubicBezTo>
                  <a:cubicBezTo>
                    <a:pt x="358" y="1428"/>
                    <a:pt x="355" y="1428"/>
                    <a:pt x="352" y="1431"/>
                  </a:cubicBezTo>
                  <a:cubicBezTo>
                    <a:pt x="349" y="1433"/>
                    <a:pt x="349" y="1434"/>
                    <a:pt x="351" y="1434"/>
                  </a:cubicBezTo>
                  <a:cubicBezTo>
                    <a:pt x="353" y="1434"/>
                    <a:pt x="354" y="1435"/>
                    <a:pt x="354" y="1437"/>
                  </a:cubicBezTo>
                  <a:cubicBezTo>
                    <a:pt x="355" y="1439"/>
                    <a:pt x="349" y="1440"/>
                    <a:pt x="336" y="1440"/>
                  </a:cubicBezTo>
                  <a:cubicBezTo>
                    <a:pt x="323" y="1440"/>
                    <a:pt x="316" y="1441"/>
                    <a:pt x="317" y="1442"/>
                  </a:cubicBezTo>
                  <a:cubicBezTo>
                    <a:pt x="317" y="1446"/>
                    <a:pt x="384" y="1441"/>
                    <a:pt x="389" y="1438"/>
                  </a:cubicBezTo>
                  <a:cubicBezTo>
                    <a:pt x="391" y="1436"/>
                    <a:pt x="403" y="1435"/>
                    <a:pt x="416" y="1435"/>
                  </a:cubicBezTo>
                  <a:cubicBezTo>
                    <a:pt x="436" y="1435"/>
                    <a:pt x="439" y="1435"/>
                    <a:pt x="441" y="1440"/>
                  </a:cubicBezTo>
                  <a:cubicBezTo>
                    <a:pt x="443" y="1445"/>
                    <a:pt x="442" y="1445"/>
                    <a:pt x="434" y="1445"/>
                  </a:cubicBezTo>
                  <a:cubicBezTo>
                    <a:pt x="407" y="1442"/>
                    <a:pt x="402" y="1442"/>
                    <a:pt x="398" y="1446"/>
                  </a:cubicBezTo>
                  <a:cubicBezTo>
                    <a:pt x="395" y="1449"/>
                    <a:pt x="393" y="1449"/>
                    <a:pt x="390" y="1448"/>
                  </a:cubicBezTo>
                  <a:cubicBezTo>
                    <a:pt x="388" y="1446"/>
                    <a:pt x="384" y="1446"/>
                    <a:pt x="380" y="1448"/>
                  </a:cubicBezTo>
                  <a:cubicBezTo>
                    <a:pt x="374" y="1450"/>
                    <a:pt x="375" y="1451"/>
                    <a:pt x="385" y="1452"/>
                  </a:cubicBezTo>
                  <a:cubicBezTo>
                    <a:pt x="407" y="1453"/>
                    <a:pt x="394" y="1457"/>
                    <a:pt x="369" y="1457"/>
                  </a:cubicBezTo>
                  <a:cubicBezTo>
                    <a:pt x="355" y="1457"/>
                    <a:pt x="340" y="1458"/>
                    <a:pt x="336" y="1459"/>
                  </a:cubicBezTo>
                  <a:cubicBezTo>
                    <a:pt x="332" y="1461"/>
                    <a:pt x="316" y="1464"/>
                    <a:pt x="301" y="1466"/>
                  </a:cubicBezTo>
                  <a:cubicBezTo>
                    <a:pt x="274" y="1470"/>
                    <a:pt x="274" y="1470"/>
                    <a:pt x="274" y="1470"/>
                  </a:cubicBezTo>
                  <a:cubicBezTo>
                    <a:pt x="300" y="1473"/>
                    <a:pt x="300" y="1473"/>
                    <a:pt x="300" y="1473"/>
                  </a:cubicBezTo>
                  <a:cubicBezTo>
                    <a:pt x="316" y="1475"/>
                    <a:pt x="337" y="1475"/>
                    <a:pt x="354" y="1474"/>
                  </a:cubicBezTo>
                  <a:cubicBezTo>
                    <a:pt x="378" y="1471"/>
                    <a:pt x="380" y="1471"/>
                    <a:pt x="370" y="1475"/>
                  </a:cubicBezTo>
                  <a:cubicBezTo>
                    <a:pt x="357" y="1479"/>
                    <a:pt x="355" y="1483"/>
                    <a:pt x="366" y="1484"/>
                  </a:cubicBezTo>
                  <a:cubicBezTo>
                    <a:pt x="371" y="1485"/>
                    <a:pt x="378" y="1486"/>
                    <a:pt x="384" y="1487"/>
                  </a:cubicBezTo>
                  <a:cubicBezTo>
                    <a:pt x="396" y="1489"/>
                    <a:pt x="408" y="1488"/>
                    <a:pt x="404" y="1485"/>
                  </a:cubicBezTo>
                  <a:cubicBezTo>
                    <a:pt x="402" y="1484"/>
                    <a:pt x="396" y="1482"/>
                    <a:pt x="389" y="1481"/>
                  </a:cubicBezTo>
                  <a:cubicBezTo>
                    <a:pt x="378" y="1478"/>
                    <a:pt x="377" y="1478"/>
                    <a:pt x="382" y="1475"/>
                  </a:cubicBezTo>
                  <a:cubicBezTo>
                    <a:pt x="389" y="1471"/>
                    <a:pt x="421" y="1477"/>
                    <a:pt x="422" y="1482"/>
                  </a:cubicBezTo>
                  <a:cubicBezTo>
                    <a:pt x="422" y="1485"/>
                    <a:pt x="427" y="1486"/>
                    <a:pt x="445" y="1483"/>
                  </a:cubicBezTo>
                  <a:cubicBezTo>
                    <a:pt x="465" y="1481"/>
                    <a:pt x="468" y="1481"/>
                    <a:pt x="474" y="1486"/>
                  </a:cubicBezTo>
                  <a:cubicBezTo>
                    <a:pt x="480" y="1492"/>
                    <a:pt x="480" y="1492"/>
                    <a:pt x="480" y="1492"/>
                  </a:cubicBezTo>
                  <a:cubicBezTo>
                    <a:pt x="458" y="1494"/>
                    <a:pt x="458" y="1494"/>
                    <a:pt x="458" y="1494"/>
                  </a:cubicBezTo>
                  <a:cubicBezTo>
                    <a:pt x="445" y="1495"/>
                    <a:pt x="429" y="1495"/>
                    <a:pt x="422" y="1495"/>
                  </a:cubicBezTo>
                  <a:cubicBezTo>
                    <a:pt x="411" y="1494"/>
                    <a:pt x="407" y="1494"/>
                    <a:pt x="405" y="1498"/>
                  </a:cubicBezTo>
                  <a:cubicBezTo>
                    <a:pt x="403" y="1502"/>
                    <a:pt x="399" y="1502"/>
                    <a:pt x="388" y="1502"/>
                  </a:cubicBezTo>
                  <a:cubicBezTo>
                    <a:pt x="380" y="1502"/>
                    <a:pt x="372" y="1501"/>
                    <a:pt x="369" y="1500"/>
                  </a:cubicBezTo>
                  <a:cubicBezTo>
                    <a:pt x="364" y="1499"/>
                    <a:pt x="365" y="1499"/>
                    <a:pt x="369" y="1503"/>
                  </a:cubicBezTo>
                  <a:cubicBezTo>
                    <a:pt x="375" y="1507"/>
                    <a:pt x="374" y="1510"/>
                    <a:pt x="366" y="1511"/>
                  </a:cubicBezTo>
                  <a:cubicBezTo>
                    <a:pt x="358" y="1512"/>
                    <a:pt x="361" y="1516"/>
                    <a:pt x="371" y="1517"/>
                  </a:cubicBezTo>
                  <a:cubicBezTo>
                    <a:pt x="376" y="1517"/>
                    <a:pt x="379" y="1518"/>
                    <a:pt x="378" y="1519"/>
                  </a:cubicBezTo>
                  <a:cubicBezTo>
                    <a:pt x="378" y="1521"/>
                    <a:pt x="377" y="1522"/>
                    <a:pt x="376" y="1522"/>
                  </a:cubicBezTo>
                  <a:cubicBezTo>
                    <a:pt x="375" y="1522"/>
                    <a:pt x="362" y="1522"/>
                    <a:pt x="346" y="1523"/>
                  </a:cubicBezTo>
                  <a:cubicBezTo>
                    <a:pt x="318" y="1524"/>
                    <a:pt x="318" y="1524"/>
                    <a:pt x="339" y="1525"/>
                  </a:cubicBezTo>
                  <a:cubicBezTo>
                    <a:pt x="351" y="1525"/>
                    <a:pt x="361" y="1526"/>
                    <a:pt x="362" y="1527"/>
                  </a:cubicBezTo>
                  <a:cubicBezTo>
                    <a:pt x="363" y="1528"/>
                    <a:pt x="362" y="1530"/>
                    <a:pt x="359" y="1533"/>
                  </a:cubicBezTo>
                  <a:cubicBezTo>
                    <a:pt x="355" y="1536"/>
                    <a:pt x="346" y="1538"/>
                    <a:pt x="318" y="1540"/>
                  </a:cubicBezTo>
                  <a:cubicBezTo>
                    <a:pt x="280" y="1542"/>
                    <a:pt x="276" y="1547"/>
                    <a:pt x="313" y="1545"/>
                  </a:cubicBezTo>
                  <a:cubicBezTo>
                    <a:pt x="323" y="1545"/>
                    <a:pt x="333" y="1545"/>
                    <a:pt x="335" y="1547"/>
                  </a:cubicBezTo>
                  <a:cubicBezTo>
                    <a:pt x="341" y="1551"/>
                    <a:pt x="366" y="1556"/>
                    <a:pt x="377" y="1555"/>
                  </a:cubicBezTo>
                  <a:cubicBezTo>
                    <a:pt x="388" y="1554"/>
                    <a:pt x="388" y="1554"/>
                    <a:pt x="388" y="1554"/>
                  </a:cubicBezTo>
                  <a:cubicBezTo>
                    <a:pt x="379" y="1559"/>
                    <a:pt x="379" y="1559"/>
                    <a:pt x="379" y="1559"/>
                  </a:cubicBezTo>
                  <a:cubicBezTo>
                    <a:pt x="372" y="1562"/>
                    <a:pt x="372" y="1563"/>
                    <a:pt x="376" y="1563"/>
                  </a:cubicBezTo>
                  <a:cubicBezTo>
                    <a:pt x="379" y="1563"/>
                    <a:pt x="385" y="1565"/>
                    <a:pt x="389" y="1567"/>
                  </a:cubicBezTo>
                  <a:cubicBezTo>
                    <a:pt x="393" y="1570"/>
                    <a:pt x="398" y="1572"/>
                    <a:pt x="401" y="1572"/>
                  </a:cubicBezTo>
                  <a:cubicBezTo>
                    <a:pt x="403" y="1572"/>
                    <a:pt x="405" y="1573"/>
                    <a:pt x="404" y="1574"/>
                  </a:cubicBezTo>
                  <a:cubicBezTo>
                    <a:pt x="403" y="1577"/>
                    <a:pt x="387" y="1576"/>
                    <a:pt x="370" y="1571"/>
                  </a:cubicBezTo>
                  <a:cubicBezTo>
                    <a:pt x="354" y="1567"/>
                    <a:pt x="349" y="1567"/>
                    <a:pt x="359" y="1572"/>
                  </a:cubicBezTo>
                  <a:cubicBezTo>
                    <a:pt x="363" y="1574"/>
                    <a:pt x="367" y="1576"/>
                    <a:pt x="367" y="1577"/>
                  </a:cubicBezTo>
                  <a:cubicBezTo>
                    <a:pt x="368" y="1581"/>
                    <a:pt x="314" y="1572"/>
                    <a:pt x="285" y="1562"/>
                  </a:cubicBezTo>
                  <a:cubicBezTo>
                    <a:pt x="269" y="1556"/>
                    <a:pt x="273" y="1561"/>
                    <a:pt x="291" y="1567"/>
                  </a:cubicBezTo>
                  <a:cubicBezTo>
                    <a:pt x="313" y="1575"/>
                    <a:pt x="338" y="1581"/>
                    <a:pt x="358" y="1582"/>
                  </a:cubicBezTo>
                  <a:cubicBezTo>
                    <a:pt x="367" y="1583"/>
                    <a:pt x="377" y="1585"/>
                    <a:pt x="382" y="1588"/>
                  </a:cubicBezTo>
                  <a:cubicBezTo>
                    <a:pt x="386" y="1590"/>
                    <a:pt x="393" y="1593"/>
                    <a:pt x="397" y="1593"/>
                  </a:cubicBezTo>
                  <a:cubicBezTo>
                    <a:pt x="406" y="1595"/>
                    <a:pt x="406" y="1595"/>
                    <a:pt x="406" y="1595"/>
                  </a:cubicBezTo>
                  <a:cubicBezTo>
                    <a:pt x="399" y="1597"/>
                    <a:pt x="399" y="1597"/>
                    <a:pt x="399" y="1597"/>
                  </a:cubicBezTo>
                  <a:cubicBezTo>
                    <a:pt x="396" y="1599"/>
                    <a:pt x="391" y="1599"/>
                    <a:pt x="390" y="1598"/>
                  </a:cubicBezTo>
                  <a:cubicBezTo>
                    <a:pt x="385" y="1594"/>
                    <a:pt x="374" y="1597"/>
                    <a:pt x="375" y="1601"/>
                  </a:cubicBezTo>
                  <a:cubicBezTo>
                    <a:pt x="375" y="1605"/>
                    <a:pt x="383" y="1611"/>
                    <a:pt x="391" y="1613"/>
                  </a:cubicBezTo>
                  <a:cubicBezTo>
                    <a:pt x="397" y="1615"/>
                    <a:pt x="397" y="1615"/>
                    <a:pt x="392" y="1617"/>
                  </a:cubicBezTo>
                  <a:cubicBezTo>
                    <a:pt x="387" y="1620"/>
                    <a:pt x="387" y="1620"/>
                    <a:pt x="392" y="1621"/>
                  </a:cubicBezTo>
                  <a:cubicBezTo>
                    <a:pt x="394" y="1622"/>
                    <a:pt x="398" y="1622"/>
                    <a:pt x="399" y="1621"/>
                  </a:cubicBezTo>
                  <a:cubicBezTo>
                    <a:pt x="401" y="1620"/>
                    <a:pt x="401" y="1620"/>
                    <a:pt x="401" y="1622"/>
                  </a:cubicBezTo>
                  <a:cubicBezTo>
                    <a:pt x="400" y="1623"/>
                    <a:pt x="393" y="1625"/>
                    <a:pt x="385" y="1625"/>
                  </a:cubicBezTo>
                  <a:cubicBezTo>
                    <a:pt x="374" y="1624"/>
                    <a:pt x="372" y="1625"/>
                    <a:pt x="372" y="1628"/>
                  </a:cubicBezTo>
                  <a:cubicBezTo>
                    <a:pt x="372" y="1635"/>
                    <a:pt x="379" y="1638"/>
                    <a:pt x="390" y="1638"/>
                  </a:cubicBezTo>
                  <a:cubicBezTo>
                    <a:pt x="396" y="1637"/>
                    <a:pt x="404" y="1638"/>
                    <a:pt x="407" y="1640"/>
                  </a:cubicBezTo>
                  <a:cubicBezTo>
                    <a:pt x="412" y="1643"/>
                    <a:pt x="410" y="1644"/>
                    <a:pt x="389" y="1644"/>
                  </a:cubicBezTo>
                  <a:cubicBezTo>
                    <a:pt x="372" y="1645"/>
                    <a:pt x="361" y="1643"/>
                    <a:pt x="344" y="1638"/>
                  </a:cubicBezTo>
                  <a:cubicBezTo>
                    <a:pt x="328" y="1634"/>
                    <a:pt x="323" y="1631"/>
                    <a:pt x="327" y="1629"/>
                  </a:cubicBezTo>
                  <a:cubicBezTo>
                    <a:pt x="330" y="1628"/>
                    <a:pt x="326" y="1627"/>
                    <a:pt x="316" y="1625"/>
                  </a:cubicBezTo>
                  <a:cubicBezTo>
                    <a:pt x="298" y="1622"/>
                    <a:pt x="291" y="1624"/>
                    <a:pt x="298" y="1629"/>
                  </a:cubicBezTo>
                  <a:cubicBezTo>
                    <a:pt x="300" y="1631"/>
                    <a:pt x="317" y="1638"/>
                    <a:pt x="335" y="1645"/>
                  </a:cubicBezTo>
                  <a:cubicBezTo>
                    <a:pt x="360" y="1655"/>
                    <a:pt x="368" y="1659"/>
                    <a:pt x="369" y="1664"/>
                  </a:cubicBezTo>
                  <a:cubicBezTo>
                    <a:pt x="370" y="1669"/>
                    <a:pt x="372" y="1670"/>
                    <a:pt x="380" y="1669"/>
                  </a:cubicBezTo>
                  <a:cubicBezTo>
                    <a:pt x="391" y="1668"/>
                    <a:pt x="398" y="1670"/>
                    <a:pt x="398" y="1675"/>
                  </a:cubicBezTo>
                  <a:cubicBezTo>
                    <a:pt x="398" y="1678"/>
                    <a:pt x="394" y="1679"/>
                    <a:pt x="384" y="1680"/>
                  </a:cubicBezTo>
                  <a:cubicBezTo>
                    <a:pt x="370" y="1682"/>
                    <a:pt x="370" y="1682"/>
                    <a:pt x="370" y="1682"/>
                  </a:cubicBezTo>
                  <a:cubicBezTo>
                    <a:pt x="388" y="1683"/>
                    <a:pt x="388" y="1683"/>
                    <a:pt x="388" y="1683"/>
                  </a:cubicBezTo>
                  <a:cubicBezTo>
                    <a:pt x="398" y="1683"/>
                    <a:pt x="408" y="1683"/>
                    <a:pt x="412" y="1683"/>
                  </a:cubicBezTo>
                  <a:cubicBezTo>
                    <a:pt x="415" y="1683"/>
                    <a:pt x="419" y="1684"/>
                    <a:pt x="420" y="1686"/>
                  </a:cubicBezTo>
                  <a:cubicBezTo>
                    <a:pt x="421" y="1688"/>
                    <a:pt x="420" y="1688"/>
                    <a:pt x="416" y="1688"/>
                  </a:cubicBezTo>
                  <a:cubicBezTo>
                    <a:pt x="413" y="1687"/>
                    <a:pt x="409" y="1688"/>
                    <a:pt x="409" y="1689"/>
                  </a:cubicBezTo>
                  <a:cubicBezTo>
                    <a:pt x="408" y="1692"/>
                    <a:pt x="397" y="1691"/>
                    <a:pt x="392" y="1687"/>
                  </a:cubicBezTo>
                  <a:cubicBezTo>
                    <a:pt x="390" y="1686"/>
                    <a:pt x="386" y="1687"/>
                    <a:pt x="382" y="1688"/>
                  </a:cubicBezTo>
                  <a:cubicBezTo>
                    <a:pt x="375" y="1692"/>
                    <a:pt x="365" y="1692"/>
                    <a:pt x="313" y="1690"/>
                  </a:cubicBezTo>
                  <a:cubicBezTo>
                    <a:pt x="302" y="1690"/>
                    <a:pt x="291" y="1688"/>
                    <a:pt x="288" y="1687"/>
                  </a:cubicBezTo>
                  <a:cubicBezTo>
                    <a:pt x="285" y="1686"/>
                    <a:pt x="272" y="1687"/>
                    <a:pt x="261" y="1689"/>
                  </a:cubicBezTo>
                  <a:cubicBezTo>
                    <a:pt x="239" y="1693"/>
                    <a:pt x="239" y="1693"/>
                    <a:pt x="239" y="1693"/>
                  </a:cubicBezTo>
                  <a:cubicBezTo>
                    <a:pt x="256" y="1692"/>
                    <a:pt x="256" y="1692"/>
                    <a:pt x="256" y="1692"/>
                  </a:cubicBezTo>
                  <a:cubicBezTo>
                    <a:pt x="265" y="1691"/>
                    <a:pt x="273" y="1692"/>
                    <a:pt x="273" y="1693"/>
                  </a:cubicBezTo>
                  <a:cubicBezTo>
                    <a:pt x="273" y="1694"/>
                    <a:pt x="282" y="1697"/>
                    <a:pt x="292" y="1699"/>
                  </a:cubicBezTo>
                  <a:cubicBezTo>
                    <a:pt x="303" y="1700"/>
                    <a:pt x="313" y="1703"/>
                    <a:pt x="316" y="1704"/>
                  </a:cubicBezTo>
                  <a:cubicBezTo>
                    <a:pt x="319" y="1705"/>
                    <a:pt x="321" y="1704"/>
                    <a:pt x="321" y="1703"/>
                  </a:cubicBezTo>
                  <a:cubicBezTo>
                    <a:pt x="322" y="1701"/>
                    <a:pt x="329" y="1700"/>
                    <a:pt x="344" y="1701"/>
                  </a:cubicBezTo>
                  <a:cubicBezTo>
                    <a:pt x="371" y="1702"/>
                    <a:pt x="379" y="1704"/>
                    <a:pt x="379" y="1710"/>
                  </a:cubicBezTo>
                  <a:cubicBezTo>
                    <a:pt x="380" y="1714"/>
                    <a:pt x="378" y="1715"/>
                    <a:pt x="371" y="1714"/>
                  </a:cubicBezTo>
                  <a:cubicBezTo>
                    <a:pt x="365" y="1713"/>
                    <a:pt x="363" y="1714"/>
                    <a:pt x="363" y="1718"/>
                  </a:cubicBezTo>
                  <a:cubicBezTo>
                    <a:pt x="364" y="1722"/>
                    <a:pt x="368" y="1724"/>
                    <a:pt x="379" y="1726"/>
                  </a:cubicBezTo>
                  <a:cubicBezTo>
                    <a:pt x="391" y="1729"/>
                    <a:pt x="395" y="1731"/>
                    <a:pt x="395" y="1735"/>
                  </a:cubicBezTo>
                  <a:cubicBezTo>
                    <a:pt x="396" y="1740"/>
                    <a:pt x="394" y="1741"/>
                    <a:pt x="391" y="1740"/>
                  </a:cubicBezTo>
                  <a:cubicBezTo>
                    <a:pt x="388" y="1740"/>
                    <a:pt x="383" y="1739"/>
                    <a:pt x="379" y="1738"/>
                  </a:cubicBezTo>
                  <a:cubicBezTo>
                    <a:pt x="372" y="1737"/>
                    <a:pt x="372" y="1737"/>
                    <a:pt x="380" y="1741"/>
                  </a:cubicBezTo>
                  <a:cubicBezTo>
                    <a:pt x="384" y="1743"/>
                    <a:pt x="389" y="1747"/>
                    <a:pt x="391" y="1751"/>
                  </a:cubicBezTo>
                  <a:cubicBezTo>
                    <a:pt x="393" y="1755"/>
                    <a:pt x="397" y="1757"/>
                    <a:pt x="403" y="1757"/>
                  </a:cubicBezTo>
                  <a:cubicBezTo>
                    <a:pt x="412" y="1757"/>
                    <a:pt x="412" y="1757"/>
                    <a:pt x="412" y="1757"/>
                  </a:cubicBezTo>
                  <a:cubicBezTo>
                    <a:pt x="405" y="1761"/>
                    <a:pt x="405" y="1761"/>
                    <a:pt x="405" y="1761"/>
                  </a:cubicBezTo>
                  <a:cubicBezTo>
                    <a:pt x="399" y="1763"/>
                    <a:pt x="395" y="1763"/>
                    <a:pt x="389" y="1760"/>
                  </a:cubicBezTo>
                  <a:cubicBezTo>
                    <a:pt x="385" y="1758"/>
                    <a:pt x="378" y="1756"/>
                    <a:pt x="375" y="1757"/>
                  </a:cubicBezTo>
                  <a:cubicBezTo>
                    <a:pt x="371" y="1757"/>
                    <a:pt x="365" y="1756"/>
                    <a:pt x="362" y="1754"/>
                  </a:cubicBezTo>
                  <a:cubicBezTo>
                    <a:pt x="357" y="1750"/>
                    <a:pt x="357" y="1750"/>
                    <a:pt x="362" y="1749"/>
                  </a:cubicBezTo>
                  <a:cubicBezTo>
                    <a:pt x="366" y="1749"/>
                    <a:pt x="366" y="1748"/>
                    <a:pt x="363" y="1745"/>
                  </a:cubicBezTo>
                  <a:cubicBezTo>
                    <a:pt x="361" y="1743"/>
                    <a:pt x="357" y="1741"/>
                    <a:pt x="354" y="1742"/>
                  </a:cubicBezTo>
                  <a:cubicBezTo>
                    <a:pt x="350" y="1742"/>
                    <a:pt x="349" y="1744"/>
                    <a:pt x="350" y="1751"/>
                  </a:cubicBezTo>
                  <a:cubicBezTo>
                    <a:pt x="351" y="1760"/>
                    <a:pt x="351" y="1760"/>
                    <a:pt x="351" y="1760"/>
                  </a:cubicBezTo>
                  <a:cubicBezTo>
                    <a:pt x="340" y="1750"/>
                    <a:pt x="340" y="1750"/>
                    <a:pt x="340" y="1750"/>
                  </a:cubicBezTo>
                  <a:cubicBezTo>
                    <a:pt x="329" y="1740"/>
                    <a:pt x="326" y="1739"/>
                    <a:pt x="329" y="1746"/>
                  </a:cubicBezTo>
                  <a:cubicBezTo>
                    <a:pt x="336" y="1759"/>
                    <a:pt x="356" y="1771"/>
                    <a:pt x="369" y="1769"/>
                  </a:cubicBezTo>
                  <a:cubicBezTo>
                    <a:pt x="373" y="1768"/>
                    <a:pt x="377" y="1769"/>
                    <a:pt x="378" y="1771"/>
                  </a:cubicBezTo>
                  <a:cubicBezTo>
                    <a:pt x="381" y="1774"/>
                    <a:pt x="375" y="1779"/>
                    <a:pt x="367" y="1780"/>
                  </a:cubicBezTo>
                  <a:cubicBezTo>
                    <a:pt x="361" y="1780"/>
                    <a:pt x="334" y="1775"/>
                    <a:pt x="326" y="1772"/>
                  </a:cubicBezTo>
                  <a:cubicBezTo>
                    <a:pt x="322" y="1770"/>
                    <a:pt x="320" y="1771"/>
                    <a:pt x="318" y="1773"/>
                  </a:cubicBezTo>
                  <a:cubicBezTo>
                    <a:pt x="315" y="1777"/>
                    <a:pt x="306" y="1778"/>
                    <a:pt x="305" y="1775"/>
                  </a:cubicBezTo>
                  <a:cubicBezTo>
                    <a:pt x="305" y="1773"/>
                    <a:pt x="306" y="1771"/>
                    <a:pt x="308" y="1771"/>
                  </a:cubicBezTo>
                  <a:cubicBezTo>
                    <a:pt x="310" y="1770"/>
                    <a:pt x="308" y="1768"/>
                    <a:pt x="304" y="1767"/>
                  </a:cubicBezTo>
                  <a:cubicBezTo>
                    <a:pt x="299" y="1765"/>
                    <a:pt x="296" y="1765"/>
                    <a:pt x="295" y="1767"/>
                  </a:cubicBezTo>
                  <a:cubicBezTo>
                    <a:pt x="294" y="1769"/>
                    <a:pt x="296" y="1770"/>
                    <a:pt x="298" y="1769"/>
                  </a:cubicBezTo>
                  <a:cubicBezTo>
                    <a:pt x="300" y="1769"/>
                    <a:pt x="301" y="1771"/>
                    <a:pt x="301" y="1773"/>
                  </a:cubicBezTo>
                  <a:cubicBezTo>
                    <a:pt x="300" y="1775"/>
                    <a:pt x="298" y="1777"/>
                    <a:pt x="296" y="1776"/>
                  </a:cubicBezTo>
                  <a:cubicBezTo>
                    <a:pt x="293" y="1775"/>
                    <a:pt x="292" y="1777"/>
                    <a:pt x="292" y="1779"/>
                  </a:cubicBezTo>
                  <a:cubicBezTo>
                    <a:pt x="292" y="1782"/>
                    <a:pt x="295" y="1784"/>
                    <a:pt x="297" y="1784"/>
                  </a:cubicBezTo>
                  <a:cubicBezTo>
                    <a:pt x="300" y="1784"/>
                    <a:pt x="305" y="1784"/>
                    <a:pt x="309" y="1784"/>
                  </a:cubicBezTo>
                  <a:cubicBezTo>
                    <a:pt x="324" y="1784"/>
                    <a:pt x="373" y="1788"/>
                    <a:pt x="376" y="1789"/>
                  </a:cubicBezTo>
                  <a:cubicBezTo>
                    <a:pt x="381" y="1792"/>
                    <a:pt x="402" y="1805"/>
                    <a:pt x="410" y="1811"/>
                  </a:cubicBezTo>
                  <a:cubicBezTo>
                    <a:pt x="417" y="1817"/>
                    <a:pt x="417" y="1817"/>
                    <a:pt x="417" y="1817"/>
                  </a:cubicBezTo>
                  <a:cubicBezTo>
                    <a:pt x="408" y="1817"/>
                    <a:pt x="408" y="1817"/>
                    <a:pt x="408" y="1817"/>
                  </a:cubicBezTo>
                  <a:cubicBezTo>
                    <a:pt x="396" y="1817"/>
                    <a:pt x="389" y="1814"/>
                    <a:pt x="388" y="1811"/>
                  </a:cubicBezTo>
                  <a:cubicBezTo>
                    <a:pt x="388" y="1810"/>
                    <a:pt x="390" y="1808"/>
                    <a:pt x="393" y="1808"/>
                  </a:cubicBezTo>
                  <a:cubicBezTo>
                    <a:pt x="395" y="1807"/>
                    <a:pt x="392" y="1806"/>
                    <a:pt x="385" y="1805"/>
                  </a:cubicBezTo>
                  <a:cubicBezTo>
                    <a:pt x="370" y="1802"/>
                    <a:pt x="360" y="1797"/>
                    <a:pt x="359" y="1792"/>
                  </a:cubicBezTo>
                  <a:cubicBezTo>
                    <a:pt x="359" y="1789"/>
                    <a:pt x="354" y="1788"/>
                    <a:pt x="353" y="1792"/>
                  </a:cubicBezTo>
                  <a:cubicBezTo>
                    <a:pt x="351" y="1795"/>
                    <a:pt x="360" y="1804"/>
                    <a:pt x="367" y="1806"/>
                  </a:cubicBezTo>
                  <a:cubicBezTo>
                    <a:pt x="372" y="1807"/>
                    <a:pt x="372" y="1808"/>
                    <a:pt x="368" y="1812"/>
                  </a:cubicBezTo>
                  <a:cubicBezTo>
                    <a:pt x="363" y="1816"/>
                    <a:pt x="363" y="1816"/>
                    <a:pt x="371" y="1822"/>
                  </a:cubicBezTo>
                  <a:cubicBezTo>
                    <a:pt x="375" y="1826"/>
                    <a:pt x="383" y="1830"/>
                    <a:pt x="387" y="1830"/>
                  </a:cubicBezTo>
                  <a:cubicBezTo>
                    <a:pt x="392" y="1831"/>
                    <a:pt x="396" y="1832"/>
                    <a:pt x="396" y="1833"/>
                  </a:cubicBezTo>
                  <a:cubicBezTo>
                    <a:pt x="396" y="1834"/>
                    <a:pt x="400" y="1836"/>
                    <a:pt x="404" y="1837"/>
                  </a:cubicBezTo>
                  <a:cubicBezTo>
                    <a:pt x="412" y="1839"/>
                    <a:pt x="417" y="1846"/>
                    <a:pt x="410" y="1845"/>
                  </a:cubicBezTo>
                  <a:cubicBezTo>
                    <a:pt x="402" y="1844"/>
                    <a:pt x="406" y="1852"/>
                    <a:pt x="415" y="1855"/>
                  </a:cubicBezTo>
                  <a:cubicBezTo>
                    <a:pt x="421" y="1858"/>
                    <a:pt x="426" y="1860"/>
                    <a:pt x="426" y="1861"/>
                  </a:cubicBezTo>
                  <a:cubicBezTo>
                    <a:pt x="426" y="1863"/>
                    <a:pt x="433" y="1863"/>
                    <a:pt x="446" y="1862"/>
                  </a:cubicBezTo>
                  <a:cubicBezTo>
                    <a:pt x="452" y="1862"/>
                    <a:pt x="453" y="1863"/>
                    <a:pt x="451" y="1866"/>
                  </a:cubicBezTo>
                  <a:cubicBezTo>
                    <a:pt x="448" y="1869"/>
                    <a:pt x="449" y="1870"/>
                    <a:pt x="455" y="1869"/>
                  </a:cubicBezTo>
                  <a:cubicBezTo>
                    <a:pt x="462" y="1869"/>
                    <a:pt x="462" y="1868"/>
                    <a:pt x="459" y="1863"/>
                  </a:cubicBezTo>
                  <a:cubicBezTo>
                    <a:pt x="456" y="1859"/>
                    <a:pt x="454" y="1858"/>
                    <a:pt x="449" y="1860"/>
                  </a:cubicBezTo>
                  <a:cubicBezTo>
                    <a:pt x="442" y="1863"/>
                    <a:pt x="411" y="1852"/>
                    <a:pt x="416" y="1848"/>
                  </a:cubicBezTo>
                  <a:cubicBezTo>
                    <a:pt x="421" y="1844"/>
                    <a:pt x="443" y="1850"/>
                    <a:pt x="442" y="1855"/>
                  </a:cubicBezTo>
                  <a:cubicBezTo>
                    <a:pt x="442" y="1858"/>
                    <a:pt x="443" y="1859"/>
                    <a:pt x="446" y="1857"/>
                  </a:cubicBezTo>
                  <a:cubicBezTo>
                    <a:pt x="451" y="1855"/>
                    <a:pt x="466" y="1859"/>
                    <a:pt x="473" y="1864"/>
                  </a:cubicBezTo>
                  <a:cubicBezTo>
                    <a:pt x="476" y="1866"/>
                    <a:pt x="478" y="1867"/>
                    <a:pt x="478" y="1866"/>
                  </a:cubicBezTo>
                  <a:cubicBezTo>
                    <a:pt x="478" y="1865"/>
                    <a:pt x="481" y="1866"/>
                    <a:pt x="485" y="1868"/>
                  </a:cubicBezTo>
                  <a:cubicBezTo>
                    <a:pt x="489" y="1870"/>
                    <a:pt x="495" y="1871"/>
                    <a:pt x="499" y="1871"/>
                  </a:cubicBezTo>
                  <a:cubicBezTo>
                    <a:pt x="505" y="1871"/>
                    <a:pt x="505" y="1871"/>
                    <a:pt x="505" y="1871"/>
                  </a:cubicBezTo>
                  <a:cubicBezTo>
                    <a:pt x="499" y="1873"/>
                    <a:pt x="499" y="1873"/>
                    <a:pt x="499" y="1873"/>
                  </a:cubicBezTo>
                  <a:cubicBezTo>
                    <a:pt x="493" y="1876"/>
                    <a:pt x="493" y="1876"/>
                    <a:pt x="502" y="1879"/>
                  </a:cubicBezTo>
                  <a:cubicBezTo>
                    <a:pt x="511" y="1882"/>
                    <a:pt x="515" y="1880"/>
                    <a:pt x="510" y="1875"/>
                  </a:cubicBezTo>
                  <a:cubicBezTo>
                    <a:pt x="509" y="1873"/>
                    <a:pt x="510" y="1874"/>
                    <a:pt x="514" y="1877"/>
                  </a:cubicBezTo>
                  <a:cubicBezTo>
                    <a:pt x="517" y="1880"/>
                    <a:pt x="523" y="1883"/>
                    <a:pt x="526" y="1883"/>
                  </a:cubicBezTo>
                  <a:cubicBezTo>
                    <a:pt x="529" y="1884"/>
                    <a:pt x="535" y="1885"/>
                    <a:pt x="538" y="1886"/>
                  </a:cubicBezTo>
                  <a:cubicBezTo>
                    <a:pt x="542" y="1887"/>
                    <a:pt x="543" y="1885"/>
                    <a:pt x="543" y="1880"/>
                  </a:cubicBezTo>
                  <a:cubicBezTo>
                    <a:pt x="542" y="1876"/>
                    <a:pt x="542" y="1875"/>
                    <a:pt x="540" y="1878"/>
                  </a:cubicBezTo>
                  <a:cubicBezTo>
                    <a:pt x="539" y="1880"/>
                    <a:pt x="536" y="1881"/>
                    <a:pt x="531" y="1879"/>
                  </a:cubicBezTo>
                  <a:cubicBezTo>
                    <a:pt x="519" y="1876"/>
                    <a:pt x="519" y="1872"/>
                    <a:pt x="530" y="1873"/>
                  </a:cubicBezTo>
                  <a:cubicBezTo>
                    <a:pt x="543" y="1874"/>
                    <a:pt x="553" y="1880"/>
                    <a:pt x="548" y="1884"/>
                  </a:cubicBezTo>
                  <a:cubicBezTo>
                    <a:pt x="546" y="1885"/>
                    <a:pt x="548" y="1886"/>
                    <a:pt x="553" y="1885"/>
                  </a:cubicBezTo>
                  <a:cubicBezTo>
                    <a:pt x="558" y="1885"/>
                    <a:pt x="563" y="1886"/>
                    <a:pt x="564" y="1887"/>
                  </a:cubicBezTo>
                  <a:cubicBezTo>
                    <a:pt x="568" y="1892"/>
                    <a:pt x="515" y="1890"/>
                    <a:pt x="496" y="1884"/>
                  </a:cubicBezTo>
                  <a:cubicBezTo>
                    <a:pt x="493" y="1883"/>
                    <a:pt x="491" y="1884"/>
                    <a:pt x="491" y="1885"/>
                  </a:cubicBezTo>
                  <a:cubicBezTo>
                    <a:pt x="491" y="1886"/>
                    <a:pt x="498" y="1889"/>
                    <a:pt x="507" y="1891"/>
                  </a:cubicBezTo>
                  <a:cubicBezTo>
                    <a:pt x="515" y="1893"/>
                    <a:pt x="522" y="1896"/>
                    <a:pt x="522" y="1897"/>
                  </a:cubicBezTo>
                  <a:cubicBezTo>
                    <a:pt x="522" y="1897"/>
                    <a:pt x="530" y="1898"/>
                    <a:pt x="538" y="1897"/>
                  </a:cubicBezTo>
                  <a:cubicBezTo>
                    <a:pt x="549" y="1897"/>
                    <a:pt x="556" y="1898"/>
                    <a:pt x="562" y="1901"/>
                  </a:cubicBezTo>
                  <a:cubicBezTo>
                    <a:pt x="566" y="1904"/>
                    <a:pt x="574" y="1907"/>
                    <a:pt x="579" y="1907"/>
                  </a:cubicBezTo>
                  <a:cubicBezTo>
                    <a:pt x="584" y="1908"/>
                    <a:pt x="591" y="1911"/>
                    <a:pt x="595" y="1914"/>
                  </a:cubicBezTo>
                  <a:cubicBezTo>
                    <a:pt x="598" y="1917"/>
                    <a:pt x="605" y="1921"/>
                    <a:pt x="610" y="1923"/>
                  </a:cubicBezTo>
                  <a:cubicBezTo>
                    <a:pt x="617" y="1927"/>
                    <a:pt x="618" y="1927"/>
                    <a:pt x="618" y="1923"/>
                  </a:cubicBezTo>
                  <a:cubicBezTo>
                    <a:pt x="618" y="1917"/>
                    <a:pt x="624" y="1917"/>
                    <a:pt x="629" y="1922"/>
                  </a:cubicBezTo>
                  <a:cubicBezTo>
                    <a:pt x="632" y="1924"/>
                    <a:pt x="635" y="1925"/>
                    <a:pt x="639" y="1924"/>
                  </a:cubicBezTo>
                  <a:cubicBezTo>
                    <a:pt x="652" y="1919"/>
                    <a:pt x="701" y="1931"/>
                    <a:pt x="702" y="1939"/>
                  </a:cubicBezTo>
                  <a:cubicBezTo>
                    <a:pt x="702" y="1941"/>
                    <a:pt x="694" y="1942"/>
                    <a:pt x="684" y="1943"/>
                  </a:cubicBezTo>
                  <a:cubicBezTo>
                    <a:pt x="674" y="1944"/>
                    <a:pt x="663" y="1945"/>
                    <a:pt x="661" y="1947"/>
                  </a:cubicBezTo>
                  <a:cubicBezTo>
                    <a:pt x="658" y="1948"/>
                    <a:pt x="642" y="1950"/>
                    <a:pt x="624" y="1950"/>
                  </a:cubicBezTo>
                  <a:cubicBezTo>
                    <a:pt x="592" y="1951"/>
                    <a:pt x="560" y="1947"/>
                    <a:pt x="529" y="1937"/>
                  </a:cubicBezTo>
                  <a:cubicBezTo>
                    <a:pt x="514" y="1933"/>
                    <a:pt x="514" y="1933"/>
                    <a:pt x="514" y="1933"/>
                  </a:cubicBezTo>
                  <a:cubicBezTo>
                    <a:pt x="523" y="1930"/>
                    <a:pt x="523" y="1930"/>
                    <a:pt x="523" y="1930"/>
                  </a:cubicBezTo>
                  <a:cubicBezTo>
                    <a:pt x="532" y="1928"/>
                    <a:pt x="531" y="1928"/>
                    <a:pt x="517" y="1927"/>
                  </a:cubicBezTo>
                  <a:cubicBezTo>
                    <a:pt x="499" y="1926"/>
                    <a:pt x="503" y="1921"/>
                    <a:pt x="522" y="1922"/>
                  </a:cubicBezTo>
                  <a:cubicBezTo>
                    <a:pt x="529" y="1922"/>
                    <a:pt x="541" y="1921"/>
                    <a:pt x="548" y="1919"/>
                  </a:cubicBezTo>
                  <a:cubicBezTo>
                    <a:pt x="555" y="1918"/>
                    <a:pt x="560" y="1916"/>
                    <a:pt x="558" y="1916"/>
                  </a:cubicBezTo>
                  <a:cubicBezTo>
                    <a:pt x="557" y="1916"/>
                    <a:pt x="548" y="1915"/>
                    <a:pt x="539" y="1915"/>
                  </a:cubicBezTo>
                  <a:cubicBezTo>
                    <a:pt x="530" y="1914"/>
                    <a:pt x="516" y="1913"/>
                    <a:pt x="509" y="1913"/>
                  </a:cubicBezTo>
                  <a:cubicBezTo>
                    <a:pt x="501" y="1913"/>
                    <a:pt x="492" y="1911"/>
                    <a:pt x="487" y="1910"/>
                  </a:cubicBezTo>
                  <a:cubicBezTo>
                    <a:pt x="483" y="1908"/>
                    <a:pt x="478" y="1907"/>
                    <a:pt x="476" y="1907"/>
                  </a:cubicBezTo>
                  <a:cubicBezTo>
                    <a:pt x="474" y="1907"/>
                    <a:pt x="468" y="1903"/>
                    <a:pt x="463" y="1898"/>
                  </a:cubicBezTo>
                  <a:cubicBezTo>
                    <a:pt x="457" y="1893"/>
                    <a:pt x="452" y="1890"/>
                    <a:pt x="451" y="1890"/>
                  </a:cubicBezTo>
                  <a:cubicBezTo>
                    <a:pt x="450" y="1890"/>
                    <a:pt x="444" y="1891"/>
                    <a:pt x="439" y="1891"/>
                  </a:cubicBezTo>
                  <a:cubicBezTo>
                    <a:pt x="431" y="1891"/>
                    <a:pt x="428" y="1890"/>
                    <a:pt x="424" y="1884"/>
                  </a:cubicBezTo>
                  <a:cubicBezTo>
                    <a:pt x="419" y="1877"/>
                    <a:pt x="419" y="1877"/>
                    <a:pt x="427" y="1877"/>
                  </a:cubicBezTo>
                  <a:cubicBezTo>
                    <a:pt x="432" y="1877"/>
                    <a:pt x="437" y="1879"/>
                    <a:pt x="439" y="1881"/>
                  </a:cubicBezTo>
                  <a:cubicBezTo>
                    <a:pt x="444" y="1887"/>
                    <a:pt x="448" y="1885"/>
                    <a:pt x="443" y="1879"/>
                  </a:cubicBezTo>
                  <a:cubicBezTo>
                    <a:pt x="441" y="1876"/>
                    <a:pt x="439" y="1875"/>
                    <a:pt x="438" y="1875"/>
                  </a:cubicBezTo>
                  <a:cubicBezTo>
                    <a:pt x="436" y="1877"/>
                    <a:pt x="403" y="1863"/>
                    <a:pt x="401" y="1860"/>
                  </a:cubicBezTo>
                  <a:cubicBezTo>
                    <a:pt x="399" y="1858"/>
                    <a:pt x="397" y="1858"/>
                    <a:pt x="395" y="1859"/>
                  </a:cubicBezTo>
                  <a:cubicBezTo>
                    <a:pt x="392" y="1860"/>
                    <a:pt x="388" y="1859"/>
                    <a:pt x="385" y="1857"/>
                  </a:cubicBezTo>
                  <a:cubicBezTo>
                    <a:pt x="380" y="1853"/>
                    <a:pt x="362" y="1847"/>
                    <a:pt x="355" y="1848"/>
                  </a:cubicBezTo>
                  <a:cubicBezTo>
                    <a:pt x="351" y="1848"/>
                    <a:pt x="354" y="1856"/>
                    <a:pt x="359" y="1857"/>
                  </a:cubicBezTo>
                  <a:cubicBezTo>
                    <a:pt x="364" y="1858"/>
                    <a:pt x="389" y="1877"/>
                    <a:pt x="389" y="1880"/>
                  </a:cubicBezTo>
                  <a:cubicBezTo>
                    <a:pt x="389" y="1883"/>
                    <a:pt x="376" y="1876"/>
                    <a:pt x="368" y="1870"/>
                  </a:cubicBezTo>
                  <a:cubicBezTo>
                    <a:pt x="360" y="1863"/>
                    <a:pt x="351" y="1865"/>
                    <a:pt x="349" y="1873"/>
                  </a:cubicBezTo>
                  <a:cubicBezTo>
                    <a:pt x="348" y="1876"/>
                    <a:pt x="350" y="1881"/>
                    <a:pt x="369" y="1904"/>
                  </a:cubicBezTo>
                  <a:cubicBezTo>
                    <a:pt x="374" y="1912"/>
                    <a:pt x="375" y="1914"/>
                    <a:pt x="372" y="1916"/>
                  </a:cubicBezTo>
                  <a:cubicBezTo>
                    <a:pt x="366" y="1918"/>
                    <a:pt x="340" y="1904"/>
                    <a:pt x="319" y="1887"/>
                  </a:cubicBezTo>
                  <a:cubicBezTo>
                    <a:pt x="297" y="1868"/>
                    <a:pt x="285" y="1859"/>
                    <a:pt x="284" y="1861"/>
                  </a:cubicBezTo>
                  <a:cubicBezTo>
                    <a:pt x="283" y="1862"/>
                    <a:pt x="288" y="1866"/>
                    <a:pt x="293" y="1869"/>
                  </a:cubicBezTo>
                  <a:cubicBezTo>
                    <a:pt x="299" y="1873"/>
                    <a:pt x="304" y="1879"/>
                    <a:pt x="304" y="1882"/>
                  </a:cubicBezTo>
                  <a:cubicBezTo>
                    <a:pt x="305" y="1890"/>
                    <a:pt x="320" y="1902"/>
                    <a:pt x="342" y="1912"/>
                  </a:cubicBezTo>
                  <a:cubicBezTo>
                    <a:pt x="353" y="1916"/>
                    <a:pt x="377" y="1929"/>
                    <a:pt x="397" y="1941"/>
                  </a:cubicBezTo>
                  <a:cubicBezTo>
                    <a:pt x="477" y="1986"/>
                    <a:pt x="485" y="1990"/>
                    <a:pt x="511" y="1999"/>
                  </a:cubicBezTo>
                  <a:cubicBezTo>
                    <a:pt x="519" y="2001"/>
                    <a:pt x="530" y="2005"/>
                    <a:pt x="536" y="20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869" y="2366"/>
              <a:ext cx="9800" cy="4842"/>
              <a:chOff x="4869" y="2366"/>
              <a:chExt cx="9800" cy="4842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5967" y="2366"/>
                <a:ext cx="8702" cy="4843"/>
                <a:chOff x="6093" y="4676"/>
                <a:chExt cx="8702" cy="4843"/>
              </a:xfrm>
            </p:grpSpPr>
            <p:sp>
              <p:nvSpPr>
                <p:cNvPr id="15" name="文本框 14"/>
                <p:cNvSpPr txBox="1"/>
                <p:nvPr/>
              </p:nvSpPr>
              <p:spPr>
                <a:xfrm>
                  <a:off x="6093" y="4676"/>
                  <a:ext cx="5798" cy="1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4400">
                      <a:latin typeface="逐浪湘教钢笔体" panose="03000509000000000000" charset="-122"/>
                      <a:ea typeface="逐浪湘教钢笔体" panose="03000509000000000000" charset="-122"/>
                    </a:rPr>
                    <a:t>蜀锦蜀绣</a:t>
                  </a:r>
                  <a:endParaRPr lang="zh-CN" altLang="en-US" sz="4400">
                    <a:latin typeface="逐浪湘教钢笔体" panose="03000509000000000000" charset="-122"/>
                    <a:ea typeface="逐浪湘教钢笔体" panose="03000509000000000000" charset="-122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6610" y="5886"/>
                  <a:ext cx="8185" cy="36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fontAlgn="auto">
                    <a:lnSpc>
                      <a:spcPct val="150000"/>
                    </a:lnSpc>
                  </a:pPr>
                  <a:r>
                    <a:rPr lang="en-US" altLang="zh-CN" sz="2400">
                      <a:latin typeface="方正思念成诗" panose="02010600010101010101" charset="-122"/>
                      <a:ea typeface="方正思念成诗" panose="02010600010101010101" charset="-122"/>
                    </a:rPr>
                    <a:t>  </a:t>
                  </a:r>
                  <a:r>
                    <a:rPr lang="zh-CN" altLang="en-US" sz="2400">
                      <a:latin typeface="方正思念成诗" panose="02010600010101010101" charset="-122"/>
                      <a:ea typeface="方正思念成诗" panose="02010600010101010101" charset="-122"/>
                    </a:rPr>
                    <a:t>晓看红湿处，花重锦官城。</a:t>
                  </a:r>
                  <a:endParaRPr lang="zh-CN" altLang="en-US" sz="2400">
                    <a:latin typeface="方正思念成诗" panose="02010600010101010101" charset="-122"/>
                    <a:ea typeface="方正思念成诗" panose="02010600010101010101" charset="-122"/>
                  </a:endParaRPr>
                </a:p>
                <a:p>
                  <a:pPr fontAlgn="auto">
                    <a:lnSpc>
                      <a:spcPct val="150000"/>
                    </a:lnSpc>
                  </a:pPr>
                  <a:r>
                    <a:rPr lang="zh-CN" altLang="en-US" sz="2400">
                      <a:latin typeface="方正思念成诗" panose="02010600010101010101" charset="-122"/>
                      <a:ea typeface="方正思念成诗" panose="02010600010101010101" charset="-122"/>
                    </a:rPr>
                    <a:t>蜀锦蜀绣版面展示相关的宣传视频，经典的绣品样式等</a:t>
                  </a:r>
                  <a:r>
                    <a:rPr lang="zh-CN" sz="2400">
                      <a:latin typeface="方正思念成诗" panose="02010600010101010101" charset="-122"/>
                      <a:ea typeface="方正思念成诗" panose="02010600010101010101" charset="-122"/>
                    </a:rPr>
                    <a:t>，用户可以为自己喜欢的刺绣作品点赞。</a:t>
                  </a:r>
                  <a:endParaRPr lang="zh-CN" sz="2400">
                    <a:latin typeface="方正思念成诗" panose="02010600010101010101" charset="-122"/>
                    <a:ea typeface="方正思念成诗" panose="02010600010101010101" charset="-122"/>
                  </a:endParaRPr>
                </a:p>
              </p:txBody>
            </p:sp>
          </p:grpSp>
          <p:pic>
            <p:nvPicPr>
              <p:cNvPr id="23" name="图片 22" descr="timg8O6QNQ0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9" y="2478"/>
                <a:ext cx="1098" cy="109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grpSp>
        <p:nvGrpSpPr>
          <p:cNvPr id="21" name="组合 20"/>
          <p:cNvGrpSpPr/>
          <p:nvPr/>
        </p:nvGrpSpPr>
        <p:grpSpPr>
          <a:xfrm>
            <a:off x="3455035" y="120015"/>
            <a:ext cx="7994015" cy="6783705"/>
            <a:chOff x="5457" y="220"/>
            <a:chExt cx="12589" cy="10683"/>
          </a:xfrm>
        </p:grpSpPr>
        <p:grpSp>
          <p:nvGrpSpPr>
            <p:cNvPr id="9" name="组合 8"/>
            <p:cNvGrpSpPr/>
            <p:nvPr/>
          </p:nvGrpSpPr>
          <p:grpSpPr>
            <a:xfrm>
              <a:off x="7558" y="923"/>
              <a:ext cx="10489" cy="9981"/>
              <a:chOff x="7558" y="923"/>
              <a:chExt cx="10489" cy="9981"/>
            </a:xfrm>
          </p:grpSpPr>
          <p:sp>
            <p:nvSpPr>
              <p:cNvPr id="3" name="矩形 2"/>
              <p:cNvSpPr/>
              <p:nvPr/>
            </p:nvSpPr>
            <p:spPr>
              <a:xfrm rot="2700000">
                <a:off x="8979" y="229"/>
                <a:ext cx="3348" cy="4736"/>
              </a:xfrm>
              <a:prstGeom prst="rect">
                <a:avLst/>
              </a:prstGeom>
              <a:blipFill rotWithShape="1">
                <a:blip r:embed="rId1" cstate="email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kumimoji="0" lang="zh-CN" altLang="en-US" sz="1735" b="0" i="0" u="none" strike="noStrike" kern="1200" cap="none" spc="0" normalizeH="0" baseline="0" noProof="1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 rot="2700000">
                <a:off x="5372" y="5362"/>
                <a:ext cx="7729" cy="3356"/>
              </a:xfrm>
              <a:prstGeom prst="rect">
                <a:avLst/>
              </a:prstGeom>
              <a:blipFill rotWithShape="1">
                <a:blip r:embed="rId2" cstate="email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kumimoji="0" lang="zh-CN" altLang="en-US" sz="1735" b="0" i="0" u="none" strike="noStrike" kern="1200" cap="none" spc="0" normalizeH="0" baseline="0" noProof="1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 rot="2700000">
                <a:off x="11478" y="2268"/>
                <a:ext cx="6607" cy="6532"/>
              </a:xfrm>
              <a:prstGeom prst="rect">
                <a:avLst/>
              </a:prstGeom>
              <a:blipFill rotWithShape="1">
                <a:blip r:embed="rId3" cstate="email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kumimoji="0" lang="zh-CN" altLang="en-US" sz="1735" b="0" i="0" u="none" strike="noStrike" kern="1200" cap="none" spc="0" normalizeH="0" baseline="0" noProof="1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5457" y="220"/>
              <a:ext cx="3465" cy="10282"/>
              <a:chOff x="5457" y="220"/>
              <a:chExt cx="3465" cy="10282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5457" y="220"/>
                <a:ext cx="3463" cy="4823"/>
                <a:chOff x="2905125" y="111919"/>
                <a:chExt cx="1650206" cy="2297906"/>
              </a:xfrm>
            </p:grpSpPr>
            <p:sp>
              <p:nvSpPr>
                <p:cNvPr id="11" name="任意多边形 10"/>
                <p:cNvSpPr/>
                <p:nvPr/>
              </p:nvSpPr>
              <p:spPr>
                <a:xfrm>
                  <a:off x="2905125" y="142091"/>
                  <a:ext cx="1620028" cy="2267734"/>
                </a:xfrm>
                <a:custGeom>
                  <a:avLst/>
                  <a:gdLst>
                    <a:gd name="connsiteX0" fmla="*/ 0 w 1619250"/>
                    <a:gd name="connsiteY0" fmla="*/ 2266950 h 2266950"/>
                    <a:gd name="connsiteX1" fmla="*/ 1619250 w 1619250"/>
                    <a:gd name="connsiteY1" fmla="*/ 647700 h 2266950"/>
                    <a:gd name="connsiteX2" fmla="*/ 1619250 w 1619250"/>
                    <a:gd name="connsiteY2" fmla="*/ 0 h 2266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19250" h="2266950">
                      <a:moveTo>
                        <a:pt x="0" y="2266950"/>
                      </a:moveTo>
                      <a:lnTo>
                        <a:pt x="1619250" y="647700"/>
                      </a:lnTo>
                      <a:lnTo>
                        <a:pt x="1619250" y="0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indent="0" algn="ctr" defTabSz="6858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/>
                  </a:pPr>
                  <a:endParaRPr kumimoji="0" lang="zh-CN" altLang="en-US" sz="1735" b="0" i="0" u="none" strike="noStrike" kern="1200" cap="none" spc="0" normalizeH="0" baseline="0" noProof="1" dirty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+mn-ea"/>
                  </a:endParaRPr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>
                  <a:off x="4493388" y="111919"/>
                  <a:ext cx="61943" cy="619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indent="0" algn="ctr" defTabSz="6858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/>
                  </a:pPr>
                  <a:endParaRPr kumimoji="0" lang="zh-CN" altLang="en-US" sz="1735" b="0" i="0" u="none" strike="noStrike" kern="1200" cap="none" spc="0" normalizeH="0" baseline="0" noProof="1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+mn-ea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 flipV="1">
                <a:off x="5460" y="5680"/>
                <a:ext cx="3463" cy="4823"/>
                <a:chOff x="2905125" y="111919"/>
                <a:chExt cx="1650206" cy="2297906"/>
              </a:xfrm>
            </p:grpSpPr>
            <p:sp>
              <p:nvSpPr>
                <p:cNvPr id="50" name="任意多边形 49"/>
                <p:cNvSpPr/>
                <p:nvPr/>
              </p:nvSpPr>
              <p:spPr>
                <a:xfrm>
                  <a:off x="2905125" y="142091"/>
                  <a:ext cx="1620028" cy="2267734"/>
                </a:xfrm>
                <a:custGeom>
                  <a:avLst/>
                  <a:gdLst>
                    <a:gd name="connsiteX0" fmla="*/ 0 w 1619250"/>
                    <a:gd name="connsiteY0" fmla="*/ 2266950 h 2266950"/>
                    <a:gd name="connsiteX1" fmla="*/ 1619250 w 1619250"/>
                    <a:gd name="connsiteY1" fmla="*/ 647700 h 2266950"/>
                    <a:gd name="connsiteX2" fmla="*/ 1619250 w 1619250"/>
                    <a:gd name="connsiteY2" fmla="*/ 0 h 2266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19250" h="2266950">
                      <a:moveTo>
                        <a:pt x="0" y="2266950"/>
                      </a:moveTo>
                      <a:lnTo>
                        <a:pt x="1619250" y="647700"/>
                      </a:lnTo>
                      <a:lnTo>
                        <a:pt x="1619250" y="0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indent="0" algn="ctr" defTabSz="6858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/>
                  </a:pPr>
                  <a:endParaRPr kumimoji="0" lang="zh-CN" altLang="en-US" sz="1735" b="0" i="0" u="none" strike="noStrike" kern="1200" cap="none" spc="0" normalizeH="0" baseline="0" noProof="1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+mn-ea"/>
                  </a:endParaRPr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4493388" y="111919"/>
                  <a:ext cx="61943" cy="619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indent="0" algn="ctr" defTabSz="6858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/>
                  </a:pPr>
                  <a:endParaRPr kumimoji="0" lang="zh-CN" altLang="en-US" sz="1735" b="0" i="0" u="none" strike="noStrike" kern="1200" cap="none" spc="0" normalizeH="0" baseline="0" noProof="1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+mn-ea"/>
                  </a:endParaRPr>
                </a:p>
              </p:txBody>
            </p:sp>
          </p:grpSp>
        </p:grpSp>
      </p:grpSp>
      <p:grpSp>
        <p:nvGrpSpPr>
          <p:cNvPr id="22" name="组合 21"/>
          <p:cNvGrpSpPr/>
          <p:nvPr/>
        </p:nvGrpSpPr>
        <p:grpSpPr>
          <a:xfrm>
            <a:off x="186055" y="744220"/>
            <a:ext cx="3771900" cy="5206365"/>
            <a:chOff x="293" y="1172"/>
            <a:chExt cx="5940" cy="8199"/>
          </a:xfrm>
        </p:grpSpPr>
        <p:sp>
          <p:nvSpPr>
            <p:cNvPr id="5" name="文本框 4"/>
            <p:cNvSpPr txBox="1"/>
            <p:nvPr/>
          </p:nvSpPr>
          <p:spPr>
            <a:xfrm>
              <a:off x="1589" y="1172"/>
              <a:ext cx="4644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>
                  <a:latin typeface="逐浪湘教钢笔体" panose="03000509000000000000" charset="-122"/>
                  <a:ea typeface="逐浪湘教钢笔体" panose="03000509000000000000" charset="-122"/>
                </a:rPr>
                <a:t>  </a:t>
              </a:r>
              <a:r>
                <a:rPr lang="zh-CN" altLang="en-US" sz="4400">
                  <a:latin typeface="逐浪湘教钢笔体" panose="03000509000000000000" charset="-122"/>
                  <a:ea typeface="逐浪湘教钢笔体" panose="03000509000000000000" charset="-122"/>
                </a:rPr>
                <a:t>推 荐</a:t>
              </a:r>
              <a:endParaRPr lang="zh-CN" altLang="en-US" sz="4400">
                <a:latin typeface="逐浪湘教钢笔体" panose="03000509000000000000" charset="-122"/>
                <a:ea typeface="逐浪湘教钢笔体" panose="03000509000000000000" charset="-122"/>
              </a:endParaRPr>
            </a:p>
          </p:txBody>
        </p:sp>
        <p:pic>
          <p:nvPicPr>
            <p:cNvPr id="7" name="图片 6" descr="3645521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3" y="1172"/>
              <a:ext cx="999" cy="1173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455" y="3121"/>
              <a:ext cx="5317" cy="6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50000"/>
                </a:lnSpc>
              </a:pPr>
              <a:r>
                <a:rPr lang="en-US" altLang="zh-CN" sz="2400">
                  <a:latin typeface="方正思念成诗" panose="02010600010101010101" charset="-122"/>
                  <a:ea typeface="方正思念成诗" panose="02010600010101010101" charset="-122"/>
                </a:rPr>
                <a:t>  </a:t>
              </a:r>
              <a:r>
                <a:rPr lang="zh-CN" altLang="en-US" sz="2400">
                  <a:latin typeface="方正思念成诗" panose="02010600010101010101" charset="-122"/>
                  <a:ea typeface="方正思念成诗" panose="02010600010101010101" charset="-122"/>
                </a:rPr>
                <a:t>推荐页面根据网络数据统计制作了餐馆排行榜，用户点击相应的餐馆可以查看攻略，在攻略内点击定位图标可以跳至地图界面，规划出行路线。</a:t>
              </a:r>
              <a:endParaRPr lang="zh-CN" altLang="en-US" sz="2400">
                <a:latin typeface="方正思念成诗" panose="02010600010101010101" charset="-122"/>
                <a:ea typeface="方正思念成诗" panose="02010600010101010101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9" name="组合 18"/>
          <p:cNvGrpSpPr/>
          <p:nvPr/>
        </p:nvGrpSpPr>
        <p:grpSpPr>
          <a:xfrm>
            <a:off x="133985" y="33655"/>
            <a:ext cx="11924030" cy="6790690"/>
            <a:chOff x="211" y="53"/>
            <a:chExt cx="18778" cy="10694"/>
          </a:xfrm>
        </p:grpSpPr>
        <p:sp>
          <p:nvSpPr>
            <p:cNvPr id="2" name="矩形 1"/>
            <p:cNvSpPr/>
            <p:nvPr/>
          </p:nvSpPr>
          <p:spPr>
            <a:xfrm>
              <a:off x="211" y="53"/>
              <a:ext cx="18778" cy="10694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1">
                    <a:blip r:embed="rId2" cstate="email"/>
                    <a:srcRect/>
                    <a:stretch>
                      <a:fillRect/>
                    </a:stretch>
                  </a:blip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zh-CN" altLang="en-US" sz="1735" b="0" i="0" u="none" strike="noStrike" kern="1200" cap="none" spc="0" normalizeH="0" baseline="0" noProof="1" dirty="0">
                <a:solidFill>
                  <a:schemeClr val="lt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 rot="0">
              <a:off x="940" y="337"/>
              <a:ext cx="6534" cy="1210"/>
              <a:chOff x="956" y="337"/>
              <a:chExt cx="6534" cy="1210"/>
            </a:xfrm>
          </p:grpSpPr>
          <p:sp>
            <p:nvSpPr>
              <p:cNvPr id="53" name="文本框 13"/>
              <p:cNvSpPr txBox="1"/>
              <p:nvPr/>
            </p:nvSpPr>
            <p:spPr>
              <a:xfrm>
                <a:off x="2427" y="337"/>
                <a:ext cx="5063" cy="12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zh-CN" altLang="en-US" sz="4400" dirty="0">
                    <a:solidFill>
                      <a:srgbClr val="262626"/>
                    </a:solidFill>
                    <a:latin typeface="逐浪湘教钢笔体" panose="03000509000000000000" charset="-122"/>
                    <a:ea typeface="逐浪湘教钢笔体" panose="03000509000000000000" charset="-122"/>
                  </a:rPr>
                  <a:t>网站后台</a:t>
                </a:r>
                <a:endParaRPr lang="zh-CN" altLang="en-US" sz="4400" dirty="0">
                  <a:solidFill>
                    <a:srgbClr val="262626"/>
                  </a:solidFill>
                  <a:latin typeface="逐浪湘教钢笔体" panose="03000509000000000000" charset="-122"/>
                  <a:ea typeface="逐浪湘教钢笔体" panose="03000509000000000000" charset="-122"/>
                </a:endParaRPr>
              </a:p>
            </p:txBody>
          </p:sp>
          <p:pic>
            <p:nvPicPr>
              <p:cNvPr id="6" name="图片 5" descr="36417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56" y="337"/>
                <a:ext cx="1157" cy="1157"/>
              </a:xfrm>
              <a:prstGeom prst="rect">
                <a:avLst/>
              </a:prstGeom>
            </p:spPr>
          </p:pic>
        </p:grpSp>
      </p:grpSp>
      <p:pic>
        <p:nvPicPr>
          <p:cNvPr id="20" name="图片 19" descr="QQ图片201906191412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565" y="860425"/>
            <a:ext cx="10729595" cy="598614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1218565" y="1475740"/>
            <a:ext cx="7376160" cy="1918970"/>
            <a:chOff x="1919" y="2324"/>
            <a:chExt cx="11616" cy="3022"/>
          </a:xfrm>
        </p:grpSpPr>
        <p:cxnSp>
          <p:nvCxnSpPr>
            <p:cNvPr id="28" name="直接箭头连接符 27"/>
            <p:cNvCxnSpPr/>
            <p:nvPr/>
          </p:nvCxnSpPr>
          <p:spPr>
            <a:xfrm>
              <a:off x="2949" y="2676"/>
              <a:ext cx="3560" cy="104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32"/>
            <p:cNvGrpSpPr/>
            <p:nvPr/>
          </p:nvGrpSpPr>
          <p:grpSpPr>
            <a:xfrm>
              <a:off x="1919" y="2324"/>
              <a:ext cx="11617" cy="3023"/>
              <a:chOff x="1919" y="2324"/>
              <a:chExt cx="11617" cy="3023"/>
            </a:xfrm>
          </p:grpSpPr>
          <p:sp>
            <p:nvSpPr>
              <p:cNvPr id="27" name="流程图: 终止 26"/>
              <p:cNvSpPr/>
              <p:nvPr/>
            </p:nvSpPr>
            <p:spPr>
              <a:xfrm>
                <a:off x="1919" y="2324"/>
                <a:ext cx="1030" cy="407"/>
              </a:xfrm>
              <a:prstGeom prst="flowChartTerminator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kumimoji="0" lang="zh-CN" altLang="en-US" sz="1735" b="0" i="0" u="none" strike="noStrike" kern="1200" cap="none" spc="0" normalizeH="0" baseline="0" noProof="1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  <p:sp>
            <p:nvSpPr>
              <p:cNvPr id="29" name=" 183"/>
              <p:cNvSpPr/>
              <p:nvPr/>
            </p:nvSpPr>
            <p:spPr>
              <a:xfrm>
                <a:off x="6494" y="3215"/>
                <a:ext cx="7043" cy="1886"/>
              </a:xfrm>
              <a:prstGeom prst="roundRect">
                <a:avLst>
                  <a:gd name="adj" fmla="val 34303"/>
                </a:avLst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zh-CN" altLang="en-US" sz="1735" b="0" i="0" u="none" strike="noStrike" kern="1200" cap="none" spc="0" normalizeH="0" baseline="0" noProof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6763" y="3313"/>
                <a:ext cx="6506" cy="2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000">
                    <a:latin typeface="方正思念成诗" panose="02010600010101010101" charset="-122"/>
                    <a:ea typeface="方正思念成诗" panose="02010600010101010101" charset="-122"/>
                    <a:sym typeface="+mn-ea"/>
                  </a:rPr>
                  <a:t>对用户信息的管理，对用户的评论留言进行审核并发布，对点赞情况进行统计分析</a:t>
                </a:r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endParaRPr lang="zh-CN" altLang="en-US"/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1218565" y="645160"/>
            <a:ext cx="6958330" cy="1197610"/>
            <a:chOff x="1919" y="1016"/>
            <a:chExt cx="10958" cy="1886"/>
          </a:xfrm>
        </p:grpSpPr>
        <p:sp>
          <p:nvSpPr>
            <p:cNvPr id="21" name="流程图: 终止 20"/>
            <p:cNvSpPr/>
            <p:nvPr/>
          </p:nvSpPr>
          <p:spPr>
            <a:xfrm>
              <a:off x="1919" y="1917"/>
              <a:ext cx="1030" cy="407"/>
            </a:xfrm>
            <a:prstGeom prst="flowChartTermina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kumimoji="0" lang="zh-CN" altLang="en-US" sz="1735" b="0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>
            <a:xfrm flipV="1">
              <a:off x="2949" y="1839"/>
              <a:ext cx="2886" cy="29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合 22"/>
            <p:cNvGrpSpPr/>
            <p:nvPr/>
          </p:nvGrpSpPr>
          <p:grpSpPr>
            <a:xfrm rot="0">
              <a:off x="5835" y="1016"/>
              <a:ext cx="7043" cy="1886"/>
              <a:chOff x="3671" y="559"/>
              <a:chExt cx="3294" cy="1458"/>
            </a:xfrm>
            <a:solidFill>
              <a:schemeClr val="bg1"/>
            </a:solidFill>
          </p:grpSpPr>
          <p:sp>
            <p:nvSpPr>
              <p:cNvPr id="24" name=" 183"/>
              <p:cNvSpPr/>
              <p:nvPr/>
            </p:nvSpPr>
            <p:spPr>
              <a:xfrm>
                <a:off x="3671" y="559"/>
                <a:ext cx="3294" cy="1458"/>
              </a:xfrm>
              <a:prstGeom prst="roundRect">
                <a:avLst>
                  <a:gd name="adj" fmla="val 34303"/>
                </a:avLst>
              </a:prstGeom>
              <a:grp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zh-CN" altLang="en-US" sz="1735" b="0" i="0" u="none" strike="noStrike" kern="1200" cap="none" spc="0" normalizeH="0" baseline="0" noProof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  <p:sp>
            <p:nvSpPr>
              <p:cNvPr id="25" name="文本框 5"/>
              <p:cNvSpPr txBox="1"/>
              <p:nvPr/>
            </p:nvSpPr>
            <p:spPr>
              <a:xfrm>
                <a:off x="3739" y="821"/>
                <a:ext cx="3159" cy="935"/>
              </a:xfrm>
              <a:prstGeom prst="rect">
                <a:avLst/>
              </a:prstGeom>
              <a:grp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eaLnBrk="0" hangingPunct="0"/>
                <a:r>
                  <a:rPr lang="zh-CN" altLang="en-US" sz="2000">
                    <a:latin typeface="方正思念成诗" panose="02010600010101010101" charset="-122"/>
                    <a:ea typeface="方正思念成诗" panose="02010600010101010101" charset="-122"/>
                  </a:rPr>
                  <a:t>对川菜菜品信息，教学视频的管理（增、删、改、查</a:t>
                </a:r>
                <a:r>
                  <a:rPr lang="zh-CN" altLang="en-US" sz="2400">
                    <a:latin typeface="微软雅黑" panose="020B0503020204020204" charset="-122"/>
                    <a:ea typeface="微软雅黑" panose="020B0503020204020204" charset="-122"/>
                  </a:rPr>
                  <a:t>）</a:t>
                </a:r>
                <a:endParaRPr lang="zh-CN" altLang="en-US" sz="24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1208405" y="1840865"/>
            <a:ext cx="8063230" cy="2609850"/>
            <a:chOff x="1903" y="2899"/>
            <a:chExt cx="12698" cy="4110"/>
          </a:xfrm>
        </p:grpSpPr>
        <p:cxnSp>
          <p:nvCxnSpPr>
            <p:cNvPr id="35" name="直接箭头连接符 34"/>
            <p:cNvCxnSpPr/>
            <p:nvPr/>
          </p:nvCxnSpPr>
          <p:spPr>
            <a:xfrm>
              <a:off x="2726" y="3475"/>
              <a:ext cx="3306" cy="328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组合 38"/>
            <p:cNvGrpSpPr/>
            <p:nvPr/>
          </p:nvGrpSpPr>
          <p:grpSpPr>
            <a:xfrm>
              <a:off x="1903" y="2899"/>
              <a:ext cx="12698" cy="4110"/>
              <a:chOff x="1919" y="2902"/>
              <a:chExt cx="12698" cy="4110"/>
            </a:xfrm>
          </p:grpSpPr>
          <p:sp>
            <p:nvSpPr>
              <p:cNvPr id="34" name="流程图: 终止 33"/>
              <p:cNvSpPr/>
              <p:nvPr/>
            </p:nvSpPr>
            <p:spPr>
              <a:xfrm>
                <a:off x="1919" y="2902"/>
                <a:ext cx="1295" cy="573"/>
              </a:xfrm>
              <a:prstGeom prst="flowChartTerminator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kumimoji="0" lang="zh-CN" altLang="en-US" sz="1735" b="0" i="0" u="none" strike="noStrike" kern="1200" cap="none" spc="0" normalizeH="0" baseline="0" noProof="1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6023" y="5920"/>
                <a:ext cx="8594" cy="1092"/>
                <a:chOff x="3671" y="559"/>
                <a:chExt cx="3294" cy="684"/>
              </a:xfrm>
            </p:grpSpPr>
            <p:sp>
              <p:nvSpPr>
                <p:cNvPr id="37" name=" 183"/>
                <p:cNvSpPr/>
                <p:nvPr/>
              </p:nvSpPr>
              <p:spPr>
                <a:xfrm>
                  <a:off x="3671" y="559"/>
                  <a:ext cx="3294" cy="684"/>
                </a:xfrm>
                <a:prstGeom prst="roundRect">
                  <a:avLst>
                    <a:gd name="adj" fmla="val 34303"/>
                  </a:avLst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zh-CN" altLang="en-US" sz="1735" b="0" i="0" u="none" strike="noStrike" kern="1200" cap="none" spc="0" normalizeH="0" baseline="0" noProof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+mn-ea"/>
                  </a:endParaRPr>
                </a:p>
              </p:txBody>
            </p:sp>
            <p:sp>
              <p:nvSpPr>
                <p:cNvPr id="38" name="文本框 16"/>
                <p:cNvSpPr txBox="1"/>
                <p:nvPr/>
              </p:nvSpPr>
              <p:spPr>
                <a:xfrm>
                  <a:off x="3806" y="696"/>
                  <a:ext cx="3159" cy="39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p>
                  <a:pPr eaLnBrk="0" hangingPunct="0"/>
                  <a:r>
                    <a:rPr lang="zh-CN" altLang="en-US" sz="2000">
                      <a:latin typeface="方正思念成诗" panose="02010600010101010101" charset="-122"/>
                      <a:ea typeface="方正思念成诗" panose="02010600010101010101" charset="-122"/>
                    </a:rPr>
                    <a:t>统计用户在网站内对视频的评论和分享</a:t>
                  </a:r>
                  <a:endParaRPr lang="zh-CN" altLang="en-US" sz="2000">
                    <a:latin typeface="方正思念成诗" panose="02010600010101010101" charset="-122"/>
                    <a:ea typeface="方正思念成诗" panose="02010600010101010101" charset="-122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8" b="152"/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sp>
        <p:nvSpPr>
          <p:cNvPr id="5" name="Freeform 8283"/>
          <p:cNvSpPr/>
          <p:nvPr/>
        </p:nvSpPr>
        <p:spPr bwMode="auto">
          <a:xfrm>
            <a:off x="1" y="1638300"/>
            <a:ext cx="12192000" cy="4231463"/>
          </a:xfrm>
          <a:custGeom>
            <a:avLst/>
            <a:gdLst>
              <a:gd name="T0" fmla="*/ 1031 w 3772"/>
              <a:gd name="T1" fmla="*/ 2023 h 2056"/>
              <a:gd name="T2" fmla="*/ 961 w 3772"/>
              <a:gd name="T3" fmla="*/ 1985 h 2056"/>
              <a:gd name="T4" fmla="*/ 1224 w 3772"/>
              <a:gd name="T5" fmla="*/ 1969 h 2056"/>
              <a:gd name="T6" fmla="*/ 1656 w 3772"/>
              <a:gd name="T7" fmla="*/ 1932 h 2056"/>
              <a:gd name="T8" fmla="*/ 2167 w 3772"/>
              <a:gd name="T9" fmla="*/ 1918 h 2056"/>
              <a:gd name="T10" fmla="*/ 2340 w 3772"/>
              <a:gd name="T11" fmla="*/ 1888 h 2056"/>
              <a:gd name="T12" fmla="*/ 1980 w 3772"/>
              <a:gd name="T13" fmla="*/ 1870 h 2056"/>
              <a:gd name="T14" fmla="*/ 2305 w 3772"/>
              <a:gd name="T15" fmla="*/ 1828 h 2056"/>
              <a:gd name="T16" fmla="*/ 2113 w 3772"/>
              <a:gd name="T17" fmla="*/ 1815 h 2056"/>
              <a:gd name="T18" fmla="*/ 2274 w 3772"/>
              <a:gd name="T19" fmla="*/ 1784 h 2056"/>
              <a:gd name="T20" fmla="*/ 2573 w 3772"/>
              <a:gd name="T21" fmla="*/ 1817 h 2056"/>
              <a:gd name="T22" fmla="*/ 2673 w 3772"/>
              <a:gd name="T23" fmla="*/ 1803 h 2056"/>
              <a:gd name="T24" fmla="*/ 2635 w 3772"/>
              <a:gd name="T25" fmla="*/ 1867 h 2056"/>
              <a:gd name="T26" fmla="*/ 2637 w 3772"/>
              <a:gd name="T27" fmla="*/ 1873 h 2056"/>
              <a:gd name="T28" fmla="*/ 2526 w 3772"/>
              <a:gd name="T29" fmla="*/ 1902 h 2056"/>
              <a:gd name="T30" fmla="*/ 2806 w 3772"/>
              <a:gd name="T31" fmla="*/ 1942 h 2056"/>
              <a:gd name="T32" fmla="*/ 3104 w 3772"/>
              <a:gd name="T33" fmla="*/ 1836 h 2056"/>
              <a:gd name="T34" fmla="*/ 3076 w 3772"/>
              <a:gd name="T35" fmla="*/ 1748 h 2056"/>
              <a:gd name="T36" fmla="*/ 2788 w 3772"/>
              <a:gd name="T37" fmla="*/ 1764 h 2056"/>
              <a:gd name="T38" fmla="*/ 2716 w 3772"/>
              <a:gd name="T39" fmla="*/ 1700 h 2056"/>
              <a:gd name="T40" fmla="*/ 3100 w 3772"/>
              <a:gd name="T41" fmla="*/ 1660 h 2056"/>
              <a:gd name="T42" fmla="*/ 3146 w 3772"/>
              <a:gd name="T43" fmla="*/ 1551 h 2056"/>
              <a:gd name="T44" fmla="*/ 3268 w 3772"/>
              <a:gd name="T45" fmla="*/ 1473 h 2056"/>
              <a:gd name="T46" fmla="*/ 3258 w 3772"/>
              <a:gd name="T47" fmla="*/ 1378 h 2056"/>
              <a:gd name="T48" fmla="*/ 3193 w 3772"/>
              <a:gd name="T49" fmla="*/ 1332 h 2056"/>
              <a:gd name="T50" fmla="*/ 3203 w 3772"/>
              <a:gd name="T51" fmla="*/ 1272 h 2056"/>
              <a:gd name="T52" fmla="*/ 3289 w 3772"/>
              <a:gd name="T53" fmla="*/ 1185 h 2056"/>
              <a:gd name="T54" fmla="*/ 3243 w 3772"/>
              <a:gd name="T55" fmla="*/ 1124 h 2056"/>
              <a:gd name="T56" fmla="*/ 3304 w 3772"/>
              <a:gd name="T57" fmla="*/ 1094 h 2056"/>
              <a:gd name="T58" fmla="*/ 3333 w 3772"/>
              <a:gd name="T59" fmla="*/ 1027 h 2056"/>
              <a:gd name="T60" fmla="*/ 3508 w 3772"/>
              <a:gd name="T61" fmla="*/ 882 h 2056"/>
              <a:gd name="T62" fmla="*/ 3556 w 3772"/>
              <a:gd name="T63" fmla="*/ 799 h 2056"/>
              <a:gd name="T64" fmla="*/ 3451 w 3772"/>
              <a:gd name="T65" fmla="*/ 773 h 2056"/>
              <a:gd name="T66" fmla="*/ 3528 w 3772"/>
              <a:gd name="T67" fmla="*/ 706 h 2056"/>
              <a:gd name="T68" fmla="*/ 3678 w 3772"/>
              <a:gd name="T69" fmla="*/ 686 h 2056"/>
              <a:gd name="T70" fmla="*/ 3460 w 3772"/>
              <a:gd name="T71" fmla="*/ 643 h 2056"/>
              <a:gd name="T72" fmla="*/ 3480 w 3772"/>
              <a:gd name="T73" fmla="*/ 613 h 2056"/>
              <a:gd name="T74" fmla="*/ 3532 w 3772"/>
              <a:gd name="T75" fmla="*/ 525 h 2056"/>
              <a:gd name="T76" fmla="*/ 3533 w 3772"/>
              <a:gd name="T77" fmla="*/ 381 h 2056"/>
              <a:gd name="T78" fmla="*/ 3452 w 3772"/>
              <a:gd name="T79" fmla="*/ 163 h 2056"/>
              <a:gd name="T80" fmla="*/ 3051 w 3772"/>
              <a:gd name="T81" fmla="*/ 83 h 2056"/>
              <a:gd name="T82" fmla="*/ 1416 w 3772"/>
              <a:gd name="T83" fmla="*/ 50 h 2056"/>
              <a:gd name="T84" fmla="*/ 1503 w 3772"/>
              <a:gd name="T85" fmla="*/ 35 h 2056"/>
              <a:gd name="T86" fmla="*/ 1354 w 3772"/>
              <a:gd name="T87" fmla="*/ 9 h 2056"/>
              <a:gd name="T88" fmla="*/ 276 w 3772"/>
              <a:gd name="T89" fmla="*/ 143 h 2056"/>
              <a:gd name="T90" fmla="*/ 99 w 3772"/>
              <a:gd name="T91" fmla="*/ 427 h 2056"/>
              <a:gd name="T92" fmla="*/ 257 w 3772"/>
              <a:gd name="T93" fmla="*/ 481 h 2056"/>
              <a:gd name="T94" fmla="*/ 275 w 3772"/>
              <a:gd name="T95" fmla="*/ 593 h 2056"/>
              <a:gd name="T96" fmla="*/ 434 w 3772"/>
              <a:gd name="T97" fmla="*/ 683 h 2056"/>
              <a:gd name="T98" fmla="*/ 369 w 3772"/>
              <a:gd name="T99" fmla="*/ 771 h 2056"/>
              <a:gd name="T100" fmla="*/ 120 w 3772"/>
              <a:gd name="T101" fmla="*/ 1097 h 2056"/>
              <a:gd name="T102" fmla="*/ 104 w 3772"/>
              <a:gd name="T103" fmla="*/ 1200 h 2056"/>
              <a:gd name="T104" fmla="*/ 258 w 3772"/>
              <a:gd name="T105" fmla="*/ 1197 h 2056"/>
              <a:gd name="T106" fmla="*/ 316 w 3772"/>
              <a:gd name="T107" fmla="*/ 1235 h 2056"/>
              <a:gd name="T108" fmla="*/ 390 w 3772"/>
              <a:gd name="T109" fmla="*/ 1304 h 2056"/>
              <a:gd name="T110" fmla="*/ 414 w 3772"/>
              <a:gd name="T111" fmla="*/ 1399 h 2056"/>
              <a:gd name="T112" fmla="*/ 369 w 3772"/>
              <a:gd name="T113" fmla="*/ 1457 h 2056"/>
              <a:gd name="T114" fmla="*/ 388 w 3772"/>
              <a:gd name="T115" fmla="*/ 1554 h 2056"/>
              <a:gd name="T116" fmla="*/ 380 w 3772"/>
              <a:gd name="T117" fmla="*/ 1669 h 2056"/>
              <a:gd name="T118" fmla="*/ 375 w 3772"/>
              <a:gd name="T119" fmla="*/ 1757 h 2056"/>
              <a:gd name="T120" fmla="*/ 368 w 3772"/>
              <a:gd name="T121" fmla="*/ 1812 h 2056"/>
              <a:gd name="T122" fmla="*/ 496 w 3772"/>
              <a:gd name="T123" fmla="*/ 1884 h 2056"/>
              <a:gd name="T124" fmla="*/ 438 w 3772"/>
              <a:gd name="T125" fmla="*/ 1875 h 2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772" h="2056">
                <a:moveTo>
                  <a:pt x="536" y="2008"/>
                </a:moveTo>
                <a:cubicBezTo>
                  <a:pt x="543" y="2010"/>
                  <a:pt x="551" y="2012"/>
                  <a:pt x="554" y="2013"/>
                </a:cubicBezTo>
                <a:cubicBezTo>
                  <a:pt x="557" y="2013"/>
                  <a:pt x="563" y="2016"/>
                  <a:pt x="567" y="2019"/>
                </a:cubicBezTo>
                <a:cubicBezTo>
                  <a:pt x="576" y="2026"/>
                  <a:pt x="591" y="2033"/>
                  <a:pt x="595" y="2033"/>
                </a:cubicBezTo>
                <a:cubicBezTo>
                  <a:pt x="597" y="2033"/>
                  <a:pt x="595" y="2030"/>
                  <a:pt x="590" y="2027"/>
                </a:cubicBezTo>
                <a:cubicBezTo>
                  <a:pt x="584" y="2025"/>
                  <a:pt x="581" y="2022"/>
                  <a:pt x="581" y="2021"/>
                </a:cubicBezTo>
                <a:cubicBezTo>
                  <a:pt x="584" y="2018"/>
                  <a:pt x="631" y="2026"/>
                  <a:pt x="641" y="2032"/>
                </a:cubicBezTo>
                <a:cubicBezTo>
                  <a:pt x="664" y="2045"/>
                  <a:pt x="702" y="2056"/>
                  <a:pt x="710" y="2052"/>
                </a:cubicBezTo>
                <a:cubicBezTo>
                  <a:pt x="712" y="2051"/>
                  <a:pt x="708" y="2049"/>
                  <a:pt x="702" y="2048"/>
                </a:cubicBezTo>
                <a:cubicBezTo>
                  <a:pt x="695" y="2047"/>
                  <a:pt x="690" y="2044"/>
                  <a:pt x="691" y="2043"/>
                </a:cubicBezTo>
                <a:cubicBezTo>
                  <a:pt x="692" y="2041"/>
                  <a:pt x="690" y="2041"/>
                  <a:pt x="687" y="2042"/>
                </a:cubicBezTo>
                <a:cubicBezTo>
                  <a:pt x="684" y="2044"/>
                  <a:pt x="677" y="2042"/>
                  <a:pt x="669" y="2037"/>
                </a:cubicBezTo>
                <a:cubicBezTo>
                  <a:pt x="661" y="2033"/>
                  <a:pt x="655" y="2029"/>
                  <a:pt x="656" y="2028"/>
                </a:cubicBezTo>
                <a:cubicBezTo>
                  <a:pt x="657" y="2027"/>
                  <a:pt x="730" y="2028"/>
                  <a:pt x="738" y="2029"/>
                </a:cubicBezTo>
                <a:cubicBezTo>
                  <a:pt x="740" y="2030"/>
                  <a:pt x="751" y="2029"/>
                  <a:pt x="762" y="2029"/>
                </a:cubicBezTo>
                <a:cubicBezTo>
                  <a:pt x="773" y="2028"/>
                  <a:pt x="784" y="2028"/>
                  <a:pt x="785" y="2029"/>
                </a:cubicBezTo>
                <a:cubicBezTo>
                  <a:pt x="787" y="2029"/>
                  <a:pt x="793" y="2029"/>
                  <a:pt x="800" y="2028"/>
                </a:cubicBezTo>
                <a:cubicBezTo>
                  <a:pt x="811" y="2026"/>
                  <a:pt x="811" y="2026"/>
                  <a:pt x="811" y="2026"/>
                </a:cubicBezTo>
                <a:cubicBezTo>
                  <a:pt x="810" y="2035"/>
                  <a:pt x="810" y="2035"/>
                  <a:pt x="810" y="2035"/>
                </a:cubicBezTo>
                <a:cubicBezTo>
                  <a:pt x="810" y="2042"/>
                  <a:pt x="810" y="2044"/>
                  <a:pt x="812" y="2042"/>
                </a:cubicBezTo>
                <a:cubicBezTo>
                  <a:pt x="814" y="2041"/>
                  <a:pt x="815" y="2038"/>
                  <a:pt x="815" y="2036"/>
                </a:cubicBezTo>
                <a:cubicBezTo>
                  <a:pt x="815" y="2034"/>
                  <a:pt x="816" y="2032"/>
                  <a:pt x="819" y="2031"/>
                </a:cubicBezTo>
                <a:cubicBezTo>
                  <a:pt x="821" y="2031"/>
                  <a:pt x="823" y="2034"/>
                  <a:pt x="823" y="2037"/>
                </a:cubicBezTo>
                <a:cubicBezTo>
                  <a:pt x="824" y="2043"/>
                  <a:pt x="825" y="2044"/>
                  <a:pt x="834" y="2042"/>
                </a:cubicBezTo>
                <a:cubicBezTo>
                  <a:pt x="843" y="2040"/>
                  <a:pt x="843" y="2039"/>
                  <a:pt x="837" y="2038"/>
                </a:cubicBezTo>
                <a:cubicBezTo>
                  <a:pt x="834" y="2038"/>
                  <a:pt x="830" y="2036"/>
                  <a:pt x="829" y="2034"/>
                </a:cubicBezTo>
                <a:cubicBezTo>
                  <a:pt x="828" y="2031"/>
                  <a:pt x="847" y="2026"/>
                  <a:pt x="849" y="2029"/>
                </a:cubicBezTo>
                <a:cubicBezTo>
                  <a:pt x="850" y="2030"/>
                  <a:pt x="854" y="2030"/>
                  <a:pt x="858" y="2029"/>
                </a:cubicBezTo>
                <a:cubicBezTo>
                  <a:pt x="863" y="2028"/>
                  <a:pt x="880" y="2027"/>
                  <a:pt x="897" y="2028"/>
                </a:cubicBezTo>
                <a:cubicBezTo>
                  <a:pt x="914" y="2029"/>
                  <a:pt x="938" y="2029"/>
                  <a:pt x="949" y="2029"/>
                </a:cubicBezTo>
                <a:cubicBezTo>
                  <a:pt x="960" y="2029"/>
                  <a:pt x="989" y="2030"/>
                  <a:pt x="1014" y="2031"/>
                </a:cubicBezTo>
                <a:cubicBezTo>
                  <a:pt x="1068" y="2034"/>
                  <a:pt x="1089" y="2035"/>
                  <a:pt x="1089" y="2033"/>
                </a:cubicBezTo>
                <a:cubicBezTo>
                  <a:pt x="1089" y="2032"/>
                  <a:pt x="1074" y="2031"/>
                  <a:pt x="1056" y="2030"/>
                </a:cubicBezTo>
                <a:cubicBezTo>
                  <a:pt x="1025" y="2028"/>
                  <a:pt x="1012" y="2024"/>
                  <a:pt x="1031" y="2023"/>
                </a:cubicBezTo>
                <a:cubicBezTo>
                  <a:pt x="1038" y="2022"/>
                  <a:pt x="1039" y="2021"/>
                  <a:pt x="1036" y="2019"/>
                </a:cubicBezTo>
                <a:cubicBezTo>
                  <a:pt x="1033" y="2018"/>
                  <a:pt x="1034" y="2017"/>
                  <a:pt x="1042" y="2016"/>
                </a:cubicBezTo>
                <a:cubicBezTo>
                  <a:pt x="1052" y="2014"/>
                  <a:pt x="1052" y="2014"/>
                  <a:pt x="1045" y="2014"/>
                </a:cubicBezTo>
                <a:cubicBezTo>
                  <a:pt x="1040" y="2014"/>
                  <a:pt x="1032" y="2012"/>
                  <a:pt x="1026" y="2011"/>
                </a:cubicBezTo>
                <a:cubicBezTo>
                  <a:pt x="1019" y="2010"/>
                  <a:pt x="1013" y="2009"/>
                  <a:pt x="1012" y="2009"/>
                </a:cubicBezTo>
                <a:cubicBezTo>
                  <a:pt x="1010" y="2009"/>
                  <a:pt x="1005" y="2008"/>
                  <a:pt x="1001" y="2007"/>
                </a:cubicBezTo>
                <a:cubicBezTo>
                  <a:pt x="995" y="2006"/>
                  <a:pt x="993" y="2007"/>
                  <a:pt x="990" y="2011"/>
                </a:cubicBezTo>
                <a:cubicBezTo>
                  <a:pt x="988" y="2015"/>
                  <a:pt x="985" y="2015"/>
                  <a:pt x="967" y="2014"/>
                </a:cubicBezTo>
                <a:cubicBezTo>
                  <a:pt x="955" y="2014"/>
                  <a:pt x="944" y="2012"/>
                  <a:pt x="942" y="2011"/>
                </a:cubicBezTo>
                <a:cubicBezTo>
                  <a:pt x="939" y="2009"/>
                  <a:pt x="941" y="2009"/>
                  <a:pt x="949" y="2009"/>
                </a:cubicBezTo>
                <a:cubicBezTo>
                  <a:pt x="959" y="2010"/>
                  <a:pt x="959" y="2010"/>
                  <a:pt x="954" y="2006"/>
                </a:cubicBezTo>
                <a:cubicBezTo>
                  <a:pt x="948" y="2002"/>
                  <a:pt x="948" y="2002"/>
                  <a:pt x="954" y="2004"/>
                </a:cubicBezTo>
                <a:cubicBezTo>
                  <a:pt x="957" y="2005"/>
                  <a:pt x="960" y="2006"/>
                  <a:pt x="961" y="2007"/>
                </a:cubicBezTo>
                <a:cubicBezTo>
                  <a:pt x="962" y="2008"/>
                  <a:pt x="966" y="2010"/>
                  <a:pt x="970" y="2010"/>
                </a:cubicBezTo>
                <a:cubicBezTo>
                  <a:pt x="977" y="2011"/>
                  <a:pt x="978" y="2011"/>
                  <a:pt x="976" y="2007"/>
                </a:cubicBezTo>
                <a:cubicBezTo>
                  <a:pt x="975" y="2004"/>
                  <a:pt x="976" y="2003"/>
                  <a:pt x="982" y="2003"/>
                </a:cubicBezTo>
                <a:cubicBezTo>
                  <a:pt x="987" y="2004"/>
                  <a:pt x="994" y="2004"/>
                  <a:pt x="999" y="2005"/>
                </a:cubicBezTo>
                <a:cubicBezTo>
                  <a:pt x="1003" y="2005"/>
                  <a:pt x="1007" y="2004"/>
                  <a:pt x="1007" y="2002"/>
                </a:cubicBezTo>
                <a:cubicBezTo>
                  <a:pt x="1007" y="2001"/>
                  <a:pt x="1002" y="2000"/>
                  <a:pt x="996" y="2001"/>
                </a:cubicBezTo>
                <a:cubicBezTo>
                  <a:pt x="991" y="2001"/>
                  <a:pt x="974" y="2001"/>
                  <a:pt x="960" y="1999"/>
                </a:cubicBezTo>
                <a:cubicBezTo>
                  <a:pt x="946" y="1998"/>
                  <a:pt x="929" y="1998"/>
                  <a:pt x="923" y="1998"/>
                </a:cubicBezTo>
                <a:cubicBezTo>
                  <a:pt x="917" y="1999"/>
                  <a:pt x="907" y="1999"/>
                  <a:pt x="900" y="1997"/>
                </a:cubicBezTo>
                <a:cubicBezTo>
                  <a:pt x="885" y="1993"/>
                  <a:pt x="886" y="1993"/>
                  <a:pt x="881" y="2000"/>
                </a:cubicBezTo>
                <a:cubicBezTo>
                  <a:pt x="877" y="2005"/>
                  <a:pt x="874" y="2005"/>
                  <a:pt x="853" y="2005"/>
                </a:cubicBezTo>
                <a:cubicBezTo>
                  <a:pt x="831" y="2004"/>
                  <a:pt x="831" y="2004"/>
                  <a:pt x="841" y="2001"/>
                </a:cubicBezTo>
                <a:cubicBezTo>
                  <a:pt x="854" y="1996"/>
                  <a:pt x="856" y="1994"/>
                  <a:pt x="844" y="1995"/>
                </a:cubicBezTo>
                <a:cubicBezTo>
                  <a:pt x="829" y="1998"/>
                  <a:pt x="826" y="1997"/>
                  <a:pt x="825" y="1991"/>
                </a:cubicBezTo>
                <a:cubicBezTo>
                  <a:pt x="825" y="1986"/>
                  <a:pt x="825" y="1985"/>
                  <a:pt x="840" y="1986"/>
                </a:cubicBezTo>
                <a:cubicBezTo>
                  <a:pt x="849" y="1986"/>
                  <a:pt x="863" y="1986"/>
                  <a:pt x="872" y="1986"/>
                </a:cubicBezTo>
                <a:cubicBezTo>
                  <a:pt x="881" y="1986"/>
                  <a:pt x="891" y="1987"/>
                  <a:pt x="893" y="1987"/>
                </a:cubicBezTo>
                <a:cubicBezTo>
                  <a:pt x="898" y="1988"/>
                  <a:pt x="899" y="1989"/>
                  <a:pt x="934" y="1988"/>
                </a:cubicBezTo>
                <a:cubicBezTo>
                  <a:pt x="947" y="1988"/>
                  <a:pt x="958" y="1989"/>
                  <a:pt x="958" y="1990"/>
                </a:cubicBezTo>
                <a:cubicBezTo>
                  <a:pt x="957" y="1991"/>
                  <a:pt x="961" y="1992"/>
                  <a:pt x="965" y="1992"/>
                </a:cubicBezTo>
                <a:cubicBezTo>
                  <a:pt x="977" y="1991"/>
                  <a:pt x="974" y="1987"/>
                  <a:pt x="961" y="1985"/>
                </a:cubicBezTo>
                <a:cubicBezTo>
                  <a:pt x="949" y="1983"/>
                  <a:pt x="950" y="1983"/>
                  <a:pt x="967" y="1983"/>
                </a:cubicBezTo>
                <a:cubicBezTo>
                  <a:pt x="976" y="1983"/>
                  <a:pt x="986" y="1984"/>
                  <a:pt x="989" y="1985"/>
                </a:cubicBezTo>
                <a:cubicBezTo>
                  <a:pt x="992" y="1986"/>
                  <a:pt x="990" y="1987"/>
                  <a:pt x="983" y="1986"/>
                </a:cubicBezTo>
                <a:cubicBezTo>
                  <a:pt x="975" y="1985"/>
                  <a:pt x="974" y="1985"/>
                  <a:pt x="978" y="1989"/>
                </a:cubicBezTo>
                <a:cubicBezTo>
                  <a:pt x="980" y="1992"/>
                  <a:pt x="985" y="1993"/>
                  <a:pt x="988" y="1993"/>
                </a:cubicBezTo>
                <a:cubicBezTo>
                  <a:pt x="992" y="1993"/>
                  <a:pt x="996" y="1994"/>
                  <a:pt x="997" y="1995"/>
                </a:cubicBezTo>
                <a:cubicBezTo>
                  <a:pt x="998" y="1996"/>
                  <a:pt x="1002" y="1997"/>
                  <a:pt x="1007" y="1997"/>
                </a:cubicBezTo>
                <a:cubicBezTo>
                  <a:pt x="1011" y="1996"/>
                  <a:pt x="1016" y="1998"/>
                  <a:pt x="1017" y="2000"/>
                </a:cubicBezTo>
                <a:cubicBezTo>
                  <a:pt x="1019" y="2005"/>
                  <a:pt x="1026" y="2005"/>
                  <a:pt x="1026" y="2000"/>
                </a:cubicBezTo>
                <a:cubicBezTo>
                  <a:pt x="1026" y="1998"/>
                  <a:pt x="1018" y="1994"/>
                  <a:pt x="1009" y="1992"/>
                </a:cubicBezTo>
                <a:cubicBezTo>
                  <a:pt x="994" y="1988"/>
                  <a:pt x="993" y="1987"/>
                  <a:pt x="1003" y="1986"/>
                </a:cubicBezTo>
                <a:cubicBezTo>
                  <a:pt x="1010" y="1985"/>
                  <a:pt x="1013" y="1984"/>
                  <a:pt x="1012" y="1981"/>
                </a:cubicBezTo>
                <a:cubicBezTo>
                  <a:pt x="1012" y="1979"/>
                  <a:pt x="1011" y="1978"/>
                  <a:pt x="1010" y="1979"/>
                </a:cubicBezTo>
                <a:cubicBezTo>
                  <a:pt x="1009" y="1980"/>
                  <a:pt x="1005" y="1979"/>
                  <a:pt x="1001" y="1977"/>
                </a:cubicBezTo>
                <a:cubicBezTo>
                  <a:pt x="998" y="1974"/>
                  <a:pt x="992" y="1973"/>
                  <a:pt x="989" y="1973"/>
                </a:cubicBezTo>
                <a:cubicBezTo>
                  <a:pt x="985" y="1974"/>
                  <a:pt x="982" y="1973"/>
                  <a:pt x="981" y="1971"/>
                </a:cubicBezTo>
                <a:cubicBezTo>
                  <a:pt x="978" y="1967"/>
                  <a:pt x="971" y="1969"/>
                  <a:pt x="973" y="1974"/>
                </a:cubicBezTo>
                <a:cubicBezTo>
                  <a:pt x="975" y="1977"/>
                  <a:pt x="974" y="1978"/>
                  <a:pt x="964" y="1977"/>
                </a:cubicBezTo>
                <a:cubicBezTo>
                  <a:pt x="959" y="1976"/>
                  <a:pt x="952" y="1976"/>
                  <a:pt x="950" y="1976"/>
                </a:cubicBezTo>
                <a:cubicBezTo>
                  <a:pt x="938" y="1975"/>
                  <a:pt x="925" y="1973"/>
                  <a:pt x="925" y="1971"/>
                </a:cubicBezTo>
                <a:cubicBezTo>
                  <a:pt x="924" y="1970"/>
                  <a:pt x="930" y="1969"/>
                  <a:pt x="936" y="1968"/>
                </a:cubicBezTo>
                <a:cubicBezTo>
                  <a:pt x="942" y="1967"/>
                  <a:pt x="955" y="1965"/>
                  <a:pt x="965" y="1963"/>
                </a:cubicBezTo>
                <a:cubicBezTo>
                  <a:pt x="979" y="1960"/>
                  <a:pt x="982" y="1961"/>
                  <a:pt x="985" y="1964"/>
                </a:cubicBezTo>
                <a:cubicBezTo>
                  <a:pt x="988" y="1967"/>
                  <a:pt x="990" y="1967"/>
                  <a:pt x="995" y="1965"/>
                </a:cubicBezTo>
                <a:cubicBezTo>
                  <a:pt x="1004" y="1961"/>
                  <a:pt x="1038" y="1959"/>
                  <a:pt x="1063" y="1961"/>
                </a:cubicBezTo>
                <a:cubicBezTo>
                  <a:pt x="1080" y="1962"/>
                  <a:pt x="1084" y="1962"/>
                  <a:pt x="1085" y="1959"/>
                </a:cubicBezTo>
                <a:cubicBezTo>
                  <a:pt x="1087" y="1956"/>
                  <a:pt x="1091" y="1956"/>
                  <a:pt x="1109" y="1957"/>
                </a:cubicBezTo>
                <a:cubicBezTo>
                  <a:pt x="1148" y="1962"/>
                  <a:pt x="1163" y="1963"/>
                  <a:pt x="1175" y="1962"/>
                </a:cubicBezTo>
                <a:cubicBezTo>
                  <a:pt x="1181" y="1961"/>
                  <a:pt x="1188" y="1962"/>
                  <a:pt x="1191" y="1964"/>
                </a:cubicBezTo>
                <a:cubicBezTo>
                  <a:pt x="1197" y="1967"/>
                  <a:pt x="1196" y="1968"/>
                  <a:pt x="1182" y="1969"/>
                </a:cubicBezTo>
                <a:cubicBezTo>
                  <a:pt x="1165" y="1971"/>
                  <a:pt x="1155" y="1974"/>
                  <a:pt x="1156" y="1978"/>
                </a:cubicBezTo>
                <a:cubicBezTo>
                  <a:pt x="1156" y="1980"/>
                  <a:pt x="1160" y="1980"/>
                  <a:pt x="1166" y="1978"/>
                </a:cubicBezTo>
                <a:cubicBezTo>
                  <a:pt x="1194" y="1970"/>
                  <a:pt x="1208" y="1967"/>
                  <a:pt x="1212" y="1970"/>
                </a:cubicBezTo>
                <a:cubicBezTo>
                  <a:pt x="1215" y="1972"/>
                  <a:pt x="1218" y="1972"/>
                  <a:pt x="1224" y="1969"/>
                </a:cubicBezTo>
                <a:cubicBezTo>
                  <a:pt x="1234" y="1964"/>
                  <a:pt x="1253" y="1959"/>
                  <a:pt x="1274" y="1956"/>
                </a:cubicBezTo>
                <a:cubicBezTo>
                  <a:pt x="1309" y="1951"/>
                  <a:pt x="1351" y="1945"/>
                  <a:pt x="1342" y="1948"/>
                </a:cubicBezTo>
                <a:cubicBezTo>
                  <a:pt x="1337" y="1949"/>
                  <a:pt x="1332" y="1951"/>
                  <a:pt x="1331" y="1953"/>
                </a:cubicBezTo>
                <a:cubicBezTo>
                  <a:pt x="1329" y="1955"/>
                  <a:pt x="1332" y="1955"/>
                  <a:pt x="1339" y="1953"/>
                </a:cubicBezTo>
                <a:cubicBezTo>
                  <a:pt x="1345" y="1952"/>
                  <a:pt x="1360" y="1949"/>
                  <a:pt x="1372" y="1947"/>
                </a:cubicBezTo>
                <a:cubicBezTo>
                  <a:pt x="1384" y="1945"/>
                  <a:pt x="1396" y="1943"/>
                  <a:pt x="1397" y="1941"/>
                </a:cubicBezTo>
                <a:cubicBezTo>
                  <a:pt x="1401" y="1938"/>
                  <a:pt x="1448" y="1933"/>
                  <a:pt x="1448" y="1936"/>
                </a:cubicBezTo>
                <a:cubicBezTo>
                  <a:pt x="1449" y="1937"/>
                  <a:pt x="1427" y="1943"/>
                  <a:pt x="1400" y="1949"/>
                </a:cubicBezTo>
                <a:cubicBezTo>
                  <a:pt x="1363" y="1958"/>
                  <a:pt x="1348" y="1960"/>
                  <a:pt x="1339" y="1959"/>
                </a:cubicBezTo>
                <a:cubicBezTo>
                  <a:pt x="1332" y="1959"/>
                  <a:pt x="1327" y="1957"/>
                  <a:pt x="1327" y="1956"/>
                </a:cubicBezTo>
                <a:cubicBezTo>
                  <a:pt x="1327" y="1953"/>
                  <a:pt x="1294" y="1957"/>
                  <a:pt x="1288" y="1961"/>
                </a:cubicBezTo>
                <a:cubicBezTo>
                  <a:pt x="1280" y="1965"/>
                  <a:pt x="1283" y="1968"/>
                  <a:pt x="1293" y="1967"/>
                </a:cubicBezTo>
                <a:cubicBezTo>
                  <a:pt x="1298" y="1967"/>
                  <a:pt x="1303" y="1967"/>
                  <a:pt x="1304" y="1968"/>
                </a:cubicBezTo>
                <a:cubicBezTo>
                  <a:pt x="1305" y="1970"/>
                  <a:pt x="1311" y="1970"/>
                  <a:pt x="1317" y="1970"/>
                </a:cubicBezTo>
                <a:cubicBezTo>
                  <a:pt x="1324" y="1970"/>
                  <a:pt x="1330" y="1971"/>
                  <a:pt x="1332" y="1972"/>
                </a:cubicBezTo>
                <a:cubicBezTo>
                  <a:pt x="1335" y="1974"/>
                  <a:pt x="1342" y="1973"/>
                  <a:pt x="1350" y="1971"/>
                </a:cubicBezTo>
                <a:cubicBezTo>
                  <a:pt x="1357" y="1970"/>
                  <a:pt x="1364" y="1968"/>
                  <a:pt x="1365" y="1969"/>
                </a:cubicBezTo>
                <a:cubicBezTo>
                  <a:pt x="1366" y="1969"/>
                  <a:pt x="1369" y="1966"/>
                  <a:pt x="1371" y="1963"/>
                </a:cubicBezTo>
                <a:cubicBezTo>
                  <a:pt x="1380" y="1951"/>
                  <a:pt x="1444" y="1943"/>
                  <a:pt x="1464" y="1951"/>
                </a:cubicBezTo>
                <a:cubicBezTo>
                  <a:pt x="1472" y="1955"/>
                  <a:pt x="1509" y="1955"/>
                  <a:pt x="1521" y="1951"/>
                </a:cubicBezTo>
                <a:cubicBezTo>
                  <a:pt x="1535" y="1947"/>
                  <a:pt x="1596" y="1949"/>
                  <a:pt x="1599" y="1954"/>
                </a:cubicBezTo>
                <a:cubicBezTo>
                  <a:pt x="1601" y="1956"/>
                  <a:pt x="1604" y="1956"/>
                  <a:pt x="1610" y="1954"/>
                </a:cubicBezTo>
                <a:cubicBezTo>
                  <a:pt x="1615" y="1953"/>
                  <a:pt x="1627" y="1952"/>
                  <a:pt x="1635" y="1952"/>
                </a:cubicBezTo>
                <a:cubicBezTo>
                  <a:pt x="1644" y="1953"/>
                  <a:pt x="1653" y="1953"/>
                  <a:pt x="1655" y="1952"/>
                </a:cubicBezTo>
                <a:cubicBezTo>
                  <a:pt x="1656" y="1951"/>
                  <a:pt x="1666" y="1951"/>
                  <a:pt x="1675" y="1953"/>
                </a:cubicBezTo>
                <a:cubicBezTo>
                  <a:pt x="1685" y="1954"/>
                  <a:pt x="1703" y="1955"/>
                  <a:pt x="1716" y="1954"/>
                </a:cubicBezTo>
                <a:cubicBezTo>
                  <a:pt x="1734" y="1953"/>
                  <a:pt x="1738" y="1952"/>
                  <a:pt x="1737" y="1949"/>
                </a:cubicBezTo>
                <a:cubicBezTo>
                  <a:pt x="1735" y="1942"/>
                  <a:pt x="1726" y="1939"/>
                  <a:pt x="1704" y="1941"/>
                </a:cubicBezTo>
                <a:cubicBezTo>
                  <a:pt x="1683" y="1942"/>
                  <a:pt x="1666" y="1940"/>
                  <a:pt x="1662" y="1934"/>
                </a:cubicBezTo>
                <a:cubicBezTo>
                  <a:pt x="1661" y="1932"/>
                  <a:pt x="1659" y="1933"/>
                  <a:pt x="1656" y="1935"/>
                </a:cubicBezTo>
                <a:cubicBezTo>
                  <a:pt x="1654" y="1937"/>
                  <a:pt x="1650" y="1938"/>
                  <a:pt x="1645" y="1937"/>
                </a:cubicBezTo>
                <a:cubicBezTo>
                  <a:pt x="1637" y="1935"/>
                  <a:pt x="1637" y="1935"/>
                  <a:pt x="1637" y="1935"/>
                </a:cubicBezTo>
                <a:cubicBezTo>
                  <a:pt x="1646" y="1934"/>
                  <a:pt x="1646" y="1934"/>
                  <a:pt x="1646" y="1934"/>
                </a:cubicBezTo>
                <a:cubicBezTo>
                  <a:pt x="1656" y="1932"/>
                  <a:pt x="1656" y="1932"/>
                  <a:pt x="1656" y="1932"/>
                </a:cubicBezTo>
                <a:cubicBezTo>
                  <a:pt x="1647" y="1931"/>
                  <a:pt x="1647" y="1931"/>
                  <a:pt x="1647" y="1931"/>
                </a:cubicBezTo>
                <a:cubicBezTo>
                  <a:pt x="1628" y="1928"/>
                  <a:pt x="1678" y="1926"/>
                  <a:pt x="1710" y="1928"/>
                </a:cubicBezTo>
                <a:cubicBezTo>
                  <a:pt x="1728" y="1929"/>
                  <a:pt x="1744" y="1930"/>
                  <a:pt x="1744" y="1930"/>
                </a:cubicBezTo>
                <a:cubicBezTo>
                  <a:pt x="1745" y="1930"/>
                  <a:pt x="1744" y="1929"/>
                  <a:pt x="1743" y="1928"/>
                </a:cubicBezTo>
                <a:cubicBezTo>
                  <a:pt x="1742" y="1926"/>
                  <a:pt x="1749" y="1925"/>
                  <a:pt x="1762" y="1924"/>
                </a:cubicBezTo>
                <a:cubicBezTo>
                  <a:pt x="1774" y="1924"/>
                  <a:pt x="1795" y="1923"/>
                  <a:pt x="1810" y="1923"/>
                </a:cubicBezTo>
                <a:cubicBezTo>
                  <a:pt x="1824" y="1922"/>
                  <a:pt x="1849" y="1922"/>
                  <a:pt x="1865" y="1923"/>
                </a:cubicBezTo>
                <a:cubicBezTo>
                  <a:pt x="1941" y="1927"/>
                  <a:pt x="1958" y="1928"/>
                  <a:pt x="1974" y="1929"/>
                </a:cubicBezTo>
                <a:cubicBezTo>
                  <a:pt x="1983" y="1929"/>
                  <a:pt x="1999" y="1930"/>
                  <a:pt x="2009" y="1929"/>
                </a:cubicBezTo>
                <a:cubicBezTo>
                  <a:pt x="2029" y="1928"/>
                  <a:pt x="2029" y="1928"/>
                  <a:pt x="2029" y="1928"/>
                </a:cubicBezTo>
                <a:cubicBezTo>
                  <a:pt x="2013" y="1927"/>
                  <a:pt x="2013" y="1927"/>
                  <a:pt x="2013" y="1927"/>
                </a:cubicBezTo>
                <a:cubicBezTo>
                  <a:pt x="2005" y="1926"/>
                  <a:pt x="1997" y="1924"/>
                  <a:pt x="1996" y="1923"/>
                </a:cubicBezTo>
                <a:cubicBezTo>
                  <a:pt x="1995" y="1921"/>
                  <a:pt x="1985" y="1921"/>
                  <a:pt x="1974" y="1922"/>
                </a:cubicBezTo>
                <a:cubicBezTo>
                  <a:pt x="1955" y="1924"/>
                  <a:pt x="1928" y="1923"/>
                  <a:pt x="1888" y="1918"/>
                </a:cubicBezTo>
                <a:cubicBezTo>
                  <a:pt x="1877" y="1917"/>
                  <a:pt x="1864" y="1916"/>
                  <a:pt x="1860" y="1915"/>
                </a:cubicBezTo>
                <a:cubicBezTo>
                  <a:pt x="1855" y="1915"/>
                  <a:pt x="1861" y="1915"/>
                  <a:pt x="1873" y="1914"/>
                </a:cubicBezTo>
                <a:cubicBezTo>
                  <a:pt x="1884" y="1913"/>
                  <a:pt x="1896" y="1914"/>
                  <a:pt x="1900" y="1916"/>
                </a:cubicBezTo>
                <a:cubicBezTo>
                  <a:pt x="1905" y="1918"/>
                  <a:pt x="1916" y="1917"/>
                  <a:pt x="1938" y="1914"/>
                </a:cubicBezTo>
                <a:cubicBezTo>
                  <a:pt x="1955" y="1912"/>
                  <a:pt x="1964" y="1911"/>
                  <a:pt x="1957" y="1913"/>
                </a:cubicBezTo>
                <a:cubicBezTo>
                  <a:pt x="1946" y="1916"/>
                  <a:pt x="1946" y="1916"/>
                  <a:pt x="1964" y="1915"/>
                </a:cubicBezTo>
                <a:cubicBezTo>
                  <a:pt x="1975" y="1914"/>
                  <a:pt x="1982" y="1913"/>
                  <a:pt x="1980" y="1911"/>
                </a:cubicBezTo>
                <a:cubicBezTo>
                  <a:pt x="1979" y="1909"/>
                  <a:pt x="1981" y="1908"/>
                  <a:pt x="1984" y="1908"/>
                </a:cubicBezTo>
                <a:cubicBezTo>
                  <a:pt x="1987" y="1907"/>
                  <a:pt x="1990" y="1909"/>
                  <a:pt x="1990" y="1910"/>
                </a:cubicBezTo>
                <a:cubicBezTo>
                  <a:pt x="1990" y="1912"/>
                  <a:pt x="1989" y="1912"/>
                  <a:pt x="1987" y="1912"/>
                </a:cubicBezTo>
                <a:cubicBezTo>
                  <a:pt x="1986" y="1911"/>
                  <a:pt x="1985" y="1911"/>
                  <a:pt x="1985" y="1913"/>
                </a:cubicBezTo>
                <a:cubicBezTo>
                  <a:pt x="1985" y="1915"/>
                  <a:pt x="1989" y="1916"/>
                  <a:pt x="1994" y="1915"/>
                </a:cubicBezTo>
                <a:cubicBezTo>
                  <a:pt x="2000" y="1915"/>
                  <a:pt x="2004" y="1913"/>
                  <a:pt x="2004" y="1911"/>
                </a:cubicBezTo>
                <a:cubicBezTo>
                  <a:pt x="2003" y="1909"/>
                  <a:pt x="2009" y="1908"/>
                  <a:pt x="2022" y="1908"/>
                </a:cubicBezTo>
                <a:cubicBezTo>
                  <a:pt x="2032" y="1908"/>
                  <a:pt x="2052" y="1907"/>
                  <a:pt x="2066" y="1907"/>
                </a:cubicBezTo>
                <a:cubicBezTo>
                  <a:pt x="2094" y="1906"/>
                  <a:pt x="2102" y="1908"/>
                  <a:pt x="2083" y="1910"/>
                </a:cubicBezTo>
                <a:cubicBezTo>
                  <a:pt x="2073" y="1911"/>
                  <a:pt x="2075" y="1912"/>
                  <a:pt x="2091" y="1912"/>
                </a:cubicBezTo>
                <a:cubicBezTo>
                  <a:pt x="2104" y="1913"/>
                  <a:pt x="2113" y="1912"/>
                  <a:pt x="2114" y="1910"/>
                </a:cubicBezTo>
                <a:cubicBezTo>
                  <a:pt x="2119" y="1906"/>
                  <a:pt x="2143" y="1908"/>
                  <a:pt x="2156" y="1913"/>
                </a:cubicBezTo>
                <a:cubicBezTo>
                  <a:pt x="2167" y="1918"/>
                  <a:pt x="2167" y="1918"/>
                  <a:pt x="2167" y="1918"/>
                </a:cubicBezTo>
                <a:cubicBezTo>
                  <a:pt x="2145" y="1919"/>
                  <a:pt x="2145" y="1919"/>
                  <a:pt x="2145" y="1919"/>
                </a:cubicBezTo>
                <a:cubicBezTo>
                  <a:pt x="2119" y="1920"/>
                  <a:pt x="2117" y="1925"/>
                  <a:pt x="2142" y="1925"/>
                </a:cubicBezTo>
                <a:cubicBezTo>
                  <a:pt x="2150" y="1925"/>
                  <a:pt x="2162" y="1925"/>
                  <a:pt x="2167" y="1926"/>
                </a:cubicBezTo>
                <a:cubicBezTo>
                  <a:pt x="2172" y="1926"/>
                  <a:pt x="2179" y="1926"/>
                  <a:pt x="2182" y="1925"/>
                </a:cubicBezTo>
                <a:cubicBezTo>
                  <a:pt x="2186" y="1925"/>
                  <a:pt x="2186" y="1926"/>
                  <a:pt x="2184" y="1929"/>
                </a:cubicBezTo>
                <a:cubicBezTo>
                  <a:pt x="2182" y="1932"/>
                  <a:pt x="2182" y="1934"/>
                  <a:pt x="2185" y="1936"/>
                </a:cubicBezTo>
                <a:cubicBezTo>
                  <a:pt x="2191" y="1939"/>
                  <a:pt x="2210" y="1941"/>
                  <a:pt x="2209" y="1937"/>
                </a:cubicBezTo>
                <a:cubicBezTo>
                  <a:pt x="2209" y="1935"/>
                  <a:pt x="2207" y="1934"/>
                  <a:pt x="2206" y="1934"/>
                </a:cubicBezTo>
                <a:cubicBezTo>
                  <a:pt x="2200" y="1934"/>
                  <a:pt x="2215" y="1929"/>
                  <a:pt x="2223" y="1928"/>
                </a:cubicBezTo>
                <a:cubicBezTo>
                  <a:pt x="2227" y="1927"/>
                  <a:pt x="2230" y="1928"/>
                  <a:pt x="2229" y="1929"/>
                </a:cubicBezTo>
                <a:cubicBezTo>
                  <a:pt x="2228" y="1933"/>
                  <a:pt x="2230" y="1934"/>
                  <a:pt x="2244" y="1935"/>
                </a:cubicBezTo>
                <a:cubicBezTo>
                  <a:pt x="2250" y="1935"/>
                  <a:pt x="2253" y="1935"/>
                  <a:pt x="2251" y="1933"/>
                </a:cubicBezTo>
                <a:cubicBezTo>
                  <a:pt x="2250" y="1931"/>
                  <a:pt x="2255" y="1930"/>
                  <a:pt x="2264" y="1929"/>
                </a:cubicBezTo>
                <a:cubicBezTo>
                  <a:pt x="2278" y="1927"/>
                  <a:pt x="2278" y="1927"/>
                  <a:pt x="2268" y="1926"/>
                </a:cubicBezTo>
                <a:cubicBezTo>
                  <a:pt x="2262" y="1926"/>
                  <a:pt x="2256" y="1924"/>
                  <a:pt x="2255" y="1922"/>
                </a:cubicBezTo>
                <a:cubicBezTo>
                  <a:pt x="2254" y="1919"/>
                  <a:pt x="2255" y="1918"/>
                  <a:pt x="2262" y="1919"/>
                </a:cubicBezTo>
                <a:cubicBezTo>
                  <a:pt x="2270" y="1920"/>
                  <a:pt x="2272" y="1918"/>
                  <a:pt x="2270" y="1911"/>
                </a:cubicBezTo>
                <a:cubicBezTo>
                  <a:pt x="2270" y="1908"/>
                  <a:pt x="2274" y="1908"/>
                  <a:pt x="2284" y="1910"/>
                </a:cubicBezTo>
                <a:cubicBezTo>
                  <a:pt x="2291" y="1911"/>
                  <a:pt x="2291" y="1911"/>
                  <a:pt x="2291" y="1911"/>
                </a:cubicBezTo>
                <a:cubicBezTo>
                  <a:pt x="2284" y="1913"/>
                  <a:pt x="2284" y="1913"/>
                  <a:pt x="2284" y="1913"/>
                </a:cubicBezTo>
                <a:cubicBezTo>
                  <a:pt x="2280" y="1915"/>
                  <a:pt x="2287" y="1915"/>
                  <a:pt x="2299" y="1913"/>
                </a:cubicBezTo>
                <a:cubicBezTo>
                  <a:pt x="2311" y="1912"/>
                  <a:pt x="2325" y="1911"/>
                  <a:pt x="2331" y="1912"/>
                </a:cubicBezTo>
                <a:cubicBezTo>
                  <a:pt x="2337" y="1913"/>
                  <a:pt x="2344" y="1912"/>
                  <a:pt x="2347" y="1910"/>
                </a:cubicBezTo>
                <a:cubicBezTo>
                  <a:pt x="2351" y="1908"/>
                  <a:pt x="2344" y="1907"/>
                  <a:pt x="2321" y="1907"/>
                </a:cubicBezTo>
                <a:cubicBezTo>
                  <a:pt x="2296" y="1906"/>
                  <a:pt x="2290" y="1905"/>
                  <a:pt x="2290" y="1902"/>
                </a:cubicBezTo>
                <a:cubicBezTo>
                  <a:pt x="2291" y="1899"/>
                  <a:pt x="2294" y="1898"/>
                  <a:pt x="2299" y="1899"/>
                </a:cubicBezTo>
                <a:cubicBezTo>
                  <a:pt x="2303" y="1899"/>
                  <a:pt x="2314" y="1900"/>
                  <a:pt x="2323" y="1901"/>
                </a:cubicBezTo>
                <a:cubicBezTo>
                  <a:pt x="2332" y="1902"/>
                  <a:pt x="2343" y="1903"/>
                  <a:pt x="2347" y="1903"/>
                </a:cubicBezTo>
                <a:cubicBezTo>
                  <a:pt x="2353" y="1904"/>
                  <a:pt x="2355" y="1903"/>
                  <a:pt x="2353" y="1901"/>
                </a:cubicBezTo>
                <a:cubicBezTo>
                  <a:pt x="2352" y="1899"/>
                  <a:pt x="2354" y="1898"/>
                  <a:pt x="2360" y="1897"/>
                </a:cubicBezTo>
                <a:cubicBezTo>
                  <a:pt x="2365" y="1897"/>
                  <a:pt x="2367" y="1896"/>
                  <a:pt x="2363" y="1895"/>
                </a:cubicBezTo>
                <a:cubicBezTo>
                  <a:pt x="2360" y="1895"/>
                  <a:pt x="2355" y="1894"/>
                  <a:pt x="2351" y="1894"/>
                </a:cubicBezTo>
                <a:cubicBezTo>
                  <a:pt x="2348" y="1894"/>
                  <a:pt x="2346" y="1892"/>
                  <a:pt x="2346" y="1890"/>
                </a:cubicBezTo>
                <a:cubicBezTo>
                  <a:pt x="2347" y="1889"/>
                  <a:pt x="2344" y="1888"/>
                  <a:pt x="2340" y="1888"/>
                </a:cubicBezTo>
                <a:cubicBezTo>
                  <a:pt x="2336" y="1889"/>
                  <a:pt x="2328" y="1888"/>
                  <a:pt x="2323" y="1887"/>
                </a:cubicBezTo>
                <a:cubicBezTo>
                  <a:pt x="2317" y="1886"/>
                  <a:pt x="2301" y="1885"/>
                  <a:pt x="2287" y="1886"/>
                </a:cubicBezTo>
                <a:cubicBezTo>
                  <a:pt x="2273" y="1887"/>
                  <a:pt x="2260" y="1886"/>
                  <a:pt x="2258" y="1885"/>
                </a:cubicBezTo>
                <a:cubicBezTo>
                  <a:pt x="2256" y="1883"/>
                  <a:pt x="2253" y="1883"/>
                  <a:pt x="2252" y="1884"/>
                </a:cubicBezTo>
                <a:cubicBezTo>
                  <a:pt x="2249" y="1885"/>
                  <a:pt x="2190" y="1895"/>
                  <a:pt x="2171" y="1897"/>
                </a:cubicBezTo>
                <a:cubicBezTo>
                  <a:pt x="2165" y="1897"/>
                  <a:pt x="2148" y="1897"/>
                  <a:pt x="2133" y="1897"/>
                </a:cubicBezTo>
                <a:cubicBezTo>
                  <a:pt x="2112" y="1896"/>
                  <a:pt x="2105" y="1897"/>
                  <a:pt x="2104" y="1899"/>
                </a:cubicBezTo>
                <a:cubicBezTo>
                  <a:pt x="2103" y="1902"/>
                  <a:pt x="2102" y="1901"/>
                  <a:pt x="2100" y="1898"/>
                </a:cubicBezTo>
                <a:cubicBezTo>
                  <a:pt x="2099" y="1896"/>
                  <a:pt x="2096" y="1894"/>
                  <a:pt x="2094" y="1895"/>
                </a:cubicBezTo>
                <a:cubicBezTo>
                  <a:pt x="2089" y="1895"/>
                  <a:pt x="2089" y="1895"/>
                  <a:pt x="2093" y="1897"/>
                </a:cubicBezTo>
                <a:cubicBezTo>
                  <a:pt x="2099" y="1900"/>
                  <a:pt x="2096" y="1901"/>
                  <a:pt x="2087" y="1898"/>
                </a:cubicBezTo>
                <a:cubicBezTo>
                  <a:pt x="2081" y="1897"/>
                  <a:pt x="2079" y="1897"/>
                  <a:pt x="2079" y="1901"/>
                </a:cubicBezTo>
                <a:cubicBezTo>
                  <a:pt x="2078" y="1905"/>
                  <a:pt x="2078" y="1904"/>
                  <a:pt x="2077" y="1900"/>
                </a:cubicBezTo>
                <a:cubicBezTo>
                  <a:pt x="2077" y="1895"/>
                  <a:pt x="2075" y="1894"/>
                  <a:pt x="2071" y="1894"/>
                </a:cubicBezTo>
                <a:cubicBezTo>
                  <a:pt x="2068" y="1894"/>
                  <a:pt x="2066" y="1893"/>
                  <a:pt x="2066" y="1892"/>
                </a:cubicBezTo>
                <a:cubicBezTo>
                  <a:pt x="2067" y="1891"/>
                  <a:pt x="2071" y="1889"/>
                  <a:pt x="2075" y="1890"/>
                </a:cubicBezTo>
                <a:cubicBezTo>
                  <a:pt x="2090" y="1890"/>
                  <a:pt x="2120" y="1887"/>
                  <a:pt x="2121" y="1885"/>
                </a:cubicBezTo>
                <a:cubicBezTo>
                  <a:pt x="2122" y="1884"/>
                  <a:pt x="2121" y="1884"/>
                  <a:pt x="2119" y="1884"/>
                </a:cubicBezTo>
                <a:cubicBezTo>
                  <a:pt x="2116" y="1884"/>
                  <a:pt x="2114" y="1882"/>
                  <a:pt x="2112" y="1880"/>
                </a:cubicBezTo>
                <a:cubicBezTo>
                  <a:pt x="2111" y="1878"/>
                  <a:pt x="2112" y="1877"/>
                  <a:pt x="2113" y="1877"/>
                </a:cubicBezTo>
                <a:cubicBezTo>
                  <a:pt x="2115" y="1878"/>
                  <a:pt x="2116" y="1878"/>
                  <a:pt x="2116" y="1876"/>
                </a:cubicBezTo>
                <a:cubicBezTo>
                  <a:pt x="2116" y="1873"/>
                  <a:pt x="2100" y="1872"/>
                  <a:pt x="2093" y="1874"/>
                </a:cubicBezTo>
                <a:cubicBezTo>
                  <a:pt x="2089" y="1876"/>
                  <a:pt x="2089" y="1877"/>
                  <a:pt x="2092" y="1878"/>
                </a:cubicBezTo>
                <a:cubicBezTo>
                  <a:pt x="2094" y="1880"/>
                  <a:pt x="2093" y="1880"/>
                  <a:pt x="2087" y="1881"/>
                </a:cubicBezTo>
                <a:cubicBezTo>
                  <a:pt x="2082" y="1881"/>
                  <a:pt x="2077" y="1879"/>
                  <a:pt x="2076" y="1877"/>
                </a:cubicBezTo>
                <a:cubicBezTo>
                  <a:pt x="2075" y="1875"/>
                  <a:pt x="2069" y="1874"/>
                  <a:pt x="2060" y="1875"/>
                </a:cubicBezTo>
                <a:cubicBezTo>
                  <a:pt x="2047" y="1877"/>
                  <a:pt x="2045" y="1876"/>
                  <a:pt x="2046" y="1872"/>
                </a:cubicBezTo>
                <a:cubicBezTo>
                  <a:pt x="2047" y="1869"/>
                  <a:pt x="2045" y="1868"/>
                  <a:pt x="2038" y="1869"/>
                </a:cubicBezTo>
                <a:cubicBezTo>
                  <a:pt x="2032" y="1870"/>
                  <a:pt x="2031" y="1871"/>
                  <a:pt x="2035" y="1871"/>
                </a:cubicBezTo>
                <a:cubicBezTo>
                  <a:pt x="2044" y="1872"/>
                  <a:pt x="2043" y="1876"/>
                  <a:pt x="2033" y="1876"/>
                </a:cubicBezTo>
                <a:cubicBezTo>
                  <a:pt x="2029" y="1875"/>
                  <a:pt x="2026" y="1874"/>
                  <a:pt x="2026" y="1873"/>
                </a:cubicBezTo>
                <a:cubicBezTo>
                  <a:pt x="2027" y="1872"/>
                  <a:pt x="2018" y="1872"/>
                  <a:pt x="2006" y="1873"/>
                </a:cubicBezTo>
                <a:cubicBezTo>
                  <a:pt x="1982" y="1875"/>
                  <a:pt x="1937" y="1876"/>
                  <a:pt x="1933" y="1875"/>
                </a:cubicBezTo>
                <a:cubicBezTo>
                  <a:pt x="1932" y="1874"/>
                  <a:pt x="1953" y="1872"/>
                  <a:pt x="1980" y="1870"/>
                </a:cubicBezTo>
                <a:cubicBezTo>
                  <a:pt x="2007" y="1867"/>
                  <a:pt x="2030" y="1865"/>
                  <a:pt x="2030" y="1863"/>
                </a:cubicBezTo>
                <a:cubicBezTo>
                  <a:pt x="2029" y="1862"/>
                  <a:pt x="2033" y="1862"/>
                  <a:pt x="2038" y="1862"/>
                </a:cubicBezTo>
                <a:cubicBezTo>
                  <a:pt x="2043" y="1863"/>
                  <a:pt x="2050" y="1863"/>
                  <a:pt x="2054" y="1863"/>
                </a:cubicBezTo>
                <a:cubicBezTo>
                  <a:pt x="2057" y="1862"/>
                  <a:pt x="2059" y="1863"/>
                  <a:pt x="2058" y="1865"/>
                </a:cubicBezTo>
                <a:cubicBezTo>
                  <a:pt x="2058" y="1866"/>
                  <a:pt x="2055" y="1867"/>
                  <a:pt x="2052" y="1868"/>
                </a:cubicBezTo>
                <a:cubicBezTo>
                  <a:pt x="2049" y="1868"/>
                  <a:pt x="2050" y="1869"/>
                  <a:pt x="2055" y="1870"/>
                </a:cubicBezTo>
                <a:cubicBezTo>
                  <a:pt x="2064" y="1873"/>
                  <a:pt x="2099" y="1869"/>
                  <a:pt x="2098" y="1865"/>
                </a:cubicBezTo>
                <a:cubicBezTo>
                  <a:pt x="2097" y="1863"/>
                  <a:pt x="2091" y="1863"/>
                  <a:pt x="2083" y="1864"/>
                </a:cubicBezTo>
                <a:cubicBezTo>
                  <a:pt x="2071" y="1865"/>
                  <a:pt x="2071" y="1865"/>
                  <a:pt x="2075" y="1860"/>
                </a:cubicBezTo>
                <a:cubicBezTo>
                  <a:pt x="2079" y="1854"/>
                  <a:pt x="2081" y="1854"/>
                  <a:pt x="2110" y="1857"/>
                </a:cubicBezTo>
                <a:cubicBezTo>
                  <a:pt x="2123" y="1858"/>
                  <a:pt x="2127" y="1857"/>
                  <a:pt x="2132" y="1854"/>
                </a:cubicBezTo>
                <a:cubicBezTo>
                  <a:pt x="2139" y="1850"/>
                  <a:pt x="2143" y="1851"/>
                  <a:pt x="2140" y="1856"/>
                </a:cubicBezTo>
                <a:cubicBezTo>
                  <a:pt x="2139" y="1858"/>
                  <a:pt x="2135" y="1860"/>
                  <a:pt x="2130" y="1861"/>
                </a:cubicBezTo>
                <a:cubicBezTo>
                  <a:pt x="2123" y="1862"/>
                  <a:pt x="2123" y="1862"/>
                  <a:pt x="2134" y="1863"/>
                </a:cubicBezTo>
                <a:cubicBezTo>
                  <a:pt x="2153" y="1865"/>
                  <a:pt x="2167" y="1863"/>
                  <a:pt x="2165" y="1860"/>
                </a:cubicBezTo>
                <a:cubicBezTo>
                  <a:pt x="2164" y="1858"/>
                  <a:pt x="2168" y="1857"/>
                  <a:pt x="2179" y="1857"/>
                </a:cubicBezTo>
                <a:cubicBezTo>
                  <a:pt x="2208" y="1858"/>
                  <a:pt x="2216" y="1858"/>
                  <a:pt x="2218" y="1861"/>
                </a:cubicBezTo>
                <a:cubicBezTo>
                  <a:pt x="2219" y="1863"/>
                  <a:pt x="2218" y="1864"/>
                  <a:pt x="2214" y="1863"/>
                </a:cubicBezTo>
                <a:cubicBezTo>
                  <a:pt x="2211" y="1862"/>
                  <a:pt x="2207" y="1863"/>
                  <a:pt x="2207" y="1864"/>
                </a:cubicBezTo>
                <a:cubicBezTo>
                  <a:pt x="2206" y="1867"/>
                  <a:pt x="2228" y="1869"/>
                  <a:pt x="2230" y="1866"/>
                </a:cubicBezTo>
                <a:cubicBezTo>
                  <a:pt x="2230" y="1866"/>
                  <a:pt x="2230" y="1865"/>
                  <a:pt x="2228" y="1865"/>
                </a:cubicBezTo>
                <a:cubicBezTo>
                  <a:pt x="2226" y="1865"/>
                  <a:pt x="2225" y="1864"/>
                  <a:pt x="2224" y="1863"/>
                </a:cubicBezTo>
                <a:cubicBezTo>
                  <a:pt x="2224" y="1861"/>
                  <a:pt x="2227" y="1860"/>
                  <a:pt x="2230" y="1859"/>
                </a:cubicBezTo>
                <a:cubicBezTo>
                  <a:pt x="2233" y="1859"/>
                  <a:pt x="2235" y="1860"/>
                  <a:pt x="2234" y="1862"/>
                </a:cubicBezTo>
                <a:cubicBezTo>
                  <a:pt x="2232" y="1866"/>
                  <a:pt x="2243" y="1864"/>
                  <a:pt x="2292" y="1854"/>
                </a:cubicBezTo>
                <a:cubicBezTo>
                  <a:pt x="2308" y="1850"/>
                  <a:pt x="2308" y="1850"/>
                  <a:pt x="2298" y="1851"/>
                </a:cubicBezTo>
                <a:cubicBezTo>
                  <a:pt x="2291" y="1851"/>
                  <a:pt x="2278" y="1851"/>
                  <a:pt x="2269" y="1850"/>
                </a:cubicBezTo>
                <a:cubicBezTo>
                  <a:pt x="2244" y="1848"/>
                  <a:pt x="2234" y="1848"/>
                  <a:pt x="2221" y="1849"/>
                </a:cubicBezTo>
                <a:cubicBezTo>
                  <a:pt x="2215" y="1850"/>
                  <a:pt x="2209" y="1849"/>
                  <a:pt x="2209" y="1847"/>
                </a:cubicBezTo>
                <a:cubicBezTo>
                  <a:pt x="2209" y="1845"/>
                  <a:pt x="2217" y="1844"/>
                  <a:pt x="2232" y="1844"/>
                </a:cubicBezTo>
                <a:cubicBezTo>
                  <a:pt x="2247" y="1844"/>
                  <a:pt x="2255" y="1843"/>
                  <a:pt x="2256" y="1841"/>
                </a:cubicBezTo>
                <a:cubicBezTo>
                  <a:pt x="2257" y="1839"/>
                  <a:pt x="2256" y="1838"/>
                  <a:pt x="2253" y="1840"/>
                </a:cubicBezTo>
                <a:cubicBezTo>
                  <a:pt x="2250" y="1841"/>
                  <a:pt x="2247" y="1840"/>
                  <a:pt x="2247" y="1838"/>
                </a:cubicBezTo>
                <a:cubicBezTo>
                  <a:pt x="2247" y="1836"/>
                  <a:pt x="2255" y="1834"/>
                  <a:pt x="2305" y="1828"/>
                </a:cubicBezTo>
                <a:cubicBezTo>
                  <a:pt x="2338" y="1824"/>
                  <a:pt x="2388" y="1816"/>
                  <a:pt x="2388" y="1814"/>
                </a:cubicBezTo>
                <a:cubicBezTo>
                  <a:pt x="2387" y="1809"/>
                  <a:pt x="2371" y="1810"/>
                  <a:pt x="2347" y="1815"/>
                </a:cubicBezTo>
                <a:cubicBezTo>
                  <a:pt x="2325" y="1820"/>
                  <a:pt x="2279" y="1823"/>
                  <a:pt x="2262" y="1821"/>
                </a:cubicBezTo>
                <a:cubicBezTo>
                  <a:pt x="2256" y="1820"/>
                  <a:pt x="2256" y="1821"/>
                  <a:pt x="2259" y="1823"/>
                </a:cubicBezTo>
                <a:cubicBezTo>
                  <a:pt x="2265" y="1826"/>
                  <a:pt x="2253" y="1827"/>
                  <a:pt x="2228" y="1825"/>
                </a:cubicBezTo>
                <a:cubicBezTo>
                  <a:pt x="2209" y="1823"/>
                  <a:pt x="2209" y="1823"/>
                  <a:pt x="2209" y="1823"/>
                </a:cubicBezTo>
                <a:cubicBezTo>
                  <a:pt x="2225" y="1820"/>
                  <a:pt x="2225" y="1820"/>
                  <a:pt x="2225" y="1820"/>
                </a:cubicBezTo>
                <a:cubicBezTo>
                  <a:pt x="2234" y="1818"/>
                  <a:pt x="2244" y="1816"/>
                  <a:pt x="2248" y="1815"/>
                </a:cubicBezTo>
                <a:cubicBezTo>
                  <a:pt x="2254" y="1815"/>
                  <a:pt x="2255" y="1813"/>
                  <a:pt x="2254" y="1807"/>
                </a:cubicBezTo>
                <a:cubicBezTo>
                  <a:pt x="2253" y="1800"/>
                  <a:pt x="2252" y="1798"/>
                  <a:pt x="2247" y="1799"/>
                </a:cubicBezTo>
                <a:cubicBezTo>
                  <a:pt x="2244" y="1799"/>
                  <a:pt x="2241" y="1798"/>
                  <a:pt x="2240" y="1796"/>
                </a:cubicBezTo>
                <a:cubicBezTo>
                  <a:pt x="2239" y="1794"/>
                  <a:pt x="2237" y="1794"/>
                  <a:pt x="2235" y="1796"/>
                </a:cubicBezTo>
                <a:cubicBezTo>
                  <a:pt x="2232" y="1798"/>
                  <a:pt x="2233" y="1799"/>
                  <a:pt x="2236" y="1800"/>
                </a:cubicBezTo>
                <a:cubicBezTo>
                  <a:pt x="2239" y="1802"/>
                  <a:pt x="2238" y="1802"/>
                  <a:pt x="2234" y="1802"/>
                </a:cubicBezTo>
                <a:cubicBezTo>
                  <a:pt x="2224" y="1803"/>
                  <a:pt x="2216" y="1805"/>
                  <a:pt x="2218" y="1807"/>
                </a:cubicBezTo>
                <a:cubicBezTo>
                  <a:pt x="2219" y="1808"/>
                  <a:pt x="2221" y="1808"/>
                  <a:pt x="2223" y="1808"/>
                </a:cubicBezTo>
                <a:cubicBezTo>
                  <a:pt x="2225" y="1808"/>
                  <a:pt x="2227" y="1809"/>
                  <a:pt x="2227" y="1811"/>
                </a:cubicBezTo>
                <a:cubicBezTo>
                  <a:pt x="2228" y="1813"/>
                  <a:pt x="2227" y="1815"/>
                  <a:pt x="2224" y="1815"/>
                </a:cubicBezTo>
                <a:cubicBezTo>
                  <a:pt x="2221" y="1815"/>
                  <a:pt x="2214" y="1817"/>
                  <a:pt x="2208" y="1818"/>
                </a:cubicBezTo>
                <a:cubicBezTo>
                  <a:pt x="2200" y="1820"/>
                  <a:pt x="2199" y="1820"/>
                  <a:pt x="2203" y="1817"/>
                </a:cubicBezTo>
                <a:cubicBezTo>
                  <a:pt x="2207" y="1815"/>
                  <a:pt x="2206" y="1814"/>
                  <a:pt x="2197" y="1813"/>
                </a:cubicBezTo>
                <a:cubicBezTo>
                  <a:pt x="2192" y="1813"/>
                  <a:pt x="2188" y="1811"/>
                  <a:pt x="2188" y="1810"/>
                </a:cubicBezTo>
                <a:cubicBezTo>
                  <a:pt x="2189" y="1808"/>
                  <a:pt x="2187" y="1807"/>
                  <a:pt x="2185" y="1807"/>
                </a:cubicBezTo>
                <a:cubicBezTo>
                  <a:pt x="2180" y="1808"/>
                  <a:pt x="2180" y="1807"/>
                  <a:pt x="2185" y="1805"/>
                </a:cubicBezTo>
                <a:cubicBezTo>
                  <a:pt x="2189" y="1803"/>
                  <a:pt x="2186" y="1802"/>
                  <a:pt x="2177" y="1803"/>
                </a:cubicBezTo>
                <a:cubicBezTo>
                  <a:pt x="2166" y="1804"/>
                  <a:pt x="2164" y="1805"/>
                  <a:pt x="2170" y="1806"/>
                </a:cubicBezTo>
                <a:cubicBezTo>
                  <a:pt x="2175" y="1807"/>
                  <a:pt x="2173" y="1808"/>
                  <a:pt x="2161" y="1809"/>
                </a:cubicBezTo>
                <a:cubicBezTo>
                  <a:pt x="2148" y="1810"/>
                  <a:pt x="2146" y="1810"/>
                  <a:pt x="2152" y="1808"/>
                </a:cubicBezTo>
                <a:cubicBezTo>
                  <a:pt x="2159" y="1805"/>
                  <a:pt x="2159" y="1805"/>
                  <a:pt x="2147" y="1806"/>
                </a:cubicBezTo>
                <a:cubicBezTo>
                  <a:pt x="2138" y="1806"/>
                  <a:pt x="2134" y="1806"/>
                  <a:pt x="2136" y="1803"/>
                </a:cubicBezTo>
                <a:cubicBezTo>
                  <a:pt x="2137" y="1801"/>
                  <a:pt x="2135" y="1801"/>
                  <a:pt x="2131" y="1803"/>
                </a:cubicBezTo>
                <a:cubicBezTo>
                  <a:pt x="2127" y="1804"/>
                  <a:pt x="2121" y="1806"/>
                  <a:pt x="2116" y="1807"/>
                </a:cubicBezTo>
                <a:cubicBezTo>
                  <a:pt x="2107" y="1807"/>
                  <a:pt x="2104" y="1813"/>
                  <a:pt x="2110" y="1816"/>
                </a:cubicBezTo>
                <a:cubicBezTo>
                  <a:pt x="2112" y="1817"/>
                  <a:pt x="2113" y="1816"/>
                  <a:pt x="2113" y="1815"/>
                </a:cubicBezTo>
                <a:cubicBezTo>
                  <a:pt x="2113" y="1813"/>
                  <a:pt x="2115" y="1812"/>
                  <a:pt x="2118" y="1813"/>
                </a:cubicBezTo>
                <a:cubicBezTo>
                  <a:pt x="2121" y="1814"/>
                  <a:pt x="2123" y="1815"/>
                  <a:pt x="2123" y="1816"/>
                </a:cubicBezTo>
                <a:cubicBezTo>
                  <a:pt x="2122" y="1818"/>
                  <a:pt x="2123" y="1819"/>
                  <a:pt x="2125" y="1820"/>
                </a:cubicBezTo>
                <a:cubicBezTo>
                  <a:pt x="2127" y="1821"/>
                  <a:pt x="2123" y="1821"/>
                  <a:pt x="2115" y="1821"/>
                </a:cubicBezTo>
                <a:cubicBezTo>
                  <a:pt x="2108" y="1821"/>
                  <a:pt x="2099" y="1821"/>
                  <a:pt x="2096" y="1821"/>
                </a:cubicBezTo>
                <a:cubicBezTo>
                  <a:pt x="2091" y="1821"/>
                  <a:pt x="2091" y="1821"/>
                  <a:pt x="2097" y="1819"/>
                </a:cubicBezTo>
                <a:cubicBezTo>
                  <a:pt x="2105" y="1816"/>
                  <a:pt x="2107" y="1804"/>
                  <a:pt x="2099" y="1804"/>
                </a:cubicBezTo>
                <a:cubicBezTo>
                  <a:pt x="2096" y="1805"/>
                  <a:pt x="2092" y="1804"/>
                  <a:pt x="2091" y="1802"/>
                </a:cubicBezTo>
                <a:cubicBezTo>
                  <a:pt x="2090" y="1801"/>
                  <a:pt x="2095" y="1799"/>
                  <a:pt x="2105" y="1798"/>
                </a:cubicBezTo>
                <a:cubicBezTo>
                  <a:pt x="2134" y="1795"/>
                  <a:pt x="2141" y="1793"/>
                  <a:pt x="2145" y="1788"/>
                </a:cubicBezTo>
                <a:cubicBezTo>
                  <a:pt x="2150" y="1782"/>
                  <a:pt x="2150" y="1780"/>
                  <a:pt x="2144" y="1781"/>
                </a:cubicBezTo>
                <a:cubicBezTo>
                  <a:pt x="2142" y="1781"/>
                  <a:pt x="2140" y="1780"/>
                  <a:pt x="2139" y="1779"/>
                </a:cubicBezTo>
                <a:cubicBezTo>
                  <a:pt x="2138" y="1777"/>
                  <a:pt x="2141" y="1776"/>
                  <a:pt x="2147" y="1776"/>
                </a:cubicBezTo>
                <a:cubicBezTo>
                  <a:pt x="2152" y="1775"/>
                  <a:pt x="2156" y="1776"/>
                  <a:pt x="2156" y="1778"/>
                </a:cubicBezTo>
                <a:cubicBezTo>
                  <a:pt x="2157" y="1780"/>
                  <a:pt x="2158" y="1781"/>
                  <a:pt x="2161" y="1780"/>
                </a:cubicBezTo>
                <a:cubicBezTo>
                  <a:pt x="2163" y="1779"/>
                  <a:pt x="2164" y="1777"/>
                  <a:pt x="2163" y="1775"/>
                </a:cubicBezTo>
                <a:cubicBezTo>
                  <a:pt x="2161" y="1773"/>
                  <a:pt x="2163" y="1774"/>
                  <a:pt x="2166" y="1776"/>
                </a:cubicBezTo>
                <a:cubicBezTo>
                  <a:pt x="2177" y="1783"/>
                  <a:pt x="2224" y="1785"/>
                  <a:pt x="2221" y="1778"/>
                </a:cubicBezTo>
                <a:cubicBezTo>
                  <a:pt x="2220" y="1776"/>
                  <a:pt x="2216" y="1775"/>
                  <a:pt x="2211" y="1776"/>
                </a:cubicBezTo>
                <a:cubicBezTo>
                  <a:pt x="2206" y="1778"/>
                  <a:pt x="2203" y="1777"/>
                  <a:pt x="2203" y="1775"/>
                </a:cubicBezTo>
                <a:cubicBezTo>
                  <a:pt x="2203" y="1773"/>
                  <a:pt x="2200" y="1773"/>
                  <a:pt x="2196" y="1774"/>
                </a:cubicBezTo>
                <a:cubicBezTo>
                  <a:pt x="2184" y="1777"/>
                  <a:pt x="2178" y="1775"/>
                  <a:pt x="2178" y="1767"/>
                </a:cubicBezTo>
                <a:cubicBezTo>
                  <a:pt x="2178" y="1760"/>
                  <a:pt x="2179" y="1759"/>
                  <a:pt x="2185" y="1759"/>
                </a:cubicBezTo>
                <a:cubicBezTo>
                  <a:pt x="2189" y="1760"/>
                  <a:pt x="2193" y="1761"/>
                  <a:pt x="2193" y="1762"/>
                </a:cubicBezTo>
                <a:cubicBezTo>
                  <a:pt x="2196" y="1765"/>
                  <a:pt x="2221" y="1765"/>
                  <a:pt x="2221" y="1762"/>
                </a:cubicBezTo>
                <a:cubicBezTo>
                  <a:pt x="2221" y="1760"/>
                  <a:pt x="2224" y="1759"/>
                  <a:pt x="2228" y="1759"/>
                </a:cubicBezTo>
                <a:cubicBezTo>
                  <a:pt x="2234" y="1758"/>
                  <a:pt x="2235" y="1759"/>
                  <a:pt x="2232" y="1761"/>
                </a:cubicBezTo>
                <a:cubicBezTo>
                  <a:pt x="2225" y="1766"/>
                  <a:pt x="2232" y="1768"/>
                  <a:pt x="2252" y="1766"/>
                </a:cubicBezTo>
                <a:cubicBezTo>
                  <a:pt x="2264" y="1765"/>
                  <a:pt x="2271" y="1766"/>
                  <a:pt x="2272" y="1768"/>
                </a:cubicBezTo>
                <a:cubicBezTo>
                  <a:pt x="2273" y="1770"/>
                  <a:pt x="2279" y="1771"/>
                  <a:pt x="2288" y="1770"/>
                </a:cubicBezTo>
                <a:cubicBezTo>
                  <a:pt x="2303" y="1769"/>
                  <a:pt x="2303" y="1769"/>
                  <a:pt x="2303" y="1769"/>
                </a:cubicBezTo>
                <a:cubicBezTo>
                  <a:pt x="2287" y="1774"/>
                  <a:pt x="2287" y="1774"/>
                  <a:pt x="2287" y="1774"/>
                </a:cubicBezTo>
                <a:cubicBezTo>
                  <a:pt x="2278" y="1777"/>
                  <a:pt x="2270" y="1779"/>
                  <a:pt x="2269" y="1780"/>
                </a:cubicBezTo>
                <a:cubicBezTo>
                  <a:pt x="2269" y="1780"/>
                  <a:pt x="2271" y="1782"/>
                  <a:pt x="2274" y="1784"/>
                </a:cubicBezTo>
                <a:cubicBezTo>
                  <a:pt x="2277" y="1786"/>
                  <a:pt x="2278" y="1787"/>
                  <a:pt x="2276" y="1788"/>
                </a:cubicBezTo>
                <a:cubicBezTo>
                  <a:pt x="2271" y="1788"/>
                  <a:pt x="2272" y="1793"/>
                  <a:pt x="2278" y="1794"/>
                </a:cubicBezTo>
                <a:cubicBezTo>
                  <a:pt x="2281" y="1794"/>
                  <a:pt x="2278" y="1795"/>
                  <a:pt x="2271" y="1794"/>
                </a:cubicBezTo>
                <a:cubicBezTo>
                  <a:pt x="2259" y="1794"/>
                  <a:pt x="2255" y="1799"/>
                  <a:pt x="2261" y="1805"/>
                </a:cubicBezTo>
                <a:cubicBezTo>
                  <a:pt x="2263" y="1807"/>
                  <a:pt x="2269" y="1808"/>
                  <a:pt x="2277" y="1807"/>
                </a:cubicBezTo>
                <a:cubicBezTo>
                  <a:pt x="2290" y="1806"/>
                  <a:pt x="2297" y="1802"/>
                  <a:pt x="2289" y="1800"/>
                </a:cubicBezTo>
                <a:cubicBezTo>
                  <a:pt x="2281" y="1797"/>
                  <a:pt x="2302" y="1797"/>
                  <a:pt x="2331" y="1800"/>
                </a:cubicBezTo>
                <a:cubicBezTo>
                  <a:pt x="2349" y="1801"/>
                  <a:pt x="2368" y="1803"/>
                  <a:pt x="2374" y="1803"/>
                </a:cubicBezTo>
                <a:cubicBezTo>
                  <a:pt x="2379" y="1803"/>
                  <a:pt x="2385" y="1804"/>
                  <a:pt x="2386" y="1806"/>
                </a:cubicBezTo>
                <a:cubicBezTo>
                  <a:pt x="2387" y="1807"/>
                  <a:pt x="2391" y="1808"/>
                  <a:pt x="2396" y="1808"/>
                </a:cubicBezTo>
                <a:cubicBezTo>
                  <a:pt x="2404" y="1807"/>
                  <a:pt x="2405" y="1807"/>
                  <a:pt x="2398" y="1810"/>
                </a:cubicBezTo>
                <a:cubicBezTo>
                  <a:pt x="2394" y="1812"/>
                  <a:pt x="2398" y="1812"/>
                  <a:pt x="2412" y="1811"/>
                </a:cubicBezTo>
                <a:cubicBezTo>
                  <a:pt x="2426" y="1810"/>
                  <a:pt x="2431" y="1810"/>
                  <a:pt x="2429" y="1813"/>
                </a:cubicBezTo>
                <a:cubicBezTo>
                  <a:pt x="2427" y="1814"/>
                  <a:pt x="2426" y="1816"/>
                  <a:pt x="2427" y="1816"/>
                </a:cubicBezTo>
                <a:cubicBezTo>
                  <a:pt x="2428" y="1815"/>
                  <a:pt x="2428" y="1817"/>
                  <a:pt x="2427" y="1819"/>
                </a:cubicBezTo>
                <a:cubicBezTo>
                  <a:pt x="2425" y="1823"/>
                  <a:pt x="2428" y="1824"/>
                  <a:pt x="2444" y="1823"/>
                </a:cubicBezTo>
                <a:cubicBezTo>
                  <a:pt x="2476" y="1823"/>
                  <a:pt x="2499" y="1825"/>
                  <a:pt x="2501" y="1828"/>
                </a:cubicBezTo>
                <a:cubicBezTo>
                  <a:pt x="2503" y="1830"/>
                  <a:pt x="2530" y="1834"/>
                  <a:pt x="2553" y="1833"/>
                </a:cubicBezTo>
                <a:cubicBezTo>
                  <a:pt x="2566" y="1833"/>
                  <a:pt x="2566" y="1833"/>
                  <a:pt x="2559" y="1830"/>
                </a:cubicBezTo>
                <a:cubicBezTo>
                  <a:pt x="2555" y="1828"/>
                  <a:pt x="2546" y="1827"/>
                  <a:pt x="2539" y="1828"/>
                </a:cubicBezTo>
                <a:cubicBezTo>
                  <a:pt x="2532" y="1829"/>
                  <a:pt x="2525" y="1828"/>
                  <a:pt x="2524" y="1827"/>
                </a:cubicBezTo>
                <a:cubicBezTo>
                  <a:pt x="2520" y="1824"/>
                  <a:pt x="2562" y="1825"/>
                  <a:pt x="2589" y="1828"/>
                </a:cubicBezTo>
                <a:cubicBezTo>
                  <a:pt x="2619" y="1832"/>
                  <a:pt x="2626" y="1832"/>
                  <a:pt x="2658" y="1834"/>
                </a:cubicBezTo>
                <a:cubicBezTo>
                  <a:pt x="2676" y="1835"/>
                  <a:pt x="2680" y="1836"/>
                  <a:pt x="2675" y="1837"/>
                </a:cubicBezTo>
                <a:cubicBezTo>
                  <a:pt x="2669" y="1840"/>
                  <a:pt x="2670" y="1840"/>
                  <a:pt x="2678" y="1839"/>
                </a:cubicBezTo>
                <a:cubicBezTo>
                  <a:pt x="2698" y="1838"/>
                  <a:pt x="2737" y="1839"/>
                  <a:pt x="2759" y="1840"/>
                </a:cubicBezTo>
                <a:cubicBezTo>
                  <a:pt x="2766" y="1841"/>
                  <a:pt x="2772" y="1840"/>
                  <a:pt x="2771" y="1839"/>
                </a:cubicBezTo>
                <a:cubicBezTo>
                  <a:pt x="2771" y="1837"/>
                  <a:pt x="2768" y="1837"/>
                  <a:pt x="2763" y="1837"/>
                </a:cubicBezTo>
                <a:cubicBezTo>
                  <a:pt x="2759" y="1838"/>
                  <a:pt x="2755" y="1837"/>
                  <a:pt x="2755" y="1836"/>
                </a:cubicBezTo>
                <a:cubicBezTo>
                  <a:pt x="2755" y="1834"/>
                  <a:pt x="2753" y="1833"/>
                  <a:pt x="2751" y="1834"/>
                </a:cubicBezTo>
                <a:cubicBezTo>
                  <a:pt x="2735" y="1835"/>
                  <a:pt x="2638" y="1827"/>
                  <a:pt x="2648" y="1826"/>
                </a:cubicBezTo>
                <a:cubicBezTo>
                  <a:pt x="2659" y="1824"/>
                  <a:pt x="2647" y="1821"/>
                  <a:pt x="2631" y="1821"/>
                </a:cubicBezTo>
                <a:cubicBezTo>
                  <a:pt x="2622" y="1820"/>
                  <a:pt x="2608" y="1820"/>
                  <a:pt x="2599" y="1819"/>
                </a:cubicBezTo>
                <a:cubicBezTo>
                  <a:pt x="2591" y="1819"/>
                  <a:pt x="2579" y="1818"/>
                  <a:pt x="2573" y="1817"/>
                </a:cubicBezTo>
                <a:cubicBezTo>
                  <a:pt x="2567" y="1817"/>
                  <a:pt x="2559" y="1816"/>
                  <a:pt x="2555" y="1815"/>
                </a:cubicBezTo>
                <a:cubicBezTo>
                  <a:pt x="2550" y="1814"/>
                  <a:pt x="2538" y="1813"/>
                  <a:pt x="2527" y="1813"/>
                </a:cubicBezTo>
                <a:cubicBezTo>
                  <a:pt x="2516" y="1813"/>
                  <a:pt x="2504" y="1812"/>
                  <a:pt x="2501" y="1810"/>
                </a:cubicBezTo>
                <a:cubicBezTo>
                  <a:pt x="2497" y="1808"/>
                  <a:pt x="2485" y="1807"/>
                  <a:pt x="2474" y="1807"/>
                </a:cubicBezTo>
                <a:cubicBezTo>
                  <a:pt x="2453" y="1807"/>
                  <a:pt x="2439" y="1804"/>
                  <a:pt x="2454" y="1802"/>
                </a:cubicBezTo>
                <a:cubicBezTo>
                  <a:pt x="2458" y="1801"/>
                  <a:pt x="2465" y="1800"/>
                  <a:pt x="2468" y="1799"/>
                </a:cubicBezTo>
                <a:cubicBezTo>
                  <a:pt x="2473" y="1797"/>
                  <a:pt x="2473" y="1796"/>
                  <a:pt x="2470" y="1793"/>
                </a:cubicBezTo>
                <a:cubicBezTo>
                  <a:pt x="2468" y="1790"/>
                  <a:pt x="2466" y="1790"/>
                  <a:pt x="2463" y="1793"/>
                </a:cubicBezTo>
                <a:cubicBezTo>
                  <a:pt x="2458" y="1799"/>
                  <a:pt x="2413" y="1803"/>
                  <a:pt x="2408" y="1798"/>
                </a:cubicBezTo>
                <a:cubicBezTo>
                  <a:pt x="2405" y="1796"/>
                  <a:pt x="2405" y="1795"/>
                  <a:pt x="2408" y="1795"/>
                </a:cubicBezTo>
                <a:cubicBezTo>
                  <a:pt x="2416" y="1793"/>
                  <a:pt x="2386" y="1792"/>
                  <a:pt x="2371" y="1793"/>
                </a:cubicBezTo>
                <a:cubicBezTo>
                  <a:pt x="2363" y="1794"/>
                  <a:pt x="2355" y="1793"/>
                  <a:pt x="2355" y="1792"/>
                </a:cubicBezTo>
                <a:cubicBezTo>
                  <a:pt x="2355" y="1788"/>
                  <a:pt x="2358" y="1788"/>
                  <a:pt x="2393" y="1785"/>
                </a:cubicBezTo>
                <a:cubicBezTo>
                  <a:pt x="2419" y="1783"/>
                  <a:pt x="2455" y="1784"/>
                  <a:pt x="2443" y="1786"/>
                </a:cubicBezTo>
                <a:cubicBezTo>
                  <a:pt x="2436" y="1787"/>
                  <a:pt x="2436" y="1787"/>
                  <a:pt x="2444" y="1789"/>
                </a:cubicBezTo>
                <a:cubicBezTo>
                  <a:pt x="2449" y="1790"/>
                  <a:pt x="2457" y="1790"/>
                  <a:pt x="2462" y="1788"/>
                </a:cubicBezTo>
                <a:cubicBezTo>
                  <a:pt x="2467" y="1787"/>
                  <a:pt x="2475" y="1787"/>
                  <a:pt x="2479" y="1788"/>
                </a:cubicBezTo>
                <a:cubicBezTo>
                  <a:pt x="2484" y="1789"/>
                  <a:pt x="2484" y="1790"/>
                  <a:pt x="2481" y="1791"/>
                </a:cubicBezTo>
                <a:cubicBezTo>
                  <a:pt x="2478" y="1791"/>
                  <a:pt x="2476" y="1793"/>
                  <a:pt x="2476" y="1794"/>
                </a:cubicBezTo>
                <a:cubicBezTo>
                  <a:pt x="2477" y="1796"/>
                  <a:pt x="2485" y="1796"/>
                  <a:pt x="2500" y="1794"/>
                </a:cubicBezTo>
                <a:cubicBezTo>
                  <a:pt x="2527" y="1791"/>
                  <a:pt x="2551" y="1792"/>
                  <a:pt x="2549" y="1796"/>
                </a:cubicBezTo>
                <a:cubicBezTo>
                  <a:pt x="2548" y="1797"/>
                  <a:pt x="2550" y="1798"/>
                  <a:pt x="2552" y="1798"/>
                </a:cubicBezTo>
                <a:cubicBezTo>
                  <a:pt x="2557" y="1798"/>
                  <a:pt x="2560" y="1793"/>
                  <a:pt x="2555" y="1791"/>
                </a:cubicBezTo>
                <a:cubicBezTo>
                  <a:pt x="2553" y="1791"/>
                  <a:pt x="2554" y="1790"/>
                  <a:pt x="2558" y="1789"/>
                </a:cubicBezTo>
                <a:cubicBezTo>
                  <a:pt x="2562" y="1789"/>
                  <a:pt x="2564" y="1790"/>
                  <a:pt x="2564" y="1794"/>
                </a:cubicBezTo>
                <a:cubicBezTo>
                  <a:pt x="2565" y="1796"/>
                  <a:pt x="2566" y="1797"/>
                  <a:pt x="2566" y="1795"/>
                </a:cubicBezTo>
                <a:cubicBezTo>
                  <a:pt x="2567" y="1793"/>
                  <a:pt x="2569" y="1791"/>
                  <a:pt x="2572" y="1791"/>
                </a:cubicBezTo>
                <a:cubicBezTo>
                  <a:pt x="2574" y="1791"/>
                  <a:pt x="2575" y="1791"/>
                  <a:pt x="2574" y="1793"/>
                </a:cubicBezTo>
                <a:cubicBezTo>
                  <a:pt x="2571" y="1796"/>
                  <a:pt x="2608" y="1800"/>
                  <a:pt x="2626" y="1799"/>
                </a:cubicBezTo>
                <a:cubicBezTo>
                  <a:pt x="2634" y="1798"/>
                  <a:pt x="2640" y="1798"/>
                  <a:pt x="2640" y="1799"/>
                </a:cubicBezTo>
                <a:cubicBezTo>
                  <a:pt x="2639" y="1801"/>
                  <a:pt x="2642" y="1801"/>
                  <a:pt x="2645" y="1800"/>
                </a:cubicBezTo>
                <a:cubicBezTo>
                  <a:pt x="2649" y="1799"/>
                  <a:pt x="2653" y="1799"/>
                  <a:pt x="2654" y="1800"/>
                </a:cubicBezTo>
                <a:cubicBezTo>
                  <a:pt x="2655" y="1801"/>
                  <a:pt x="2659" y="1802"/>
                  <a:pt x="2664" y="1802"/>
                </a:cubicBezTo>
                <a:cubicBezTo>
                  <a:pt x="2668" y="1801"/>
                  <a:pt x="2672" y="1802"/>
                  <a:pt x="2673" y="1803"/>
                </a:cubicBezTo>
                <a:cubicBezTo>
                  <a:pt x="2674" y="1805"/>
                  <a:pt x="2687" y="1805"/>
                  <a:pt x="2702" y="1805"/>
                </a:cubicBezTo>
                <a:cubicBezTo>
                  <a:pt x="2740" y="1804"/>
                  <a:pt x="2768" y="1806"/>
                  <a:pt x="2783" y="1810"/>
                </a:cubicBezTo>
                <a:cubicBezTo>
                  <a:pt x="2791" y="1813"/>
                  <a:pt x="2800" y="1814"/>
                  <a:pt x="2804" y="1814"/>
                </a:cubicBezTo>
                <a:cubicBezTo>
                  <a:pt x="2812" y="1814"/>
                  <a:pt x="2812" y="1814"/>
                  <a:pt x="2812" y="1814"/>
                </a:cubicBezTo>
                <a:cubicBezTo>
                  <a:pt x="2805" y="1816"/>
                  <a:pt x="2805" y="1816"/>
                  <a:pt x="2805" y="1816"/>
                </a:cubicBezTo>
                <a:cubicBezTo>
                  <a:pt x="2800" y="1818"/>
                  <a:pt x="2801" y="1819"/>
                  <a:pt x="2814" y="1819"/>
                </a:cubicBezTo>
                <a:cubicBezTo>
                  <a:pt x="2832" y="1820"/>
                  <a:pt x="2878" y="1818"/>
                  <a:pt x="2869" y="1817"/>
                </a:cubicBezTo>
                <a:cubicBezTo>
                  <a:pt x="2866" y="1817"/>
                  <a:pt x="2863" y="1815"/>
                  <a:pt x="2863" y="1813"/>
                </a:cubicBezTo>
                <a:cubicBezTo>
                  <a:pt x="2862" y="1812"/>
                  <a:pt x="2868" y="1811"/>
                  <a:pt x="2878" y="1811"/>
                </a:cubicBezTo>
                <a:cubicBezTo>
                  <a:pt x="2894" y="1812"/>
                  <a:pt x="2901" y="1813"/>
                  <a:pt x="2892" y="1814"/>
                </a:cubicBezTo>
                <a:cubicBezTo>
                  <a:pt x="2889" y="1814"/>
                  <a:pt x="2888" y="1815"/>
                  <a:pt x="2889" y="1817"/>
                </a:cubicBezTo>
                <a:cubicBezTo>
                  <a:pt x="2890" y="1818"/>
                  <a:pt x="2903" y="1818"/>
                  <a:pt x="2918" y="1817"/>
                </a:cubicBezTo>
                <a:cubicBezTo>
                  <a:pt x="2933" y="1816"/>
                  <a:pt x="2947" y="1815"/>
                  <a:pt x="2949" y="1816"/>
                </a:cubicBezTo>
                <a:cubicBezTo>
                  <a:pt x="2951" y="1816"/>
                  <a:pt x="2977" y="1817"/>
                  <a:pt x="3007" y="1818"/>
                </a:cubicBezTo>
                <a:cubicBezTo>
                  <a:pt x="3086" y="1821"/>
                  <a:pt x="3105" y="1822"/>
                  <a:pt x="3105" y="1825"/>
                </a:cubicBezTo>
                <a:cubicBezTo>
                  <a:pt x="3105" y="1827"/>
                  <a:pt x="3074" y="1839"/>
                  <a:pt x="3064" y="1840"/>
                </a:cubicBezTo>
                <a:cubicBezTo>
                  <a:pt x="3060" y="1840"/>
                  <a:pt x="3057" y="1841"/>
                  <a:pt x="3057" y="1843"/>
                </a:cubicBezTo>
                <a:cubicBezTo>
                  <a:pt x="3058" y="1844"/>
                  <a:pt x="3054" y="1847"/>
                  <a:pt x="3050" y="1848"/>
                </a:cubicBezTo>
                <a:cubicBezTo>
                  <a:pt x="3044" y="1850"/>
                  <a:pt x="2987" y="1852"/>
                  <a:pt x="2946" y="1852"/>
                </a:cubicBezTo>
                <a:cubicBezTo>
                  <a:pt x="2936" y="1852"/>
                  <a:pt x="2935" y="1853"/>
                  <a:pt x="2942" y="1854"/>
                </a:cubicBezTo>
                <a:cubicBezTo>
                  <a:pt x="2946" y="1855"/>
                  <a:pt x="2949" y="1856"/>
                  <a:pt x="2948" y="1856"/>
                </a:cubicBezTo>
                <a:cubicBezTo>
                  <a:pt x="2943" y="1857"/>
                  <a:pt x="2840" y="1858"/>
                  <a:pt x="2836" y="1857"/>
                </a:cubicBezTo>
                <a:cubicBezTo>
                  <a:pt x="2828" y="1854"/>
                  <a:pt x="2760" y="1852"/>
                  <a:pt x="2748" y="1853"/>
                </a:cubicBezTo>
                <a:cubicBezTo>
                  <a:pt x="2737" y="1854"/>
                  <a:pt x="2739" y="1855"/>
                  <a:pt x="2758" y="1856"/>
                </a:cubicBezTo>
                <a:cubicBezTo>
                  <a:pt x="2770" y="1857"/>
                  <a:pt x="2786" y="1858"/>
                  <a:pt x="2793" y="1858"/>
                </a:cubicBezTo>
                <a:cubicBezTo>
                  <a:pt x="2801" y="1858"/>
                  <a:pt x="2813" y="1859"/>
                  <a:pt x="2820" y="1860"/>
                </a:cubicBezTo>
                <a:cubicBezTo>
                  <a:pt x="2837" y="1862"/>
                  <a:pt x="2872" y="1865"/>
                  <a:pt x="2896" y="1867"/>
                </a:cubicBezTo>
                <a:cubicBezTo>
                  <a:pt x="2907" y="1867"/>
                  <a:pt x="2923" y="1869"/>
                  <a:pt x="2932" y="1870"/>
                </a:cubicBezTo>
                <a:cubicBezTo>
                  <a:pt x="2949" y="1873"/>
                  <a:pt x="2949" y="1873"/>
                  <a:pt x="2949" y="1873"/>
                </a:cubicBezTo>
                <a:cubicBezTo>
                  <a:pt x="2913" y="1876"/>
                  <a:pt x="2913" y="1876"/>
                  <a:pt x="2913" y="1876"/>
                </a:cubicBezTo>
                <a:cubicBezTo>
                  <a:pt x="2866" y="1880"/>
                  <a:pt x="2768" y="1880"/>
                  <a:pt x="2728" y="1877"/>
                </a:cubicBezTo>
                <a:cubicBezTo>
                  <a:pt x="2711" y="1875"/>
                  <a:pt x="2688" y="1874"/>
                  <a:pt x="2679" y="1873"/>
                </a:cubicBezTo>
                <a:cubicBezTo>
                  <a:pt x="2669" y="1872"/>
                  <a:pt x="2660" y="1871"/>
                  <a:pt x="2659" y="1869"/>
                </a:cubicBezTo>
                <a:cubicBezTo>
                  <a:pt x="2657" y="1867"/>
                  <a:pt x="2647" y="1867"/>
                  <a:pt x="2635" y="1867"/>
                </a:cubicBezTo>
                <a:cubicBezTo>
                  <a:pt x="2623" y="1868"/>
                  <a:pt x="2602" y="1867"/>
                  <a:pt x="2587" y="1865"/>
                </a:cubicBezTo>
                <a:cubicBezTo>
                  <a:pt x="2573" y="1863"/>
                  <a:pt x="2558" y="1861"/>
                  <a:pt x="2554" y="1861"/>
                </a:cubicBezTo>
                <a:cubicBezTo>
                  <a:pt x="2550" y="1860"/>
                  <a:pt x="2548" y="1859"/>
                  <a:pt x="2549" y="1856"/>
                </a:cubicBezTo>
                <a:cubicBezTo>
                  <a:pt x="2550" y="1854"/>
                  <a:pt x="2549" y="1851"/>
                  <a:pt x="2547" y="1851"/>
                </a:cubicBezTo>
                <a:cubicBezTo>
                  <a:pt x="2546" y="1850"/>
                  <a:pt x="2544" y="1852"/>
                  <a:pt x="2544" y="1855"/>
                </a:cubicBezTo>
                <a:cubicBezTo>
                  <a:pt x="2543" y="1860"/>
                  <a:pt x="2542" y="1860"/>
                  <a:pt x="2534" y="1857"/>
                </a:cubicBezTo>
                <a:cubicBezTo>
                  <a:pt x="2529" y="1855"/>
                  <a:pt x="2524" y="1854"/>
                  <a:pt x="2522" y="1855"/>
                </a:cubicBezTo>
                <a:cubicBezTo>
                  <a:pt x="2520" y="1856"/>
                  <a:pt x="2514" y="1856"/>
                  <a:pt x="2509" y="1855"/>
                </a:cubicBezTo>
                <a:cubicBezTo>
                  <a:pt x="2500" y="1853"/>
                  <a:pt x="2500" y="1852"/>
                  <a:pt x="2506" y="1850"/>
                </a:cubicBezTo>
                <a:cubicBezTo>
                  <a:pt x="2512" y="1848"/>
                  <a:pt x="2512" y="1847"/>
                  <a:pt x="2507" y="1848"/>
                </a:cubicBezTo>
                <a:cubicBezTo>
                  <a:pt x="2503" y="1848"/>
                  <a:pt x="2500" y="1849"/>
                  <a:pt x="2500" y="1850"/>
                </a:cubicBezTo>
                <a:cubicBezTo>
                  <a:pt x="2498" y="1855"/>
                  <a:pt x="2473" y="1853"/>
                  <a:pt x="2468" y="1848"/>
                </a:cubicBezTo>
                <a:cubicBezTo>
                  <a:pt x="2464" y="1845"/>
                  <a:pt x="2458" y="1845"/>
                  <a:pt x="2445" y="1846"/>
                </a:cubicBezTo>
                <a:cubicBezTo>
                  <a:pt x="2436" y="1847"/>
                  <a:pt x="2415" y="1847"/>
                  <a:pt x="2399" y="1845"/>
                </a:cubicBezTo>
                <a:cubicBezTo>
                  <a:pt x="2383" y="1844"/>
                  <a:pt x="2367" y="1843"/>
                  <a:pt x="2364" y="1843"/>
                </a:cubicBezTo>
                <a:cubicBezTo>
                  <a:pt x="2361" y="1843"/>
                  <a:pt x="2358" y="1843"/>
                  <a:pt x="2357" y="1842"/>
                </a:cubicBezTo>
                <a:cubicBezTo>
                  <a:pt x="2356" y="1841"/>
                  <a:pt x="2351" y="1840"/>
                  <a:pt x="2345" y="1839"/>
                </a:cubicBezTo>
                <a:cubicBezTo>
                  <a:pt x="2334" y="1839"/>
                  <a:pt x="2334" y="1839"/>
                  <a:pt x="2334" y="1839"/>
                </a:cubicBezTo>
                <a:cubicBezTo>
                  <a:pt x="2342" y="1842"/>
                  <a:pt x="2342" y="1842"/>
                  <a:pt x="2342" y="1842"/>
                </a:cubicBezTo>
                <a:cubicBezTo>
                  <a:pt x="2347" y="1844"/>
                  <a:pt x="2349" y="1845"/>
                  <a:pt x="2348" y="1845"/>
                </a:cubicBezTo>
                <a:cubicBezTo>
                  <a:pt x="2346" y="1846"/>
                  <a:pt x="2348" y="1847"/>
                  <a:pt x="2350" y="1849"/>
                </a:cubicBezTo>
                <a:cubicBezTo>
                  <a:pt x="2354" y="1852"/>
                  <a:pt x="2358" y="1852"/>
                  <a:pt x="2365" y="1849"/>
                </a:cubicBezTo>
                <a:cubicBezTo>
                  <a:pt x="2371" y="1847"/>
                  <a:pt x="2376" y="1846"/>
                  <a:pt x="2384" y="1849"/>
                </a:cubicBezTo>
                <a:cubicBezTo>
                  <a:pt x="2390" y="1851"/>
                  <a:pt x="2400" y="1852"/>
                  <a:pt x="2407" y="1851"/>
                </a:cubicBezTo>
                <a:cubicBezTo>
                  <a:pt x="2416" y="1851"/>
                  <a:pt x="2418" y="1851"/>
                  <a:pt x="2415" y="1853"/>
                </a:cubicBezTo>
                <a:cubicBezTo>
                  <a:pt x="2407" y="1857"/>
                  <a:pt x="2414" y="1859"/>
                  <a:pt x="2432" y="1857"/>
                </a:cubicBezTo>
                <a:cubicBezTo>
                  <a:pt x="2440" y="1856"/>
                  <a:pt x="2461" y="1857"/>
                  <a:pt x="2477" y="1858"/>
                </a:cubicBezTo>
                <a:cubicBezTo>
                  <a:pt x="2493" y="1860"/>
                  <a:pt x="2515" y="1862"/>
                  <a:pt x="2527" y="1863"/>
                </a:cubicBezTo>
                <a:cubicBezTo>
                  <a:pt x="2543" y="1864"/>
                  <a:pt x="2546" y="1865"/>
                  <a:pt x="2541" y="1867"/>
                </a:cubicBezTo>
                <a:cubicBezTo>
                  <a:pt x="2536" y="1869"/>
                  <a:pt x="2538" y="1869"/>
                  <a:pt x="2546" y="1867"/>
                </a:cubicBezTo>
                <a:cubicBezTo>
                  <a:pt x="2553" y="1866"/>
                  <a:pt x="2557" y="1866"/>
                  <a:pt x="2556" y="1868"/>
                </a:cubicBezTo>
                <a:cubicBezTo>
                  <a:pt x="2555" y="1870"/>
                  <a:pt x="2557" y="1871"/>
                  <a:pt x="2561" y="1870"/>
                </a:cubicBezTo>
                <a:cubicBezTo>
                  <a:pt x="2568" y="1870"/>
                  <a:pt x="2574" y="1870"/>
                  <a:pt x="2606" y="1872"/>
                </a:cubicBezTo>
                <a:cubicBezTo>
                  <a:pt x="2618" y="1872"/>
                  <a:pt x="2632" y="1873"/>
                  <a:pt x="2637" y="1873"/>
                </a:cubicBezTo>
                <a:cubicBezTo>
                  <a:pt x="2643" y="1873"/>
                  <a:pt x="2649" y="1873"/>
                  <a:pt x="2651" y="1874"/>
                </a:cubicBezTo>
                <a:cubicBezTo>
                  <a:pt x="2654" y="1875"/>
                  <a:pt x="2674" y="1877"/>
                  <a:pt x="2697" y="1879"/>
                </a:cubicBezTo>
                <a:cubicBezTo>
                  <a:pt x="2735" y="1881"/>
                  <a:pt x="2754" y="1882"/>
                  <a:pt x="2833" y="1884"/>
                </a:cubicBezTo>
                <a:cubicBezTo>
                  <a:pt x="2848" y="1884"/>
                  <a:pt x="2896" y="1882"/>
                  <a:pt x="2941" y="1878"/>
                </a:cubicBezTo>
                <a:cubicBezTo>
                  <a:pt x="3045" y="1870"/>
                  <a:pt x="3125" y="1871"/>
                  <a:pt x="3089" y="1881"/>
                </a:cubicBezTo>
                <a:cubicBezTo>
                  <a:pt x="3084" y="1882"/>
                  <a:pt x="3075" y="1885"/>
                  <a:pt x="3070" y="1887"/>
                </a:cubicBezTo>
                <a:cubicBezTo>
                  <a:pt x="3046" y="1896"/>
                  <a:pt x="3022" y="1900"/>
                  <a:pt x="2974" y="1905"/>
                </a:cubicBezTo>
                <a:cubicBezTo>
                  <a:pt x="2915" y="1910"/>
                  <a:pt x="2829" y="1913"/>
                  <a:pt x="2812" y="1911"/>
                </a:cubicBezTo>
                <a:cubicBezTo>
                  <a:pt x="2806" y="1910"/>
                  <a:pt x="2795" y="1910"/>
                  <a:pt x="2786" y="1909"/>
                </a:cubicBezTo>
                <a:cubicBezTo>
                  <a:pt x="2778" y="1909"/>
                  <a:pt x="2771" y="1908"/>
                  <a:pt x="2769" y="1907"/>
                </a:cubicBezTo>
                <a:cubicBezTo>
                  <a:pt x="2768" y="1905"/>
                  <a:pt x="2764" y="1905"/>
                  <a:pt x="2759" y="1906"/>
                </a:cubicBezTo>
                <a:cubicBezTo>
                  <a:pt x="2754" y="1907"/>
                  <a:pt x="2739" y="1907"/>
                  <a:pt x="2725" y="1907"/>
                </a:cubicBezTo>
                <a:cubicBezTo>
                  <a:pt x="2711" y="1906"/>
                  <a:pt x="2692" y="1905"/>
                  <a:pt x="2683" y="1905"/>
                </a:cubicBezTo>
                <a:cubicBezTo>
                  <a:pt x="2675" y="1905"/>
                  <a:pt x="2668" y="1903"/>
                  <a:pt x="2669" y="1902"/>
                </a:cubicBezTo>
                <a:cubicBezTo>
                  <a:pt x="2670" y="1900"/>
                  <a:pt x="2664" y="1900"/>
                  <a:pt x="2655" y="1901"/>
                </a:cubicBezTo>
                <a:cubicBezTo>
                  <a:pt x="2640" y="1902"/>
                  <a:pt x="2634" y="1898"/>
                  <a:pt x="2647" y="1895"/>
                </a:cubicBezTo>
                <a:cubicBezTo>
                  <a:pt x="2651" y="1894"/>
                  <a:pt x="2642" y="1895"/>
                  <a:pt x="2626" y="1896"/>
                </a:cubicBezTo>
                <a:cubicBezTo>
                  <a:pt x="2605" y="1898"/>
                  <a:pt x="2597" y="1897"/>
                  <a:pt x="2594" y="1894"/>
                </a:cubicBezTo>
                <a:cubicBezTo>
                  <a:pt x="2591" y="1892"/>
                  <a:pt x="2585" y="1890"/>
                  <a:pt x="2579" y="1890"/>
                </a:cubicBezTo>
                <a:cubicBezTo>
                  <a:pt x="2573" y="1889"/>
                  <a:pt x="2563" y="1888"/>
                  <a:pt x="2557" y="1887"/>
                </a:cubicBezTo>
                <a:cubicBezTo>
                  <a:pt x="2550" y="1886"/>
                  <a:pt x="2538" y="1886"/>
                  <a:pt x="2530" y="1887"/>
                </a:cubicBezTo>
                <a:cubicBezTo>
                  <a:pt x="2522" y="1888"/>
                  <a:pt x="2515" y="1888"/>
                  <a:pt x="2516" y="1886"/>
                </a:cubicBezTo>
                <a:cubicBezTo>
                  <a:pt x="2516" y="1885"/>
                  <a:pt x="2511" y="1885"/>
                  <a:pt x="2503" y="1885"/>
                </a:cubicBezTo>
                <a:cubicBezTo>
                  <a:pt x="2485" y="1887"/>
                  <a:pt x="2462" y="1886"/>
                  <a:pt x="2448" y="1884"/>
                </a:cubicBezTo>
                <a:cubicBezTo>
                  <a:pt x="2442" y="1883"/>
                  <a:pt x="2437" y="1883"/>
                  <a:pt x="2436" y="1885"/>
                </a:cubicBezTo>
                <a:cubicBezTo>
                  <a:pt x="2436" y="1886"/>
                  <a:pt x="2431" y="1888"/>
                  <a:pt x="2425" y="1889"/>
                </a:cubicBezTo>
                <a:cubicBezTo>
                  <a:pt x="2415" y="1890"/>
                  <a:pt x="2415" y="1890"/>
                  <a:pt x="2415" y="1890"/>
                </a:cubicBezTo>
                <a:cubicBezTo>
                  <a:pt x="2426" y="1893"/>
                  <a:pt x="2426" y="1893"/>
                  <a:pt x="2426" y="1893"/>
                </a:cubicBezTo>
                <a:cubicBezTo>
                  <a:pt x="2432" y="1894"/>
                  <a:pt x="2447" y="1895"/>
                  <a:pt x="2458" y="1894"/>
                </a:cubicBezTo>
                <a:cubicBezTo>
                  <a:pt x="2470" y="1894"/>
                  <a:pt x="2479" y="1894"/>
                  <a:pt x="2478" y="1895"/>
                </a:cubicBezTo>
                <a:cubicBezTo>
                  <a:pt x="2477" y="1896"/>
                  <a:pt x="2505" y="1903"/>
                  <a:pt x="2510" y="1903"/>
                </a:cubicBezTo>
                <a:cubicBezTo>
                  <a:pt x="2512" y="1903"/>
                  <a:pt x="2513" y="1901"/>
                  <a:pt x="2512" y="1900"/>
                </a:cubicBezTo>
                <a:cubicBezTo>
                  <a:pt x="2510" y="1897"/>
                  <a:pt x="2518" y="1896"/>
                  <a:pt x="2526" y="1898"/>
                </a:cubicBezTo>
                <a:cubicBezTo>
                  <a:pt x="2530" y="1899"/>
                  <a:pt x="2530" y="1899"/>
                  <a:pt x="2526" y="1902"/>
                </a:cubicBezTo>
                <a:cubicBezTo>
                  <a:pt x="2522" y="1904"/>
                  <a:pt x="2524" y="1904"/>
                  <a:pt x="2534" y="1905"/>
                </a:cubicBezTo>
                <a:cubicBezTo>
                  <a:pt x="2541" y="1905"/>
                  <a:pt x="2547" y="1907"/>
                  <a:pt x="2547" y="1908"/>
                </a:cubicBezTo>
                <a:cubicBezTo>
                  <a:pt x="2547" y="1910"/>
                  <a:pt x="2524" y="1911"/>
                  <a:pt x="2484" y="1910"/>
                </a:cubicBezTo>
                <a:cubicBezTo>
                  <a:pt x="2415" y="1907"/>
                  <a:pt x="2408" y="1907"/>
                  <a:pt x="2381" y="1908"/>
                </a:cubicBezTo>
                <a:cubicBezTo>
                  <a:pt x="2348" y="1910"/>
                  <a:pt x="2357" y="1913"/>
                  <a:pt x="2393" y="1913"/>
                </a:cubicBezTo>
                <a:cubicBezTo>
                  <a:pt x="2406" y="1912"/>
                  <a:pt x="2430" y="1913"/>
                  <a:pt x="2446" y="1913"/>
                </a:cubicBezTo>
                <a:cubicBezTo>
                  <a:pt x="2462" y="1914"/>
                  <a:pt x="2480" y="1914"/>
                  <a:pt x="2487" y="1914"/>
                </a:cubicBezTo>
                <a:cubicBezTo>
                  <a:pt x="2498" y="1913"/>
                  <a:pt x="2500" y="1913"/>
                  <a:pt x="2504" y="1921"/>
                </a:cubicBezTo>
                <a:cubicBezTo>
                  <a:pt x="2507" y="1927"/>
                  <a:pt x="2509" y="1928"/>
                  <a:pt x="2510" y="1925"/>
                </a:cubicBezTo>
                <a:cubicBezTo>
                  <a:pt x="2512" y="1922"/>
                  <a:pt x="2515" y="1922"/>
                  <a:pt x="2530" y="1924"/>
                </a:cubicBezTo>
                <a:cubicBezTo>
                  <a:pt x="2541" y="1926"/>
                  <a:pt x="2548" y="1926"/>
                  <a:pt x="2550" y="1924"/>
                </a:cubicBezTo>
                <a:cubicBezTo>
                  <a:pt x="2551" y="1923"/>
                  <a:pt x="2550" y="1922"/>
                  <a:pt x="2547" y="1922"/>
                </a:cubicBezTo>
                <a:cubicBezTo>
                  <a:pt x="2544" y="1922"/>
                  <a:pt x="2536" y="1921"/>
                  <a:pt x="2530" y="1919"/>
                </a:cubicBezTo>
                <a:cubicBezTo>
                  <a:pt x="2519" y="1916"/>
                  <a:pt x="2519" y="1916"/>
                  <a:pt x="2519" y="1916"/>
                </a:cubicBezTo>
                <a:cubicBezTo>
                  <a:pt x="2533" y="1917"/>
                  <a:pt x="2533" y="1917"/>
                  <a:pt x="2533" y="1917"/>
                </a:cubicBezTo>
                <a:cubicBezTo>
                  <a:pt x="2565" y="1918"/>
                  <a:pt x="2580" y="1915"/>
                  <a:pt x="2568" y="1911"/>
                </a:cubicBezTo>
                <a:cubicBezTo>
                  <a:pt x="2563" y="1909"/>
                  <a:pt x="2563" y="1909"/>
                  <a:pt x="2568" y="1910"/>
                </a:cubicBezTo>
                <a:cubicBezTo>
                  <a:pt x="2571" y="1910"/>
                  <a:pt x="2573" y="1911"/>
                  <a:pt x="2573" y="1913"/>
                </a:cubicBezTo>
                <a:cubicBezTo>
                  <a:pt x="2573" y="1917"/>
                  <a:pt x="2594" y="1919"/>
                  <a:pt x="2631" y="1920"/>
                </a:cubicBezTo>
                <a:cubicBezTo>
                  <a:pt x="2659" y="1920"/>
                  <a:pt x="2682" y="1921"/>
                  <a:pt x="2686" y="1922"/>
                </a:cubicBezTo>
                <a:cubicBezTo>
                  <a:pt x="2687" y="1922"/>
                  <a:pt x="2692" y="1922"/>
                  <a:pt x="2697" y="1922"/>
                </a:cubicBezTo>
                <a:cubicBezTo>
                  <a:pt x="2706" y="1922"/>
                  <a:pt x="2706" y="1922"/>
                  <a:pt x="2706" y="1922"/>
                </a:cubicBezTo>
                <a:cubicBezTo>
                  <a:pt x="2696" y="1926"/>
                  <a:pt x="2696" y="1926"/>
                  <a:pt x="2696" y="1926"/>
                </a:cubicBezTo>
                <a:cubicBezTo>
                  <a:pt x="2686" y="1930"/>
                  <a:pt x="2685" y="1931"/>
                  <a:pt x="2693" y="1931"/>
                </a:cubicBezTo>
                <a:cubicBezTo>
                  <a:pt x="2697" y="1932"/>
                  <a:pt x="2700" y="1931"/>
                  <a:pt x="2701" y="1929"/>
                </a:cubicBezTo>
                <a:cubicBezTo>
                  <a:pt x="2701" y="1926"/>
                  <a:pt x="2730" y="1923"/>
                  <a:pt x="2757" y="1924"/>
                </a:cubicBezTo>
                <a:cubicBezTo>
                  <a:pt x="2791" y="1926"/>
                  <a:pt x="2813" y="1927"/>
                  <a:pt x="2815" y="1929"/>
                </a:cubicBezTo>
                <a:cubicBezTo>
                  <a:pt x="2818" y="1932"/>
                  <a:pt x="2811" y="1937"/>
                  <a:pt x="2803" y="1938"/>
                </a:cubicBezTo>
                <a:cubicBezTo>
                  <a:pt x="2798" y="1938"/>
                  <a:pt x="2795" y="1940"/>
                  <a:pt x="2796" y="1941"/>
                </a:cubicBezTo>
                <a:cubicBezTo>
                  <a:pt x="2797" y="1942"/>
                  <a:pt x="2792" y="1944"/>
                  <a:pt x="2786" y="1945"/>
                </a:cubicBezTo>
                <a:cubicBezTo>
                  <a:pt x="2780" y="1947"/>
                  <a:pt x="2773" y="1950"/>
                  <a:pt x="2771" y="1951"/>
                </a:cubicBezTo>
                <a:cubicBezTo>
                  <a:pt x="2771" y="1951"/>
                  <a:pt x="2771" y="1951"/>
                  <a:pt x="2771" y="1951"/>
                </a:cubicBezTo>
                <a:cubicBezTo>
                  <a:pt x="2767" y="1954"/>
                  <a:pt x="2772" y="1953"/>
                  <a:pt x="2796" y="1947"/>
                </a:cubicBezTo>
                <a:cubicBezTo>
                  <a:pt x="2801" y="1946"/>
                  <a:pt x="2806" y="1943"/>
                  <a:pt x="2806" y="1942"/>
                </a:cubicBezTo>
                <a:cubicBezTo>
                  <a:pt x="2805" y="1940"/>
                  <a:pt x="2809" y="1939"/>
                  <a:pt x="2816" y="1940"/>
                </a:cubicBezTo>
                <a:cubicBezTo>
                  <a:pt x="2821" y="1940"/>
                  <a:pt x="2824" y="1940"/>
                  <a:pt x="2822" y="1939"/>
                </a:cubicBezTo>
                <a:cubicBezTo>
                  <a:pt x="2819" y="1937"/>
                  <a:pt x="2819" y="1936"/>
                  <a:pt x="2822" y="1933"/>
                </a:cubicBezTo>
                <a:cubicBezTo>
                  <a:pt x="2827" y="1928"/>
                  <a:pt x="2848" y="1928"/>
                  <a:pt x="2885" y="1932"/>
                </a:cubicBezTo>
                <a:cubicBezTo>
                  <a:pt x="2900" y="1934"/>
                  <a:pt x="2993" y="1928"/>
                  <a:pt x="3057" y="1922"/>
                </a:cubicBezTo>
                <a:cubicBezTo>
                  <a:pt x="3084" y="1919"/>
                  <a:pt x="3106" y="1915"/>
                  <a:pt x="3125" y="1910"/>
                </a:cubicBezTo>
                <a:cubicBezTo>
                  <a:pt x="3141" y="1905"/>
                  <a:pt x="3160" y="1901"/>
                  <a:pt x="3167" y="1900"/>
                </a:cubicBezTo>
                <a:cubicBezTo>
                  <a:pt x="3177" y="1899"/>
                  <a:pt x="3180" y="1898"/>
                  <a:pt x="3180" y="1895"/>
                </a:cubicBezTo>
                <a:cubicBezTo>
                  <a:pt x="3180" y="1891"/>
                  <a:pt x="3173" y="1892"/>
                  <a:pt x="3155" y="1897"/>
                </a:cubicBezTo>
                <a:cubicBezTo>
                  <a:pt x="3152" y="1898"/>
                  <a:pt x="3151" y="1897"/>
                  <a:pt x="3152" y="1896"/>
                </a:cubicBezTo>
                <a:cubicBezTo>
                  <a:pt x="3152" y="1894"/>
                  <a:pt x="3146" y="1894"/>
                  <a:pt x="3138" y="1894"/>
                </a:cubicBezTo>
                <a:cubicBezTo>
                  <a:pt x="3122" y="1895"/>
                  <a:pt x="3117" y="1895"/>
                  <a:pt x="3102" y="1894"/>
                </a:cubicBezTo>
                <a:cubicBezTo>
                  <a:pt x="3095" y="1893"/>
                  <a:pt x="3091" y="1894"/>
                  <a:pt x="3088" y="1898"/>
                </a:cubicBezTo>
                <a:cubicBezTo>
                  <a:pt x="3086" y="1901"/>
                  <a:pt x="3080" y="1903"/>
                  <a:pt x="3070" y="1903"/>
                </a:cubicBezTo>
                <a:cubicBezTo>
                  <a:pt x="3056" y="1904"/>
                  <a:pt x="3056" y="1904"/>
                  <a:pt x="3065" y="1901"/>
                </a:cubicBezTo>
                <a:cubicBezTo>
                  <a:pt x="3071" y="1899"/>
                  <a:pt x="3078" y="1896"/>
                  <a:pt x="3083" y="1894"/>
                </a:cubicBezTo>
                <a:cubicBezTo>
                  <a:pt x="3087" y="1892"/>
                  <a:pt x="3096" y="1890"/>
                  <a:pt x="3103" y="1889"/>
                </a:cubicBezTo>
                <a:cubicBezTo>
                  <a:pt x="3119" y="1888"/>
                  <a:pt x="3127" y="1884"/>
                  <a:pt x="3125" y="1881"/>
                </a:cubicBezTo>
                <a:cubicBezTo>
                  <a:pt x="3124" y="1879"/>
                  <a:pt x="3128" y="1878"/>
                  <a:pt x="3140" y="1879"/>
                </a:cubicBezTo>
                <a:cubicBezTo>
                  <a:pt x="3162" y="1879"/>
                  <a:pt x="3224" y="1873"/>
                  <a:pt x="3228" y="1870"/>
                </a:cubicBezTo>
                <a:cubicBezTo>
                  <a:pt x="3230" y="1869"/>
                  <a:pt x="3228" y="1867"/>
                  <a:pt x="3223" y="1865"/>
                </a:cubicBezTo>
                <a:cubicBezTo>
                  <a:pt x="3214" y="1863"/>
                  <a:pt x="3214" y="1863"/>
                  <a:pt x="3214" y="1863"/>
                </a:cubicBezTo>
                <a:cubicBezTo>
                  <a:pt x="3222" y="1860"/>
                  <a:pt x="3222" y="1860"/>
                  <a:pt x="3222" y="1860"/>
                </a:cubicBezTo>
                <a:cubicBezTo>
                  <a:pt x="3226" y="1858"/>
                  <a:pt x="3236" y="1852"/>
                  <a:pt x="3245" y="1846"/>
                </a:cubicBezTo>
                <a:cubicBezTo>
                  <a:pt x="3266" y="1832"/>
                  <a:pt x="3257" y="1833"/>
                  <a:pt x="3230" y="1847"/>
                </a:cubicBezTo>
                <a:cubicBezTo>
                  <a:pt x="3209" y="1857"/>
                  <a:pt x="3190" y="1861"/>
                  <a:pt x="3182" y="1857"/>
                </a:cubicBezTo>
                <a:cubicBezTo>
                  <a:pt x="3179" y="1855"/>
                  <a:pt x="3179" y="1854"/>
                  <a:pt x="3181" y="1854"/>
                </a:cubicBezTo>
                <a:cubicBezTo>
                  <a:pt x="3183" y="1854"/>
                  <a:pt x="3185" y="1852"/>
                  <a:pt x="3184" y="1851"/>
                </a:cubicBezTo>
                <a:cubicBezTo>
                  <a:pt x="3184" y="1849"/>
                  <a:pt x="3179" y="1849"/>
                  <a:pt x="3167" y="1851"/>
                </a:cubicBezTo>
                <a:cubicBezTo>
                  <a:pt x="3149" y="1855"/>
                  <a:pt x="3138" y="1853"/>
                  <a:pt x="3147" y="1848"/>
                </a:cubicBezTo>
                <a:cubicBezTo>
                  <a:pt x="3151" y="1846"/>
                  <a:pt x="3150" y="1846"/>
                  <a:pt x="3142" y="1847"/>
                </a:cubicBezTo>
                <a:cubicBezTo>
                  <a:pt x="3137" y="1847"/>
                  <a:pt x="3132" y="1846"/>
                  <a:pt x="3132" y="1845"/>
                </a:cubicBezTo>
                <a:cubicBezTo>
                  <a:pt x="3132" y="1843"/>
                  <a:pt x="3123" y="1842"/>
                  <a:pt x="3114" y="1842"/>
                </a:cubicBezTo>
                <a:cubicBezTo>
                  <a:pt x="3093" y="1842"/>
                  <a:pt x="3086" y="1838"/>
                  <a:pt x="3104" y="1836"/>
                </a:cubicBezTo>
                <a:cubicBezTo>
                  <a:pt x="3110" y="1835"/>
                  <a:pt x="3114" y="1834"/>
                  <a:pt x="3113" y="1833"/>
                </a:cubicBezTo>
                <a:cubicBezTo>
                  <a:pt x="3109" y="1828"/>
                  <a:pt x="3163" y="1818"/>
                  <a:pt x="3170" y="1822"/>
                </a:cubicBezTo>
                <a:cubicBezTo>
                  <a:pt x="3172" y="1824"/>
                  <a:pt x="3175" y="1823"/>
                  <a:pt x="3177" y="1821"/>
                </a:cubicBezTo>
                <a:cubicBezTo>
                  <a:pt x="3181" y="1818"/>
                  <a:pt x="3229" y="1808"/>
                  <a:pt x="3279" y="1800"/>
                </a:cubicBezTo>
                <a:cubicBezTo>
                  <a:pt x="3302" y="1797"/>
                  <a:pt x="3308" y="1795"/>
                  <a:pt x="3304" y="1793"/>
                </a:cubicBezTo>
                <a:cubicBezTo>
                  <a:pt x="3300" y="1792"/>
                  <a:pt x="3284" y="1793"/>
                  <a:pt x="3261" y="1797"/>
                </a:cubicBezTo>
                <a:cubicBezTo>
                  <a:pt x="3221" y="1803"/>
                  <a:pt x="3172" y="1806"/>
                  <a:pt x="3160" y="1803"/>
                </a:cubicBezTo>
                <a:cubicBezTo>
                  <a:pt x="3155" y="1802"/>
                  <a:pt x="3147" y="1801"/>
                  <a:pt x="3143" y="1800"/>
                </a:cubicBezTo>
                <a:cubicBezTo>
                  <a:pt x="3135" y="1799"/>
                  <a:pt x="3135" y="1799"/>
                  <a:pt x="3140" y="1796"/>
                </a:cubicBezTo>
                <a:cubicBezTo>
                  <a:pt x="3144" y="1794"/>
                  <a:pt x="3143" y="1794"/>
                  <a:pt x="3135" y="1793"/>
                </a:cubicBezTo>
                <a:cubicBezTo>
                  <a:pt x="3128" y="1792"/>
                  <a:pt x="3119" y="1794"/>
                  <a:pt x="3110" y="1798"/>
                </a:cubicBezTo>
                <a:cubicBezTo>
                  <a:pt x="3100" y="1801"/>
                  <a:pt x="3089" y="1804"/>
                  <a:pt x="3081" y="1804"/>
                </a:cubicBezTo>
                <a:cubicBezTo>
                  <a:pt x="3073" y="1804"/>
                  <a:pt x="3051" y="1804"/>
                  <a:pt x="3032" y="1804"/>
                </a:cubicBezTo>
                <a:cubicBezTo>
                  <a:pt x="3014" y="1804"/>
                  <a:pt x="2996" y="1803"/>
                  <a:pt x="2992" y="1801"/>
                </a:cubicBezTo>
                <a:cubicBezTo>
                  <a:pt x="2985" y="1799"/>
                  <a:pt x="3016" y="1798"/>
                  <a:pt x="3025" y="1800"/>
                </a:cubicBezTo>
                <a:cubicBezTo>
                  <a:pt x="3028" y="1801"/>
                  <a:pt x="3029" y="1801"/>
                  <a:pt x="3028" y="1799"/>
                </a:cubicBezTo>
                <a:cubicBezTo>
                  <a:pt x="3026" y="1797"/>
                  <a:pt x="3022" y="1796"/>
                  <a:pt x="3018" y="1796"/>
                </a:cubicBezTo>
                <a:cubicBezTo>
                  <a:pt x="3011" y="1797"/>
                  <a:pt x="3011" y="1797"/>
                  <a:pt x="3016" y="1793"/>
                </a:cubicBezTo>
                <a:cubicBezTo>
                  <a:pt x="3019" y="1790"/>
                  <a:pt x="3036" y="1788"/>
                  <a:pt x="3069" y="1785"/>
                </a:cubicBezTo>
                <a:cubicBezTo>
                  <a:pt x="3095" y="1783"/>
                  <a:pt x="3113" y="1780"/>
                  <a:pt x="3109" y="1780"/>
                </a:cubicBezTo>
                <a:cubicBezTo>
                  <a:pt x="3104" y="1779"/>
                  <a:pt x="3103" y="1778"/>
                  <a:pt x="3106" y="1776"/>
                </a:cubicBezTo>
                <a:cubicBezTo>
                  <a:pt x="3109" y="1773"/>
                  <a:pt x="3108" y="1772"/>
                  <a:pt x="3103" y="1771"/>
                </a:cubicBezTo>
                <a:cubicBezTo>
                  <a:pt x="3096" y="1769"/>
                  <a:pt x="3096" y="1769"/>
                  <a:pt x="3096" y="1769"/>
                </a:cubicBezTo>
                <a:cubicBezTo>
                  <a:pt x="3102" y="1766"/>
                  <a:pt x="3102" y="1766"/>
                  <a:pt x="3102" y="1766"/>
                </a:cubicBezTo>
                <a:cubicBezTo>
                  <a:pt x="3106" y="1764"/>
                  <a:pt x="3117" y="1761"/>
                  <a:pt x="3127" y="1759"/>
                </a:cubicBezTo>
                <a:cubicBezTo>
                  <a:pt x="3137" y="1757"/>
                  <a:pt x="3146" y="1755"/>
                  <a:pt x="3145" y="1754"/>
                </a:cubicBezTo>
                <a:cubicBezTo>
                  <a:pt x="3145" y="1752"/>
                  <a:pt x="3139" y="1752"/>
                  <a:pt x="3131" y="1751"/>
                </a:cubicBezTo>
                <a:cubicBezTo>
                  <a:pt x="3115" y="1751"/>
                  <a:pt x="3112" y="1749"/>
                  <a:pt x="3118" y="1743"/>
                </a:cubicBezTo>
                <a:cubicBezTo>
                  <a:pt x="3125" y="1738"/>
                  <a:pt x="3121" y="1738"/>
                  <a:pt x="3108" y="1744"/>
                </a:cubicBezTo>
                <a:cubicBezTo>
                  <a:pt x="3102" y="1747"/>
                  <a:pt x="3095" y="1750"/>
                  <a:pt x="3092" y="1750"/>
                </a:cubicBezTo>
                <a:cubicBezTo>
                  <a:pt x="3087" y="1751"/>
                  <a:pt x="3087" y="1750"/>
                  <a:pt x="3093" y="1746"/>
                </a:cubicBezTo>
                <a:cubicBezTo>
                  <a:pt x="3099" y="1741"/>
                  <a:pt x="3099" y="1741"/>
                  <a:pt x="3099" y="1741"/>
                </a:cubicBezTo>
                <a:cubicBezTo>
                  <a:pt x="3092" y="1743"/>
                  <a:pt x="3092" y="1743"/>
                  <a:pt x="3092" y="1743"/>
                </a:cubicBezTo>
                <a:cubicBezTo>
                  <a:pt x="3089" y="1745"/>
                  <a:pt x="3082" y="1747"/>
                  <a:pt x="3076" y="1748"/>
                </a:cubicBezTo>
                <a:cubicBezTo>
                  <a:pt x="3067" y="1750"/>
                  <a:pt x="3067" y="1750"/>
                  <a:pt x="3072" y="1745"/>
                </a:cubicBezTo>
                <a:cubicBezTo>
                  <a:pt x="3077" y="1741"/>
                  <a:pt x="3077" y="1740"/>
                  <a:pt x="3071" y="1741"/>
                </a:cubicBezTo>
                <a:cubicBezTo>
                  <a:pt x="3069" y="1741"/>
                  <a:pt x="3063" y="1744"/>
                  <a:pt x="3060" y="1746"/>
                </a:cubicBezTo>
                <a:cubicBezTo>
                  <a:pt x="3051" y="1753"/>
                  <a:pt x="3048" y="1753"/>
                  <a:pt x="3049" y="1746"/>
                </a:cubicBezTo>
                <a:cubicBezTo>
                  <a:pt x="3050" y="1742"/>
                  <a:pt x="3049" y="1740"/>
                  <a:pt x="3045" y="1741"/>
                </a:cubicBezTo>
                <a:cubicBezTo>
                  <a:pt x="3041" y="1741"/>
                  <a:pt x="3039" y="1744"/>
                  <a:pt x="3040" y="1750"/>
                </a:cubicBezTo>
                <a:cubicBezTo>
                  <a:pt x="3041" y="1751"/>
                  <a:pt x="3037" y="1755"/>
                  <a:pt x="3032" y="1760"/>
                </a:cubicBezTo>
                <a:cubicBezTo>
                  <a:pt x="3026" y="1766"/>
                  <a:pt x="3020" y="1768"/>
                  <a:pt x="3003" y="1771"/>
                </a:cubicBezTo>
                <a:cubicBezTo>
                  <a:pt x="2991" y="1773"/>
                  <a:pt x="2971" y="1777"/>
                  <a:pt x="2957" y="1780"/>
                </a:cubicBezTo>
                <a:cubicBezTo>
                  <a:pt x="2933" y="1785"/>
                  <a:pt x="2925" y="1785"/>
                  <a:pt x="2937" y="1779"/>
                </a:cubicBezTo>
                <a:cubicBezTo>
                  <a:pt x="2942" y="1776"/>
                  <a:pt x="2941" y="1776"/>
                  <a:pt x="2930" y="1777"/>
                </a:cubicBezTo>
                <a:cubicBezTo>
                  <a:pt x="2921" y="1778"/>
                  <a:pt x="2917" y="1777"/>
                  <a:pt x="2918" y="1775"/>
                </a:cubicBezTo>
                <a:cubicBezTo>
                  <a:pt x="2919" y="1773"/>
                  <a:pt x="2915" y="1773"/>
                  <a:pt x="2903" y="1776"/>
                </a:cubicBezTo>
                <a:cubicBezTo>
                  <a:pt x="2879" y="1781"/>
                  <a:pt x="2866" y="1781"/>
                  <a:pt x="2844" y="1777"/>
                </a:cubicBezTo>
                <a:cubicBezTo>
                  <a:pt x="2823" y="1772"/>
                  <a:pt x="2819" y="1772"/>
                  <a:pt x="2822" y="1776"/>
                </a:cubicBezTo>
                <a:cubicBezTo>
                  <a:pt x="2825" y="1780"/>
                  <a:pt x="2757" y="1779"/>
                  <a:pt x="2748" y="1775"/>
                </a:cubicBezTo>
                <a:cubicBezTo>
                  <a:pt x="2746" y="1774"/>
                  <a:pt x="2740" y="1773"/>
                  <a:pt x="2734" y="1773"/>
                </a:cubicBezTo>
                <a:cubicBezTo>
                  <a:pt x="2727" y="1772"/>
                  <a:pt x="2723" y="1771"/>
                  <a:pt x="2723" y="1768"/>
                </a:cubicBezTo>
                <a:cubicBezTo>
                  <a:pt x="2724" y="1766"/>
                  <a:pt x="2722" y="1765"/>
                  <a:pt x="2719" y="1767"/>
                </a:cubicBezTo>
                <a:cubicBezTo>
                  <a:pt x="2714" y="1770"/>
                  <a:pt x="2714" y="1770"/>
                  <a:pt x="2676" y="1770"/>
                </a:cubicBezTo>
                <a:cubicBezTo>
                  <a:pt x="2659" y="1770"/>
                  <a:pt x="2643" y="1769"/>
                  <a:pt x="2640" y="1768"/>
                </a:cubicBezTo>
                <a:cubicBezTo>
                  <a:pt x="2627" y="1764"/>
                  <a:pt x="2616" y="1762"/>
                  <a:pt x="2612" y="1764"/>
                </a:cubicBezTo>
                <a:cubicBezTo>
                  <a:pt x="2610" y="1765"/>
                  <a:pt x="2608" y="1764"/>
                  <a:pt x="2608" y="1761"/>
                </a:cubicBezTo>
                <a:cubicBezTo>
                  <a:pt x="2608" y="1758"/>
                  <a:pt x="2606" y="1757"/>
                  <a:pt x="2605" y="1758"/>
                </a:cubicBezTo>
                <a:cubicBezTo>
                  <a:pt x="2603" y="1759"/>
                  <a:pt x="2603" y="1761"/>
                  <a:pt x="2604" y="1763"/>
                </a:cubicBezTo>
                <a:cubicBezTo>
                  <a:pt x="2605" y="1764"/>
                  <a:pt x="2605" y="1765"/>
                  <a:pt x="2603" y="1765"/>
                </a:cubicBezTo>
                <a:cubicBezTo>
                  <a:pt x="2601" y="1766"/>
                  <a:pt x="2600" y="1764"/>
                  <a:pt x="2600" y="1762"/>
                </a:cubicBezTo>
                <a:cubicBezTo>
                  <a:pt x="2599" y="1758"/>
                  <a:pt x="2596" y="1758"/>
                  <a:pt x="2585" y="1759"/>
                </a:cubicBezTo>
                <a:cubicBezTo>
                  <a:pt x="2568" y="1760"/>
                  <a:pt x="2559" y="1757"/>
                  <a:pt x="2571" y="1754"/>
                </a:cubicBezTo>
                <a:cubicBezTo>
                  <a:pt x="2580" y="1751"/>
                  <a:pt x="2590" y="1751"/>
                  <a:pt x="2620" y="1754"/>
                </a:cubicBezTo>
                <a:cubicBezTo>
                  <a:pt x="2632" y="1755"/>
                  <a:pt x="2659" y="1757"/>
                  <a:pt x="2679" y="1758"/>
                </a:cubicBezTo>
                <a:cubicBezTo>
                  <a:pt x="2699" y="1759"/>
                  <a:pt x="2718" y="1761"/>
                  <a:pt x="2720" y="1761"/>
                </a:cubicBezTo>
                <a:cubicBezTo>
                  <a:pt x="2723" y="1762"/>
                  <a:pt x="2730" y="1762"/>
                  <a:pt x="2737" y="1762"/>
                </a:cubicBezTo>
                <a:cubicBezTo>
                  <a:pt x="2744" y="1762"/>
                  <a:pt x="2767" y="1763"/>
                  <a:pt x="2788" y="1764"/>
                </a:cubicBezTo>
                <a:cubicBezTo>
                  <a:pt x="2818" y="1765"/>
                  <a:pt x="2847" y="1763"/>
                  <a:pt x="2919" y="1756"/>
                </a:cubicBezTo>
                <a:cubicBezTo>
                  <a:pt x="3011" y="1748"/>
                  <a:pt x="3043" y="1742"/>
                  <a:pt x="3049" y="1734"/>
                </a:cubicBezTo>
                <a:cubicBezTo>
                  <a:pt x="3051" y="1731"/>
                  <a:pt x="3041" y="1733"/>
                  <a:pt x="3015" y="1740"/>
                </a:cubicBezTo>
                <a:cubicBezTo>
                  <a:pt x="3008" y="1742"/>
                  <a:pt x="3007" y="1741"/>
                  <a:pt x="3008" y="1738"/>
                </a:cubicBezTo>
                <a:cubicBezTo>
                  <a:pt x="3010" y="1736"/>
                  <a:pt x="3009" y="1735"/>
                  <a:pt x="3004" y="1737"/>
                </a:cubicBezTo>
                <a:cubicBezTo>
                  <a:pt x="2990" y="1742"/>
                  <a:pt x="2967" y="1746"/>
                  <a:pt x="2965" y="1743"/>
                </a:cubicBezTo>
                <a:cubicBezTo>
                  <a:pt x="2962" y="1739"/>
                  <a:pt x="2947" y="1741"/>
                  <a:pt x="2945" y="1746"/>
                </a:cubicBezTo>
                <a:cubicBezTo>
                  <a:pt x="2943" y="1750"/>
                  <a:pt x="2936" y="1751"/>
                  <a:pt x="2886" y="1755"/>
                </a:cubicBezTo>
                <a:cubicBezTo>
                  <a:pt x="2827" y="1759"/>
                  <a:pt x="2805" y="1759"/>
                  <a:pt x="2783" y="1757"/>
                </a:cubicBezTo>
                <a:cubicBezTo>
                  <a:pt x="2776" y="1756"/>
                  <a:pt x="2752" y="1755"/>
                  <a:pt x="2730" y="1755"/>
                </a:cubicBezTo>
                <a:cubicBezTo>
                  <a:pt x="2687" y="1754"/>
                  <a:pt x="2681" y="1753"/>
                  <a:pt x="2687" y="1749"/>
                </a:cubicBezTo>
                <a:cubicBezTo>
                  <a:pt x="2690" y="1747"/>
                  <a:pt x="2689" y="1746"/>
                  <a:pt x="2686" y="1746"/>
                </a:cubicBezTo>
                <a:cubicBezTo>
                  <a:pt x="2683" y="1747"/>
                  <a:pt x="2681" y="1748"/>
                  <a:pt x="2681" y="1749"/>
                </a:cubicBezTo>
                <a:cubicBezTo>
                  <a:pt x="2680" y="1751"/>
                  <a:pt x="2668" y="1751"/>
                  <a:pt x="2654" y="1749"/>
                </a:cubicBezTo>
                <a:cubicBezTo>
                  <a:pt x="2639" y="1748"/>
                  <a:pt x="2630" y="1747"/>
                  <a:pt x="2633" y="1746"/>
                </a:cubicBezTo>
                <a:cubicBezTo>
                  <a:pt x="2636" y="1746"/>
                  <a:pt x="2641" y="1743"/>
                  <a:pt x="2643" y="1741"/>
                </a:cubicBezTo>
                <a:cubicBezTo>
                  <a:pt x="2646" y="1737"/>
                  <a:pt x="2653" y="1736"/>
                  <a:pt x="2673" y="1734"/>
                </a:cubicBezTo>
                <a:cubicBezTo>
                  <a:pt x="2687" y="1732"/>
                  <a:pt x="2699" y="1732"/>
                  <a:pt x="2699" y="1734"/>
                </a:cubicBezTo>
                <a:cubicBezTo>
                  <a:pt x="2699" y="1735"/>
                  <a:pt x="2705" y="1736"/>
                  <a:pt x="2711" y="1735"/>
                </a:cubicBezTo>
                <a:cubicBezTo>
                  <a:pt x="2718" y="1735"/>
                  <a:pt x="2726" y="1735"/>
                  <a:pt x="2728" y="1737"/>
                </a:cubicBezTo>
                <a:cubicBezTo>
                  <a:pt x="2731" y="1739"/>
                  <a:pt x="2733" y="1739"/>
                  <a:pt x="2735" y="1737"/>
                </a:cubicBezTo>
                <a:cubicBezTo>
                  <a:pt x="2737" y="1734"/>
                  <a:pt x="2736" y="1733"/>
                  <a:pt x="2730" y="1732"/>
                </a:cubicBezTo>
                <a:cubicBezTo>
                  <a:pt x="2714" y="1730"/>
                  <a:pt x="2704" y="1727"/>
                  <a:pt x="2704" y="1725"/>
                </a:cubicBezTo>
                <a:cubicBezTo>
                  <a:pt x="2703" y="1723"/>
                  <a:pt x="2679" y="1726"/>
                  <a:pt x="2666" y="1730"/>
                </a:cubicBezTo>
                <a:cubicBezTo>
                  <a:pt x="2663" y="1731"/>
                  <a:pt x="2660" y="1731"/>
                  <a:pt x="2660" y="1729"/>
                </a:cubicBezTo>
                <a:cubicBezTo>
                  <a:pt x="2660" y="1728"/>
                  <a:pt x="2657" y="1727"/>
                  <a:pt x="2654" y="1727"/>
                </a:cubicBezTo>
                <a:cubicBezTo>
                  <a:pt x="2651" y="1727"/>
                  <a:pt x="2649" y="1726"/>
                  <a:pt x="2649" y="1725"/>
                </a:cubicBezTo>
                <a:cubicBezTo>
                  <a:pt x="2648" y="1720"/>
                  <a:pt x="2656" y="1715"/>
                  <a:pt x="2662" y="1716"/>
                </a:cubicBezTo>
                <a:cubicBezTo>
                  <a:pt x="2665" y="1717"/>
                  <a:pt x="2670" y="1716"/>
                  <a:pt x="2672" y="1714"/>
                </a:cubicBezTo>
                <a:cubicBezTo>
                  <a:pt x="2675" y="1713"/>
                  <a:pt x="2684" y="1710"/>
                  <a:pt x="2693" y="1709"/>
                </a:cubicBezTo>
                <a:cubicBezTo>
                  <a:pt x="2709" y="1707"/>
                  <a:pt x="2709" y="1707"/>
                  <a:pt x="2709" y="1714"/>
                </a:cubicBezTo>
                <a:cubicBezTo>
                  <a:pt x="2710" y="1721"/>
                  <a:pt x="2710" y="1722"/>
                  <a:pt x="2720" y="1721"/>
                </a:cubicBezTo>
                <a:cubicBezTo>
                  <a:pt x="2733" y="1720"/>
                  <a:pt x="2733" y="1716"/>
                  <a:pt x="2722" y="1712"/>
                </a:cubicBezTo>
                <a:cubicBezTo>
                  <a:pt x="2713" y="1709"/>
                  <a:pt x="2710" y="1704"/>
                  <a:pt x="2716" y="1700"/>
                </a:cubicBezTo>
                <a:cubicBezTo>
                  <a:pt x="2722" y="1695"/>
                  <a:pt x="2751" y="1691"/>
                  <a:pt x="2774" y="1691"/>
                </a:cubicBezTo>
                <a:cubicBezTo>
                  <a:pt x="2800" y="1692"/>
                  <a:pt x="2816" y="1695"/>
                  <a:pt x="2800" y="1696"/>
                </a:cubicBezTo>
                <a:cubicBezTo>
                  <a:pt x="2794" y="1696"/>
                  <a:pt x="2788" y="1698"/>
                  <a:pt x="2785" y="1700"/>
                </a:cubicBezTo>
                <a:cubicBezTo>
                  <a:pt x="2781" y="1703"/>
                  <a:pt x="2784" y="1703"/>
                  <a:pt x="2802" y="1700"/>
                </a:cubicBezTo>
                <a:cubicBezTo>
                  <a:pt x="2816" y="1698"/>
                  <a:pt x="2825" y="1697"/>
                  <a:pt x="2825" y="1699"/>
                </a:cubicBezTo>
                <a:cubicBezTo>
                  <a:pt x="2825" y="1702"/>
                  <a:pt x="2816" y="1706"/>
                  <a:pt x="2806" y="1707"/>
                </a:cubicBezTo>
                <a:cubicBezTo>
                  <a:pt x="2803" y="1707"/>
                  <a:pt x="2801" y="1708"/>
                  <a:pt x="2802" y="1709"/>
                </a:cubicBezTo>
                <a:cubicBezTo>
                  <a:pt x="2806" y="1713"/>
                  <a:pt x="2789" y="1719"/>
                  <a:pt x="2775" y="1719"/>
                </a:cubicBezTo>
                <a:cubicBezTo>
                  <a:pt x="2766" y="1720"/>
                  <a:pt x="2761" y="1721"/>
                  <a:pt x="2762" y="1722"/>
                </a:cubicBezTo>
                <a:cubicBezTo>
                  <a:pt x="2763" y="1723"/>
                  <a:pt x="2762" y="1725"/>
                  <a:pt x="2761" y="1727"/>
                </a:cubicBezTo>
                <a:cubicBezTo>
                  <a:pt x="2759" y="1728"/>
                  <a:pt x="2760" y="1728"/>
                  <a:pt x="2764" y="1726"/>
                </a:cubicBezTo>
                <a:cubicBezTo>
                  <a:pt x="2768" y="1725"/>
                  <a:pt x="2776" y="1723"/>
                  <a:pt x="2782" y="1722"/>
                </a:cubicBezTo>
                <a:cubicBezTo>
                  <a:pt x="2788" y="1721"/>
                  <a:pt x="2801" y="1717"/>
                  <a:pt x="2812" y="1713"/>
                </a:cubicBezTo>
                <a:cubicBezTo>
                  <a:pt x="2830" y="1706"/>
                  <a:pt x="2839" y="1705"/>
                  <a:pt x="2846" y="1709"/>
                </a:cubicBezTo>
                <a:cubicBezTo>
                  <a:pt x="2848" y="1710"/>
                  <a:pt x="2855" y="1711"/>
                  <a:pt x="2862" y="1712"/>
                </a:cubicBezTo>
                <a:cubicBezTo>
                  <a:pt x="2873" y="1712"/>
                  <a:pt x="2875" y="1712"/>
                  <a:pt x="2875" y="1708"/>
                </a:cubicBezTo>
                <a:cubicBezTo>
                  <a:pt x="2875" y="1704"/>
                  <a:pt x="2872" y="1704"/>
                  <a:pt x="2860" y="1705"/>
                </a:cubicBezTo>
                <a:cubicBezTo>
                  <a:pt x="2844" y="1706"/>
                  <a:pt x="2832" y="1703"/>
                  <a:pt x="2839" y="1700"/>
                </a:cubicBezTo>
                <a:cubicBezTo>
                  <a:pt x="2856" y="1692"/>
                  <a:pt x="2863" y="1691"/>
                  <a:pt x="2888" y="1689"/>
                </a:cubicBezTo>
                <a:cubicBezTo>
                  <a:pt x="2911" y="1688"/>
                  <a:pt x="2913" y="1688"/>
                  <a:pt x="2899" y="1687"/>
                </a:cubicBezTo>
                <a:cubicBezTo>
                  <a:pt x="2890" y="1687"/>
                  <a:pt x="2865" y="1687"/>
                  <a:pt x="2843" y="1687"/>
                </a:cubicBezTo>
                <a:cubicBezTo>
                  <a:pt x="2821" y="1687"/>
                  <a:pt x="2802" y="1686"/>
                  <a:pt x="2801" y="1685"/>
                </a:cubicBezTo>
                <a:cubicBezTo>
                  <a:pt x="2796" y="1682"/>
                  <a:pt x="2874" y="1679"/>
                  <a:pt x="2929" y="1680"/>
                </a:cubicBezTo>
                <a:cubicBezTo>
                  <a:pt x="2944" y="1681"/>
                  <a:pt x="2945" y="1684"/>
                  <a:pt x="2931" y="1685"/>
                </a:cubicBezTo>
                <a:cubicBezTo>
                  <a:pt x="2925" y="1686"/>
                  <a:pt x="2924" y="1686"/>
                  <a:pt x="2929" y="1686"/>
                </a:cubicBezTo>
                <a:cubicBezTo>
                  <a:pt x="2937" y="1687"/>
                  <a:pt x="2939" y="1691"/>
                  <a:pt x="2932" y="1693"/>
                </a:cubicBezTo>
                <a:cubicBezTo>
                  <a:pt x="2929" y="1694"/>
                  <a:pt x="2930" y="1694"/>
                  <a:pt x="2934" y="1693"/>
                </a:cubicBezTo>
                <a:cubicBezTo>
                  <a:pt x="2952" y="1688"/>
                  <a:pt x="2981" y="1683"/>
                  <a:pt x="2983" y="1685"/>
                </a:cubicBezTo>
                <a:cubicBezTo>
                  <a:pt x="2985" y="1688"/>
                  <a:pt x="3018" y="1684"/>
                  <a:pt x="3026" y="1679"/>
                </a:cubicBezTo>
                <a:cubicBezTo>
                  <a:pt x="3033" y="1675"/>
                  <a:pt x="3033" y="1675"/>
                  <a:pt x="3033" y="1675"/>
                </a:cubicBezTo>
                <a:cubicBezTo>
                  <a:pt x="3025" y="1675"/>
                  <a:pt x="3025" y="1675"/>
                  <a:pt x="3025" y="1675"/>
                </a:cubicBezTo>
                <a:cubicBezTo>
                  <a:pt x="3021" y="1676"/>
                  <a:pt x="3018" y="1675"/>
                  <a:pt x="3019" y="1673"/>
                </a:cubicBezTo>
                <a:cubicBezTo>
                  <a:pt x="3019" y="1672"/>
                  <a:pt x="3018" y="1670"/>
                  <a:pt x="3016" y="1670"/>
                </a:cubicBezTo>
                <a:cubicBezTo>
                  <a:pt x="3014" y="1669"/>
                  <a:pt x="3052" y="1665"/>
                  <a:pt x="3100" y="1660"/>
                </a:cubicBezTo>
                <a:cubicBezTo>
                  <a:pt x="3148" y="1655"/>
                  <a:pt x="3191" y="1650"/>
                  <a:pt x="3196" y="1648"/>
                </a:cubicBezTo>
                <a:cubicBezTo>
                  <a:pt x="3203" y="1645"/>
                  <a:pt x="3196" y="1646"/>
                  <a:pt x="3170" y="1649"/>
                </a:cubicBezTo>
                <a:cubicBezTo>
                  <a:pt x="3138" y="1653"/>
                  <a:pt x="3132" y="1653"/>
                  <a:pt x="3123" y="1649"/>
                </a:cubicBezTo>
                <a:cubicBezTo>
                  <a:pt x="3117" y="1647"/>
                  <a:pt x="3111" y="1645"/>
                  <a:pt x="3109" y="1645"/>
                </a:cubicBezTo>
                <a:cubicBezTo>
                  <a:pt x="3106" y="1645"/>
                  <a:pt x="3105" y="1644"/>
                  <a:pt x="3108" y="1641"/>
                </a:cubicBezTo>
                <a:cubicBezTo>
                  <a:pt x="3110" y="1638"/>
                  <a:pt x="3109" y="1636"/>
                  <a:pt x="3105" y="1634"/>
                </a:cubicBezTo>
                <a:cubicBezTo>
                  <a:pt x="3100" y="1632"/>
                  <a:pt x="3097" y="1633"/>
                  <a:pt x="3089" y="1639"/>
                </a:cubicBezTo>
                <a:cubicBezTo>
                  <a:pt x="3080" y="1646"/>
                  <a:pt x="3078" y="1646"/>
                  <a:pt x="3015" y="1652"/>
                </a:cubicBezTo>
                <a:cubicBezTo>
                  <a:pt x="2979" y="1655"/>
                  <a:pt x="2945" y="1656"/>
                  <a:pt x="2938" y="1655"/>
                </a:cubicBezTo>
                <a:cubicBezTo>
                  <a:pt x="2932" y="1654"/>
                  <a:pt x="2923" y="1653"/>
                  <a:pt x="2919" y="1653"/>
                </a:cubicBezTo>
                <a:cubicBezTo>
                  <a:pt x="2904" y="1651"/>
                  <a:pt x="2908" y="1648"/>
                  <a:pt x="2925" y="1648"/>
                </a:cubicBezTo>
                <a:cubicBezTo>
                  <a:pt x="2944" y="1648"/>
                  <a:pt x="2945" y="1643"/>
                  <a:pt x="2927" y="1641"/>
                </a:cubicBezTo>
                <a:cubicBezTo>
                  <a:pt x="2918" y="1640"/>
                  <a:pt x="2917" y="1639"/>
                  <a:pt x="2924" y="1637"/>
                </a:cubicBezTo>
                <a:cubicBezTo>
                  <a:pt x="2930" y="1635"/>
                  <a:pt x="2930" y="1635"/>
                  <a:pt x="2922" y="1634"/>
                </a:cubicBezTo>
                <a:cubicBezTo>
                  <a:pt x="2917" y="1633"/>
                  <a:pt x="2900" y="1633"/>
                  <a:pt x="2884" y="1634"/>
                </a:cubicBezTo>
                <a:cubicBezTo>
                  <a:pt x="2868" y="1634"/>
                  <a:pt x="2855" y="1634"/>
                  <a:pt x="2856" y="1633"/>
                </a:cubicBezTo>
                <a:cubicBezTo>
                  <a:pt x="2859" y="1629"/>
                  <a:pt x="2893" y="1614"/>
                  <a:pt x="2900" y="1613"/>
                </a:cubicBezTo>
                <a:cubicBezTo>
                  <a:pt x="2904" y="1613"/>
                  <a:pt x="2906" y="1611"/>
                  <a:pt x="2906" y="1610"/>
                </a:cubicBezTo>
                <a:cubicBezTo>
                  <a:pt x="2905" y="1609"/>
                  <a:pt x="2909" y="1607"/>
                  <a:pt x="2914" y="1604"/>
                </a:cubicBezTo>
                <a:cubicBezTo>
                  <a:pt x="2921" y="1601"/>
                  <a:pt x="2923" y="1600"/>
                  <a:pt x="2920" y="1598"/>
                </a:cubicBezTo>
                <a:cubicBezTo>
                  <a:pt x="2915" y="1596"/>
                  <a:pt x="2928" y="1593"/>
                  <a:pt x="2952" y="1592"/>
                </a:cubicBezTo>
                <a:cubicBezTo>
                  <a:pt x="2963" y="1591"/>
                  <a:pt x="2966" y="1591"/>
                  <a:pt x="2963" y="1589"/>
                </a:cubicBezTo>
                <a:cubicBezTo>
                  <a:pt x="2961" y="1587"/>
                  <a:pt x="2954" y="1587"/>
                  <a:pt x="2949" y="1587"/>
                </a:cubicBezTo>
                <a:cubicBezTo>
                  <a:pt x="2935" y="1588"/>
                  <a:pt x="2935" y="1584"/>
                  <a:pt x="2949" y="1580"/>
                </a:cubicBezTo>
                <a:cubicBezTo>
                  <a:pt x="2958" y="1578"/>
                  <a:pt x="2960" y="1577"/>
                  <a:pt x="2955" y="1576"/>
                </a:cubicBezTo>
                <a:cubicBezTo>
                  <a:pt x="2950" y="1574"/>
                  <a:pt x="2951" y="1574"/>
                  <a:pt x="2958" y="1571"/>
                </a:cubicBezTo>
                <a:cubicBezTo>
                  <a:pt x="2963" y="1569"/>
                  <a:pt x="2973" y="1568"/>
                  <a:pt x="2980" y="1568"/>
                </a:cubicBezTo>
                <a:cubicBezTo>
                  <a:pt x="2999" y="1567"/>
                  <a:pt x="3005" y="1565"/>
                  <a:pt x="2995" y="1563"/>
                </a:cubicBezTo>
                <a:cubicBezTo>
                  <a:pt x="2990" y="1562"/>
                  <a:pt x="2998" y="1561"/>
                  <a:pt x="3015" y="1560"/>
                </a:cubicBezTo>
                <a:cubicBezTo>
                  <a:pt x="3031" y="1559"/>
                  <a:pt x="3055" y="1558"/>
                  <a:pt x="3067" y="1557"/>
                </a:cubicBezTo>
                <a:cubicBezTo>
                  <a:pt x="3091" y="1554"/>
                  <a:pt x="3105" y="1557"/>
                  <a:pt x="3092" y="1561"/>
                </a:cubicBezTo>
                <a:cubicBezTo>
                  <a:pt x="3076" y="1566"/>
                  <a:pt x="3076" y="1566"/>
                  <a:pt x="3095" y="1563"/>
                </a:cubicBezTo>
                <a:cubicBezTo>
                  <a:pt x="3106" y="1561"/>
                  <a:pt x="3121" y="1559"/>
                  <a:pt x="3127" y="1558"/>
                </a:cubicBezTo>
                <a:cubicBezTo>
                  <a:pt x="3133" y="1557"/>
                  <a:pt x="3142" y="1554"/>
                  <a:pt x="3146" y="1551"/>
                </a:cubicBezTo>
                <a:cubicBezTo>
                  <a:pt x="3151" y="1548"/>
                  <a:pt x="3156" y="1546"/>
                  <a:pt x="3157" y="1547"/>
                </a:cubicBezTo>
                <a:cubicBezTo>
                  <a:pt x="3158" y="1547"/>
                  <a:pt x="3160" y="1545"/>
                  <a:pt x="3160" y="1542"/>
                </a:cubicBezTo>
                <a:cubicBezTo>
                  <a:pt x="3161" y="1539"/>
                  <a:pt x="3163" y="1536"/>
                  <a:pt x="3166" y="1536"/>
                </a:cubicBezTo>
                <a:cubicBezTo>
                  <a:pt x="3171" y="1536"/>
                  <a:pt x="3171" y="1536"/>
                  <a:pt x="3166" y="1538"/>
                </a:cubicBezTo>
                <a:cubicBezTo>
                  <a:pt x="3161" y="1541"/>
                  <a:pt x="3161" y="1541"/>
                  <a:pt x="3167" y="1544"/>
                </a:cubicBezTo>
                <a:cubicBezTo>
                  <a:pt x="3175" y="1547"/>
                  <a:pt x="3176" y="1547"/>
                  <a:pt x="3176" y="1541"/>
                </a:cubicBezTo>
                <a:cubicBezTo>
                  <a:pt x="3176" y="1537"/>
                  <a:pt x="3176" y="1537"/>
                  <a:pt x="3179" y="1542"/>
                </a:cubicBezTo>
                <a:cubicBezTo>
                  <a:pt x="3180" y="1545"/>
                  <a:pt x="3181" y="1546"/>
                  <a:pt x="3181" y="1544"/>
                </a:cubicBezTo>
                <a:cubicBezTo>
                  <a:pt x="3181" y="1542"/>
                  <a:pt x="3184" y="1540"/>
                  <a:pt x="3188" y="1539"/>
                </a:cubicBezTo>
                <a:cubicBezTo>
                  <a:pt x="3195" y="1539"/>
                  <a:pt x="3197" y="1532"/>
                  <a:pt x="3191" y="1529"/>
                </a:cubicBezTo>
                <a:cubicBezTo>
                  <a:pt x="3190" y="1529"/>
                  <a:pt x="3188" y="1529"/>
                  <a:pt x="3189" y="1531"/>
                </a:cubicBezTo>
                <a:cubicBezTo>
                  <a:pt x="3189" y="1532"/>
                  <a:pt x="3188" y="1534"/>
                  <a:pt x="3186" y="1534"/>
                </a:cubicBezTo>
                <a:cubicBezTo>
                  <a:pt x="3185" y="1534"/>
                  <a:pt x="3184" y="1532"/>
                  <a:pt x="3185" y="1529"/>
                </a:cubicBezTo>
                <a:cubicBezTo>
                  <a:pt x="3185" y="1524"/>
                  <a:pt x="3184" y="1524"/>
                  <a:pt x="3179" y="1525"/>
                </a:cubicBezTo>
                <a:cubicBezTo>
                  <a:pt x="3176" y="1526"/>
                  <a:pt x="3175" y="1526"/>
                  <a:pt x="3176" y="1525"/>
                </a:cubicBezTo>
                <a:cubicBezTo>
                  <a:pt x="3178" y="1524"/>
                  <a:pt x="3179" y="1522"/>
                  <a:pt x="3178" y="1521"/>
                </a:cubicBezTo>
                <a:cubicBezTo>
                  <a:pt x="3177" y="1519"/>
                  <a:pt x="3203" y="1517"/>
                  <a:pt x="3213" y="1519"/>
                </a:cubicBezTo>
                <a:cubicBezTo>
                  <a:pt x="3218" y="1520"/>
                  <a:pt x="3220" y="1519"/>
                  <a:pt x="3220" y="1517"/>
                </a:cubicBezTo>
                <a:cubicBezTo>
                  <a:pt x="3220" y="1515"/>
                  <a:pt x="3224" y="1514"/>
                  <a:pt x="3229" y="1513"/>
                </a:cubicBezTo>
                <a:cubicBezTo>
                  <a:pt x="3239" y="1512"/>
                  <a:pt x="3237" y="1510"/>
                  <a:pt x="3227" y="1510"/>
                </a:cubicBezTo>
                <a:cubicBezTo>
                  <a:pt x="3223" y="1510"/>
                  <a:pt x="3219" y="1509"/>
                  <a:pt x="3219" y="1508"/>
                </a:cubicBezTo>
                <a:cubicBezTo>
                  <a:pt x="3219" y="1506"/>
                  <a:pt x="3221" y="1506"/>
                  <a:pt x="3224" y="1506"/>
                </a:cubicBezTo>
                <a:cubicBezTo>
                  <a:pt x="3227" y="1507"/>
                  <a:pt x="3231" y="1506"/>
                  <a:pt x="3233" y="1504"/>
                </a:cubicBezTo>
                <a:cubicBezTo>
                  <a:pt x="3236" y="1502"/>
                  <a:pt x="3236" y="1501"/>
                  <a:pt x="3233" y="1501"/>
                </a:cubicBezTo>
                <a:cubicBezTo>
                  <a:pt x="3230" y="1502"/>
                  <a:pt x="3232" y="1500"/>
                  <a:pt x="3236" y="1497"/>
                </a:cubicBezTo>
                <a:cubicBezTo>
                  <a:pt x="3243" y="1493"/>
                  <a:pt x="3243" y="1493"/>
                  <a:pt x="3238" y="1492"/>
                </a:cubicBezTo>
                <a:cubicBezTo>
                  <a:pt x="3234" y="1491"/>
                  <a:pt x="3231" y="1489"/>
                  <a:pt x="3231" y="1488"/>
                </a:cubicBezTo>
                <a:cubicBezTo>
                  <a:pt x="3231" y="1484"/>
                  <a:pt x="3236" y="1484"/>
                  <a:pt x="3237" y="1488"/>
                </a:cubicBezTo>
                <a:cubicBezTo>
                  <a:pt x="3238" y="1490"/>
                  <a:pt x="3241" y="1489"/>
                  <a:pt x="3246" y="1486"/>
                </a:cubicBezTo>
                <a:cubicBezTo>
                  <a:pt x="3254" y="1481"/>
                  <a:pt x="3262" y="1481"/>
                  <a:pt x="3269" y="1485"/>
                </a:cubicBezTo>
                <a:cubicBezTo>
                  <a:pt x="3273" y="1488"/>
                  <a:pt x="3273" y="1487"/>
                  <a:pt x="3270" y="1484"/>
                </a:cubicBezTo>
                <a:cubicBezTo>
                  <a:pt x="3266" y="1479"/>
                  <a:pt x="3267" y="1476"/>
                  <a:pt x="3274" y="1477"/>
                </a:cubicBezTo>
                <a:cubicBezTo>
                  <a:pt x="3277" y="1478"/>
                  <a:pt x="3277" y="1478"/>
                  <a:pt x="3276" y="1476"/>
                </a:cubicBezTo>
                <a:cubicBezTo>
                  <a:pt x="3275" y="1474"/>
                  <a:pt x="3271" y="1473"/>
                  <a:pt x="3268" y="1473"/>
                </a:cubicBezTo>
                <a:cubicBezTo>
                  <a:pt x="3265" y="1473"/>
                  <a:pt x="3263" y="1472"/>
                  <a:pt x="3263" y="1471"/>
                </a:cubicBezTo>
                <a:cubicBezTo>
                  <a:pt x="3263" y="1470"/>
                  <a:pt x="3271" y="1467"/>
                  <a:pt x="3282" y="1465"/>
                </a:cubicBezTo>
                <a:cubicBezTo>
                  <a:pt x="3302" y="1461"/>
                  <a:pt x="3302" y="1461"/>
                  <a:pt x="3302" y="1461"/>
                </a:cubicBezTo>
                <a:cubicBezTo>
                  <a:pt x="3287" y="1460"/>
                  <a:pt x="3287" y="1460"/>
                  <a:pt x="3287" y="1460"/>
                </a:cubicBezTo>
                <a:cubicBezTo>
                  <a:pt x="3270" y="1459"/>
                  <a:pt x="3265" y="1457"/>
                  <a:pt x="3276" y="1456"/>
                </a:cubicBezTo>
                <a:cubicBezTo>
                  <a:pt x="3280" y="1455"/>
                  <a:pt x="3284" y="1454"/>
                  <a:pt x="3284" y="1452"/>
                </a:cubicBezTo>
                <a:cubicBezTo>
                  <a:pt x="3286" y="1449"/>
                  <a:pt x="3279" y="1449"/>
                  <a:pt x="3260" y="1451"/>
                </a:cubicBezTo>
                <a:cubicBezTo>
                  <a:pt x="3254" y="1452"/>
                  <a:pt x="3250" y="1452"/>
                  <a:pt x="3252" y="1450"/>
                </a:cubicBezTo>
                <a:cubicBezTo>
                  <a:pt x="3254" y="1449"/>
                  <a:pt x="3254" y="1447"/>
                  <a:pt x="3253" y="1446"/>
                </a:cubicBezTo>
                <a:cubicBezTo>
                  <a:pt x="3252" y="1444"/>
                  <a:pt x="3253" y="1444"/>
                  <a:pt x="3257" y="1445"/>
                </a:cubicBezTo>
                <a:cubicBezTo>
                  <a:pt x="3260" y="1447"/>
                  <a:pt x="3266" y="1446"/>
                  <a:pt x="3270" y="1445"/>
                </a:cubicBezTo>
                <a:cubicBezTo>
                  <a:pt x="3278" y="1442"/>
                  <a:pt x="3278" y="1442"/>
                  <a:pt x="3278" y="1442"/>
                </a:cubicBezTo>
                <a:cubicBezTo>
                  <a:pt x="3268" y="1443"/>
                  <a:pt x="3268" y="1443"/>
                  <a:pt x="3268" y="1443"/>
                </a:cubicBezTo>
                <a:cubicBezTo>
                  <a:pt x="3255" y="1443"/>
                  <a:pt x="3263" y="1437"/>
                  <a:pt x="3277" y="1436"/>
                </a:cubicBezTo>
                <a:cubicBezTo>
                  <a:pt x="3291" y="1434"/>
                  <a:pt x="3288" y="1429"/>
                  <a:pt x="3271" y="1425"/>
                </a:cubicBezTo>
                <a:cubicBezTo>
                  <a:pt x="3257" y="1421"/>
                  <a:pt x="3257" y="1421"/>
                  <a:pt x="3257" y="1421"/>
                </a:cubicBezTo>
                <a:cubicBezTo>
                  <a:pt x="3270" y="1421"/>
                  <a:pt x="3270" y="1421"/>
                  <a:pt x="3270" y="1421"/>
                </a:cubicBezTo>
                <a:cubicBezTo>
                  <a:pt x="3280" y="1421"/>
                  <a:pt x="3283" y="1420"/>
                  <a:pt x="3283" y="1417"/>
                </a:cubicBezTo>
                <a:cubicBezTo>
                  <a:pt x="3282" y="1414"/>
                  <a:pt x="3285" y="1413"/>
                  <a:pt x="3290" y="1412"/>
                </a:cubicBezTo>
                <a:cubicBezTo>
                  <a:pt x="3294" y="1412"/>
                  <a:pt x="3302" y="1409"/>
                  <a:pt x="3308" y="1406"/>
                </a:cubicBezTo>
                <a:cubicBezTo>
                  <a:pt x="3313" y="1404"/>
                  <a:pt x="3325" y="1400"/>
                  <a:pt x="3333" y="1399"/>
                </a:cubicBezTo>
                <a:cubicBezTo>
                  <a:pt x="3348" y="1398"/>
                  <a:pt x="3348" y="1397"/>
                  <a:pt x="3337" y="1397"/>
                </a:cubicBezTo>
                <a:cubicBezTo>
                  <a:pt x="3331" y="1396"/>
                  <a:pt x="3329" y="1395"/>
                  <a:pt x="3332" y="1395"/>
                </a:cubicBezTo>
                <a:cubicBezTo>
                  <a:pt x="3335" y="1394"/>
                  <a:pt x="3338" y="1392"/>
                  <a:pt x="3339" y="1389"/>
                </a:cubicBezTo>
                <a:cubicBezTo>
                  <a:pt x="3340" y="1386"/>
                  <a:pt x="3339" y="1385"/>
                  <a:pt x="3334" y="1387"/>
                </a:cubicBezTo>
                <a:cubicBezTo>
                  <a:pt x="3331" y="1389"/>
                  <a:pt x="3326" y="1391"/>
                  <a:pt x="3324" y="1393"/>
                </a:cubicBezTo>
                <a:cubicBezTo>
                  <a:pt x="3319" y="1398"/>
                  <a:pt x="3297" y="1401"/>
                  <a:pt x="3294" y="1397"/>
                </a:cubicBezTo>
                <a:cubicBezTo>
                  <a:pt x="3292" y="1395"/>
                  <a:pt x="3291" y="1395"/>
                  <a:pt x="3290" y="1397"/>
                </a:cubicBezTo>
                <a:cubicBezTo>
                  <a:pt x="3288" y="1399"/>
                  <a:pt x="3283" y="1399"/>
                  <a:pt x="3274" y="1397"/>
                </a:cubicBezTo>
                <a:cubicBezTo>
                  <a:pt x="3263" y="1394"/>
                  <a:pt x="3261" y="1393"/>
                  <a:pt x="3264" y="1389"/>
                </a:cubicBezTo>
                <a:cubicBezTo>
                  <a:pt x="3269" y="1381"/>
                  <a:pt x="3279" y="1374"/>
                  <a:pt x="3286" y="1373"/>
                </a:cubicBezTo>
                <a:cubicBezTo>
                  <a:pt x="3291" y="1373"/>
                  <a:pt x="3292" y="1372"/>
                  <a:pt x="3289" y="1368"/>
                </a:cubicBezTo>
                <a:cubicBezTo>
                  <a:pt x="3286" y="1363"/>
                  <a:pt x="3286" y="1363"/>
                  <a:pt x="3270" y="1370"/>
                </a:cubicBezTo>
                <a:cubicBezTo>
                  <a:pt x="3260" y="1374"/>
                  <a:pt x="3255" y="1378"/>
                  <a:pt x="3258" y="1378"/>
                </a:cubicBezTo>
                <a:cubicBezTo>
                  <a:pt x="3262" y="1379"/>
                  <a:pt x="3262" y="1380"/>
                  <a:pt x="3260" y="1383"/>
                </a:cubicBezTo>
                <a:cubicBezTo>
                  <a:pt x="3259" y="1385"/>
                  <a:pt x="3256" y="1387"/>
                  <a:pt x="3254" y="1388"/>
                </a:cubicBezTo>
                <a:cubicBezTo>
                  <a:pt x="3252" y="1388"/>
                  <a:pt x="3245" y="1392"/>
                  <a:pt x="3238" y="1396"/>
                </a:cubicBezTo>
                <a:cubicBezTo>
                  <a:pt x="3230" y="1401"/>
                  <a:pt x="3219" y="1405"/>
                  <a:pt x="3208" y="1407"/>
                </a:cubicBezTo>
                <a:cubicBezTo>
                  <a:pt x="3198" y="1409"/>
                  <a:pt x="3193" y="1409"/>
                  <a:pt x="3196" y="1408"/>
                </a:cubicBezTo>
                <a:cubicBezTo>
                  <a:pt x="3204" y="1405"/>
                  <a:pt x="3203" y="1401"/>
                  <a:pt x="3194" y="1402"/>
                </a:cubicBezTo>
                <a:cubicBezTo>
                  <a:pt x="3189" y="1402"/>
                  <a:pt x="3188" y="1402"/>
                  <a:pt x="3191" y="1398"/>
                </a:cubicBezTo>
                <a:cubicBezTo>
                  <a:pt x="3193" y="1396"/>
                  <a:pt x="3198" y="1392"/>
                  <a:pt x="3202" y="1391"/>
                </a:cubicBezTo>
                <a:cubicBezTo>
                  <a:pt x="3209" y="1387"/>
                  <a:pt x="3209" y="1387"/>
                  <a:pt x="3195" y="1388"/>
                </a:cubicBezTo>
                <a:cubicBezTo>
                  <a:pt x="3176" y="1389"/>
                  <a:pt x="3171" y="1387"/>
                  <a:pt x="3185" y="1381"/>
                </a:cubicBezTo>
                <a:cubicBezTo>
                  <a:pt x="3190" y="1379"/>
                  <a:pt x="3193" y="1377"/>
                  <a:pt x="3191" y="1377"/>
                </a:cubicBezTo>
                <a:cubicBezTo>
                  <a:pt x="3188" y="1377"/>
                  <a:pt x="3181" y="1379"/>
                  <a:pt x="3175" y="1382"/>
                </a:cubicBezTo>
                <a:cubicBezTo>
                  <a:pt x="3169" y="1385"/>
                  <a:pt x="3164" y="1386"/>
                  <a:pt x="3163" y="1385"/>
                </a:cubicBezTo>
                <a:cubicBezTo>
                  <a:pt x="3162" y="1383"/>
                  <a:pt x="3163" y="1382"/>
                  <a:pt x="3165" y="1382"/>
                </a:cubicBezTo>
                <a:cubicBezTo>
                  <a:pt x="3168" y="1382"/>
                  <a:pt x="3169" y="1380"/>
                  <a:pt x="3169" y="1377"/>
                </a:cubicBezTo>
                <a:cubicBezTo>
                  <a:pt x="3169" y="1374"/>
                  <a:pt x="3171" y="1373"/>
                  <a:pt x="3178" y="1373"/>
                </a:cubicBezTo>
                <a:cubicBezTo>
                  <a:pt x="3183" y="1373"/>
                  <a:pt x="3188" y="1371"/>
                  <a:pt x="3191" y="1368"/>
                </a:cubicBezTo>
                <a:cubicBezTo>
                  <a:pt x="3193" y="1365"/>
                  <a:pt x="3197" y="1363"/>
                  <a:pt x="3201" y="1364"/>
                </a:cubicBezTo>
                <a:cubicBezTo>
                  <a:pt x="3205" y="1364"/>
                  <a:pt x="3206" y="1364"/>
                  <a:pt x="3206" y="1361"/>
                </a:cubicBezTo>
                <a:cubicBezTo>
                  <a:pt x="3205" y="1359"/>
                  <a:pt x="3206" y="1357"/>
                  <a:pt x="3210" y="1358"/>
                </a:cubicBezTo>
                <a:cubicBezTo>
                  <a:pt x="3214" y="1358"/>
                  <a:pt x="3215" y="1357"/>
                  <a:pt x="3212" y="1355"/>
                </a:cubicBezTo>
                <a:cubicBezTo>
                  <a:pt x="3209" y="1352"/>
                  <a:pt x="3207" y="1353"/>
                  <a:pt x="3205" y="1355"/>
                </a:cubicBezTo>
                <a:cubicBezTo>
                  <a:pt x="3203" y="1357"/>
                  <a:pt x="3196" y="1360"/>
                  <a:pt x="3191" y="1361"/>
                </a:cubicBezTo>
                <a:cubicBezTo>
                  <a:pt x="3185" y="1362"/>
                  <a:pt x="3177" y="1365"/>
                  <a:pt x="3172" y="1366"/>
                </a:cubicBezTo>
                <a:cubicBezTo>
                  <a:pt x="3166" y="1368"/>
                  <a:pt x="3165" y="1368"/>
                  <a:pt x="3168" y="1365"/>
                </a:cubicBezTo>
                <a:cubicBezTo>
                  <a:pt x="3171" y="1363"/>
                  <a:pt x="3169" y="1362"/>
                  <a:pt x="3161" y="1364"/>
                </a:cubicBezTo>
                <a:cubicBezTo>
                  <a:pt x="3152" y="1366"/>
                  <a:pt x="3151" y="1366"/>
                  <a:pt x="3155" y="1363"/>
                </a:cubicBezTo>
                <a:cubicBezTo>
                  <a:pt x="3160" y="1359"/>
                  <a:pt x="3160" y="1359"/>
                  <a:pt x="3155" y="1358"/>
                </a:cubicBezTo>
                <a:cubicBezTo>
                  <a:pt x="3151" y="1357"/>
                  <a:pt x="3151" y="1356"/>
                  <a:pt x="3155" y="1349"/>
                </a:cubicBezTo>
                <a:cubicBezTo>
                  <a:pt x="3159" y="1344"/>
                  <a:pt x="3162" y="1342"/>
                  <a:pt x="3171" y="1341"/>
                </a:cubicBezTo>
                <a:cubicBezTo>
                  <a:pt x="3180" y="1340"/>
                  <a:pt x="3182" y="1339"/>
                  <a:pt x="3183" y="1333"/>
                </a:cubicBezTo>
                <a:cubicBezTo>
                  <a:pt x="3184" y="1329"/>
                  <a:pt x="3186" y="1327"/>
                  <a:pt x="3190" y="1326"/>
                </a:cubicBezTo>
                <a:cubicBezTo>
                  <a:pt x="3195" y="1326"/>
                  <a:pt x="3195" y="1326"/>
                  <a:pt x="3192" y="1329"/>
                </a:cubicBezTo>
                <a:cubicBezTo>
                  <a:pt x="3189" y="1332"/>
                  <a:pt x="3189" y="1332"/>
                  <a:pt x="3193" y="1332"/>
                </a:cubicBezTo>
                <a:cubicBezTo>
                  <a:pt x="3196" y="1331"/>
                  <a:pt x="3199" y="1329"/>
                  <a:pt x="3199" y="1327"/>
                </a:cubicBezTo>
                <a:cubicBezTo>
                  <a:pt x="3200" y="1323"/>
                  <a:pt x="3205" y="1322"/>
                  <a:pt x="3235" y="1321"/>
                </a:cubicBezTo>
                <a:cubicBezTo>
                  <a:pt x="3254" y="1320"/>
                  <a:pt x="3283" y="1319"/>
                  <a:pt x="3300" y="1319"/>
                </a:cubicBezTo>
                <a:cubicBezTo>
                  <a:pt x="3321" y="1319"/>
                  <a:pt x="3334" y="1318"/>
                  <a:pt x="3342" y="1315"/>
                </a:cubicBezTo>
                <a:cubicBezTo>
                  <a:pt x="3349" y="1313"/>
                  <a:pt x="3359" y="1311"/>
                  <a:pt x="3364" y="1310"/>
                </a:cubicBezTo>
                <a:cubicBezTo>
                  <a:pt x="3371" y="1309"/>
                  <a:pt x="3374" y="1308"/>
                  <a:pt x="3373" y="1306"/>
                </a:cubicBezTo>
                <a:cubicBezTo>
                  <a:pt x="3371" y="1304"/>
                  <a:pt x="3354" y="1305"/>
                  <a:pt x="3313" y="1310"/>
                </a:cubicBezTo>
                <a:cubicBezTo>
                  <a:pt x="3260" y="1317"/>
                  <a:pt x="3230" y="1318"/>
                  <a:pt x="3233" y="1314"/>
                </a:cubicBezTo>
                <a:cubicBezTo>
                  <a:pt x="3235" y="1313"/>
                  <a:pt x="3240" y="1311"/>
                  <a:pt x="3249" y="1309"/>
                </a:cubicBezTo>
                <a:cubicBezTo>
                  <a:pt x="3251" y="1308"/>
                  <a:pt x="3253" y="1306"/>
                  <a:pt x="3253" y="1304"/>
                </a:cubicBezTo>
                <a:cubicBezTo>
                  <a:pt x="3253" y="1302"/>
                  <a:pt x="3251" y="1302"/>
                  <a:pt x="3246" y="1304"/>
                </a:cubicBezTo>
                <a:cubicBezTo>
                  <a:pt x="3237" y="1309"/>
                  <a:pt x="3211" y="1311"/>
                  <a:pt x="3197" y="1308"/>
                </a:cubicBezTo>
                <a:cubicBezTo>
                  <a:pt x="3186" y="1306"/>
                  <a:pt x="3186" y="1306"/>
                  <a:pt x="3186" y="1306"/>
                </a:cubicBezTo>
                <a:cubicBezTo>
                  <a:pt x="3197" y="1303"/>
                  <a:pt x="3197" y="1303"/>
                  <a:pt x="3197" y="1303"/>
                </a:cubicBezTo>
                <a:cubicBezTo>
                  <a:pt x="3203" y="1301"/>
                  <a:pt x="3208" y="1298"/>
                  <a:pt x="3210" y="1296"/>
                </a:cubicBezTo>
                <a:cubicBezTo>
                  <a:pt x="3211" y="1295"/>
                  <a:pt x="3215" y="1293"/>
                  <a:pt x="3218" y="1293"/>
                </a:cubicBezTo>
                <a:cubicBezTo>
                  <a:pt x="3221" y="1293"/>
                  <a:pt x="3225" y="1290"/>
                  <a:pt x="3225" y="1288"/>
                </a:cubicBezTo>
                <a:cubicBezTo>
                  <a:pt x="3226" y="1284"/>
                  <a:pt x="3229" y="1283"/>
                  <a:pt x="3241" y="1284"/>
                </a:cubicBezTo>
                <a:cubicBezTo>
                  <a:pt x="3249" y="1284"/>
                  <a:pt x="3277" y="1282"/>
                  <a:pt x="3304" y="1279"/>
                </a:cubicBezTo>
                <a:cubicBezTo>
                  <a:pt x="3353" y="1275"/>
                  <a:pt x="3353" y="1275"/>
                  <a:pt x="3353" y="1275"/>
                </a:cubicBezTo>
                <a:cubicBezTo>
                  <a:pt x="3348" y="1281"/>
                  <a:pt x="3348" y="1281"/>
                  <a:pt x="3348" y="1281"/>
                </a:cubicBezTo>
                <a:cubicBezTo>
                  <a:pt x="3346" y="1284"/>
                  <a:pt x="3341" y="1289"/>
                  <a:pt x="3338" y="1290"/>
                </a:cubicBezTo>
                <a:cubicBezTo>
                  <a:pt x="3333" y="1293"/>
                  <a:pt x="3333" y="1293"/>
                  <a:pt x="3339" y="1292"/>
                </a:cubicBezTo>
                <a:cubicBezTo>
                  <a:pt x="3343" y="1292"/>
                  <a:pt x="3348" y="1288"/>
                  <a:pt x="3352" y="1284"/>
                </a:cubicBezTo>
                <a:cubicBezTo>
                  <a:pt x="3357" y="1276"/>
                  <a:pt x="3360" y="1275"/>
                  <a:pt x="3381" y="1271"/>
                </a:cubicBezTo>
                <a:cubicBezTo>
                  <a:pt x="3403" y="1267"/>
                  <a:pt x="3425" y="1261"/>
                  <a:pt x="3418" y="1260"/>
                </a:cubicBezTo>
                <a:cubicBezTo>
                  <a:pt x="3412" y="1259"/>
                  <a:pt x="3388" y="1261"/>
                  <a:pt x="3385" y="1263"/>
                </a:cubicBezTo>
                <a:cubicBezTo>
                  <a:pt x="3380" y="1266"/>
                  <a:pt x="3335" y="1272"/>
                  <a:pt x="3250" y="1279"/>
                </a:cubicBezTo>
                <a:cubicBezTo>
                  <a:pt x="3243" y="1279"/>
                  <a:pt x="3240" y="1279"/>
                  <a:pt x="3240" y="1276"/>
                </a:cubicBezTo>
                <a:cubicBezTo>
                  <a:pt x="3239" y="1272"/>
                  <a:pt x="3238" y="1272"/>
                  <a:pt x="3232" y="1275"/>
                </a:cubicBezTo>
                <a:cubicBezTo>
                  <a:pt x="3229" y="1277"/>
                  <a:pt x="3224" y="1277"/>
                  <a:pt x="3222" y="1276"/>
                </a:cubicBezTo>
                <a:cubicBezTo>
                  <a:pt x="3220" y="1275"/>
                  <a:pt x="3214" y="1275"/>
                  <a:pt x="3208" y="1275"/>
                </a:cubicBezTo>
                <a:cubicBezTo>
                  <a:pt x="3184" y="1277"/>
                  <a:pt x="3178" y="1277"/>
                  <a:pt x="3180" y="1275"/>
                </a:cubicBezTo>
                <a:cubicBezTo>
                  <a:pt x="3183" y="1271"/>
                  <a:pt x="3199" y="1270"/>
                  <a:pt x="3203" y="1272"/>
                </a:cubicBezTo>
                <a:cubicBezTo>
                  <a:pt x="3206" y="1274"/>
                  <a:pt x="3206" y="1274"/>
                  <a:pt x="3206" y="1271"/>
                </a:cubicBezTo>
                <a:cubicBezTo>
                  <a:pt x="3206" y="1268"/>
                  <a:pt x="3207" y="1265"/>
                  <a:pt x="3208" y="1264"/>
                </a:cubicBezTo>
                <a:cubicBezTo>
                  <a:pt x="3210" y="1263"/>
                  <a:pt x="3210" y="1264"/>
                  <a:pt x="3210" y="1267"/>
                </a:cubicBezTo>
                <a:cubicBezTo>
                  <a:pt x="3209" y="1270"/>
                  <a:pt x="3211" y="1271"/>
                  <a:pt x="3219" y="1270"/>
                </a:cubicBezTo>
                <a:cubicBezTo>
                  <a:pt x="3226" y="1270"/>
                  <a:pt x="3228" y="1269"/>
                  <a:pt x="3225" y="1267"/>
                </a:cubicBezTo>
                <a:cubicBezTo>
                  <a:pt x="3223" y="1266"/>
                  <a:pt x="3220" y="1266"/>
                  <a:pt x="3219" y="1267"/>
                </a:cubicBezTo>
                <a:cubicBezTo>
                  <a:pt x="3218" y="1267"/>
                  <a:pt x="3217" y="1267"/>
                  <a:pt x="3217" y="1266"/>
                </a:cubicBezTo>
                <a:cubicBezTo>
                  <a:pt x="3217" y="1264"/>
                  <a:pt x="3225" y="1260"/>
                  <a:pt x="3236" y="1256"/>
                </a:cubicBezTo>
                <a:cubicBezTo>
                  <a:pt x="3247" y="1252"/>
                  <a:pt x="3256" y="1249"/>
                  <a:pt x="3256" y="1248"/>
                </a:cubicBezTo>
                <a:cubicBezTo>
                  <a:pt x="3256" y="1248"/>
                  <a:pt x="3250" y="1248"/>
                  <a:pt x="3243" y="1250"/>
                </a:cubicBezTo>
                <a:cubicBezTo>
                  <a:pt x="3234" y="1252"/>
                  <a:pt x="3229" y="1252"/>
                  <a:pt x="3229" y="1250"/>
                </a:cubicBezTo>
                <a:cubicBezTo>
                  <a:pt x="3229" y="1248"/>
                  <a:pt x="3231" y="1247"/>
                  <a:pt x="3234" y="1247"/>
                </a:cubicBezTo>
                <a:cubicBezTo>
                  <a:pt x="3237" y="1246"/>
                  <a:pt x="3239" y="1245"/>
                  <a:pt x="3240" y="1243"/>
                </a:cubicBezTo>
                <a:cubicBezTo>
                  <a:pt x="3240" y="1242"/>
                  <a:pt x="3246" y="1239"/>
                  <a:pt x="3252" y="1239"/>
                </a:cubicBezTo>
                <a:cubicBezTo>
                  <a:pt x="3264" y="1237"/>
                  <a:pt x="3268" y="1232"/>
                  <a:pt x="3257" y="1233"/>
                </a:cubicBezTo>
                <a:cubicBezTo>
                  <a:pt x="3251" y="1233"/>
                  <a:pt x="3251" y="1233"/>
                  <a:pt x="3256" y="1230"/>
                </a:cubicBezTo>
                <a:cubicBezTo>
                  <a:pt x="3259" y="1229"/>
                  <a:pt x="3260" y="1228"/>
                  <a:pt x="3258" y="1228"/>
                </a:cubicBezTo>
                <a:cubicBezTo>
                  <a:pt x="3252" y="1228"/>
                  <a:pt x="3254" y="1222"/>
                  <a:pt x="3260" y="1222"/>
                </a:cubicBezTo>
                <a:cubicBezTo>
                  <a:pt x="3265" y="1221"/>
                  <a:pt x="3265" y="1220"/>
                  <a:pt x="3262" y="1218"/>
                </a:cubicBezTo>
                <a:cubicBezTo>
                  <a:pt x="3260" y="1216"/>
                  <a:pt x="3260" y="1214"/>
                  <a:pt x="3262" y="1211"/>
                </a:cubicBezTo>
                <a:cubicBezTo>
                  <a:pt x="3264" y="1208"/>
                  <a:pt x="3263" y="1207"/>
                  <a:pt x="3260" y="1208"/>
                </a:cubicBezTo>
                <a:cubicBezTo>
                  <a:pt x="3257" y="1208"/>
                  <a:pt x="3256" y="1210"/>
                  <a:pt x="3256" y="1211"/>
                </a:cubicBezTo>
                <a:cubicBezTo>
                  <a:pt x="3257" y="1213"/>
                  <a:pt x="3255" y="1215"/>
                  <a:pt x="3252" y="1216"/>
                </a:cubicBezTo>
                <a:cubicBezTo>
                  <a:pt x="3249" y="1217"/>
                  <a:pt x="3248" y="1216"/>
                  <a:pt x="3250" y="1215"/>
                </a:cubicBezTo>
                <a:cubicBezTo>
                  <a:pt x="3253" y="1214"/>
                  <a:pt x="3253" y="1213"/>
                  <a:pt x="3250" y="1210"/>
                </a:cubicBezTo>
                <a:cubicBezTo>
                  <a:pt x="3247" y="1207"/>
                  <a:pt x="3247" y="1206"/>
                  <a:pt x="3251" y="1206"/>
                </a:cubicBezTo>
                <a:cubicBezTo>
                  <a:pt x="3253" y="1205"/>
                  <a:pt x="3255" y="1204"/>
                  <a:pt x="3254" y="1203"/>
                </a:cubicBezTo>
                <a:cubicBezTo>
                  <a:pt x="3253" y="1202"/>
                  <a:pt x="3272" y="1200"/>
                  <a:pt x="3295" y="1198"/>
                </a:cubicBezTo>
                <a:cubicBezTo>
                  <a:pt x="3326" y="1196"/>
                  <a:pt x="3339" y="1194"/>
                  <a:pt x="3340" y="1192"/>
                </a:cubicBezTo>
                <a:cubicBezTo>
                  <a:pt x="3341" y="1190"/>
                  <a:pt x="3331" y="1190"/>
                  <a:pt x="3302" y="1192"/>
                </a:cubicBezTo>
                <a:cubicBezTo>
                  <a:pt x="3278" y="1195"/>
                  <a:pt x="3262" y="1195"/>
                  <a:pt x="3261" y="1193"/>
                </a:cubicBezTo>
                <a:cubicBezTo>
                  <a:pt x="3259" y="1191"/>
                  <a:pt x="3264" y="1191"/>
                  <a:pt x="3275" y="1191"/>
                </a:cubicBezTo>
                <a:cubicBezTo>
                  <a:pt x="3286" y="1191"/>
                  <a:pt x="3292" y="1190"/>
                  <a:pt x="3293" y="1188"/>
                </a:cubicBezTo>
                <a:cubicBezTo>
                  <a:pt x="3294" y="1186"/>
                  <a:pt x="3292" y="1185"/>
                  <a:pt x="3289" y="1185"/>
                </a:cubicBezTo>
                <a:cubicBezTo>
                  <a:pt x="3286" y="1186"/>
                  <a:pt x="3284" y="1185"/>
                  <a:pt x="3283" y="1183"/>
                </a:cubicBezTo>
                <a:cubicBezTo>
                  <a:pt x="3283" y="1179"/>
                  <a:pt x="3298" y="1175"/>
                  <a:pt x="3332" y="1171"/>
                </a:cubicBezTo>
                <a:cubicBezTo>
                  <a:pt x="3379" y="1165"/>
                  <a:pt x="3386" y="1164"/>
                  <a:pt x="3395" y="1158"/>
                </a:cubicBezTo>
                <a:cubicBezTo>
                  <a:pt x="3399" y="1155"/>
                  <a:pt x="3409" y="1151"/>
                  <a:pt x="3416" y="1150"/>
                </a:cubicBezTo>
                <a:cubicBezTo>
                  <a:pt x="3432" y="1146"/>
                  <a:pt x="3435" y="1141"/>
                  <a:pt x="3419" y="1144"/>
                </a:cubicBezTo>
                <a:cubicBezTo>
                  <a:pt x="3389" y="1150"/>
                  <a:pt x="3328" y="1157"/>
                  <a:pt x="3323" y="1155"/>
                </a:cubicBezTo>
                <a:cubicBezTo>
                  <a:pt x="3320" y="1154"/>
                  <a:pt x="3311" y="1155"/>
                  <a:pt x="3303" y="1156"/>
                </a:cubicBezTo>
                <a:cubicBezTo>
                  <a:pt x="3293" y="1157"/>
                  <a:pt x="3289" y="1157"/>
                  <a:pt x="3291" y="1155"/>
                </a:cubicBezTo>
                <a:cubicBezTo>
                  <a:pt x="3293" y="1153"/>
                  <a:pt x="3294" y="1151"/>
                  <a:pt x="3294" y="1150"/>
                </a:cubicBezTo>
                <a:cubicBezTo>
                  <a:pt x="3293" y="1148"/>
                  <a:pt x="3302" y="1146"/>
                  <a:pt x="3313" y="1145"/>
                </a:cubicBezTo>
                <a:cubicBezTo>
                  <a:pt x="3327" y="1143"/>
                  <a:pt x="3331" y="1143"/>
                  <a:pt x="3325" y="1145"/>
                </a:cubicBezTo>
                <a:cubicBezTo>
                  <a:pt x="3317" y="1148"/>
                  <a:pt x="3319" y="1150"/>
                  <a:pt x="3333" y="1152"/>
                </a:cubicBezTo>
                <a:cubicBezTo>
                  <a:pt x="3338" y="1152"/>
                  <a:pt x="3341" y="1151"/>
                  <a:pt x="3341" y="1150"/>
                </a:cubicBezTo>
                <a:cubicBezTo>
                  <a:pt x="3341" y="1148"/>
                  <a:pt x="3343" y="1147"/>
                  <a:pt x="3345" y="1146"/>
                </a:cubicBezTo>
                <a:cubicBezTo>
                  <a:pt x="3348" y="1146"/>
                  <a:pt x="3351" y="1145"/>
                  <a:pt x="3353" y="1143"/>
                </a:cubicBezTo>
                <a:cubicBezTo>
                  <a:pt x="3354" y="1142"/>
                  <a:pt x="3359" y="1139"/>
                  <a:pt x="3363" y="1138"/>
                </a:cubicBezTo>
                <a:cubicBezTo>
                  <a:pt x="3368" y="1137"/>
                  <a:pt x="3359" y="1137"/>
                  <a:pt x="3344" y="1138"/>
                </a:cubicBezTo>
                <a:cubicBezTo>
                  <a:pt x="3329" y="1139"/>
                  <a:pt x="3314" y="1140"/>
                  <a:pt x="3311" y="1139"/>
                </a:cubicBezTo>
                <a:cubicBezTo>
                  <a:pt x="3305" y="1137"/>
                  <a:pt x="3305" y="1137"/>
                  <a:pt x="3311" y="1135"/>
                </a:cubicBezTo>
                <a:cubicBezTo>
                  <a:pt x="3314" y="1133"/>
                  <a:pt x="3318" y="1130"/>
                  <a:pt x="3320" y="1128"/>
                </a:cubicBezTo>
                <a:cubicBezTo>
                  <a:pt x="3322" y="1124"/>
                  <a:pt x="3321" y="1123"/>
                  <a:pt x="3315" y="1124"/>
                </a:cubicBezTo>
                <a:cubicBezTo>
                  <a:pt x="3311" y="1124"/>
                  <a:pt x="3309" y="1126"/>
                  <a:pt x="3309" y="1128"/>
                </a:cubicBezTo>
                <a:cubicBezTo>
                  <a:pt x="3310" y="1131"/>
                  <a:pt x="3306" y="1132"/>
                  <a:pt x="3294" y="1132"/>
                </a:cubicBezTo>
                <a:cubicBezTo>
                  <a:pt x="3279" y="1133"/>
                  <a:pt x="3278" y="1133"/>
                  <a:pt x="3283" y="1136"/>
                </a:cubicBezTo>
                <a:cubicBezTo>
                  <a:pt x="3289" y="1140"/>
                  <a:pt x="3289" y="1140"/>
                  <a:pt x="3282" y="1141"/>
                </a:cubicBezTo>
                <a:cubicBezTo>
                  <a:pt x="3278" y="1141"/>
                  <a:pt x="3274" y="1141"/>
                  <a:pt x="3273" y="1139"/>
                </a:cubicBezTo>
                <a:cubicBezTo>
                  <a:pt x="3271" y="1138"/>
                  <a:pt x="3267" y="1137"/>
                  <a:pt x="3263" y="1137"/>
                </a:cubicBezTo>
                <a:cubicBezTo>
                  <a:pt x="3258" y="1138"/>
                  <a:pt x="3254" y="1137"/>
                  <a:pt x="3254" y="1135"/>
                </a:cubicBezTo>
                <a:cubicBezTo>
                  <a:pt x="3254" y="1132"/>
                  <a:pt x="3258" y="1130"/>
                  <a:pt x="3271" y="1127"/>
                </a:cubicBezTo>
                <a:cubicBezTo>
                  <a:pt x="3285" y="1125"/>
                  <a:pt x="3287" y="1118"/>
                  <a:pt x="3274" y="1120"/>
                </a:cubicBezTo>
                <a:cubicBezTo>
                  <a:pt x="3268" y="1120"/>
                  <a:pt x="3264" y="1122"/>
                  <a:pt x="3264" y="1123"/>
                </a:cubicBezTo>
                <a:cubicBezTo>
                  <a:pt x="3264" y="1125"/>
                  <a:pt x="3263" y="1126"/>
                  <a:pt x="3260" y="1126"/>
                </a:cubicBezTo>
                <a:cubicBezTo>
                  <a:pt x="3258" y="1127"/>
                  <a:pt x="3256" y="1126"/>
                  <a:pt x="3256" y="1124"/>
                </a:cubicBezTo>
                <a:cubicBezTo>
                  <a:pt x="3256" y="1122"/>
                  <a:pt x="3251" y="1122"/>
                  <a:pt x="3243" y="1124"/>
                </a:cubicBezTo>
                <a:cubicBezTo>
                  <a:pt x="3234" y="1126"/>
                  <a:pt x="3231" y="1126"/>
                  <a:pt x="3234" y="1124"/>
                </a:cubicBezTo>
                <a:cubicBezTo>
                  <a:pt x="3237" y="1121"/>
                  <a:pt x="3237" y="1120"/>
                  <a:pt x="3234" y="1121"/>
                </a:cubicBezTo>
                <a:cubicBezTo>
                  <a:pt x="3231" y="1121"/>
                  <a:pt x="3228" y="1122"/>
                  <a:pt x="3227" y="1124"/>
                </a:cubicBezTo>
                <a:cubicBezTo>
                  <a:pt x="3225" y="1127"/>
                  <a:pt x="3222" y="1127"/>
                  <a:pt x="3218" y="1125"/>
                </a:cubicBezTo>
                <a:cubicBezTo>
                  <a:pt x="3214" y="1123"/>
                  <a:pt x="3210" y="1123"/>
                  <a:pt x="3208" y="1124"/>
                </a:cubicBezTo>
                <a:cubicBezTo>
                  <a:pt x="3203" y="1126"/>
                  <a:pt x="3193" y="1123"/>
                  <a:pt x="3192" y="1118"/>
                </a:cubicBezTo>
                <a:cubicBezTo>
                  <a:pt x="3192" y="1117"/>
                  <a:pt x="3194" y="1116"/>
                  <a:pt x="3197" y="1117"/>
                </a:cubicBezTo>
                <a:cubicBezTo>
                  <a:pt x="3199" y="1117"/>
                  <a:pt x="3203" y="1116"/>
                  <a:pt x="3205" y="1113"/>
                </a:cubicBezTo>
                <a:cubicBezTo>
                  <a:pt x="3209" y="1109"/>
                  <a:pt x="3220" y="1107"/>
                  <a:pt x="3267" y="1103"/>
                </a:cubicBezTo>
                <a:cubicBezTo>
                  <a:pt x="3294" y="1100"/>
                  <a:pt x="3333" y="1103"/>
                  <a:pt x="3321" y="1106"/>
                </a:cubicBezTo>
                <a:cubicBezTo>
                  <a:pt x="3317" y="1107"/>
                  <a:pt x="3316" y="1109"/>
                  <a:pt x="3317" y="1111"/>
                </a:cubicBezTo>
                <a:cubicBezTo>
                  <a:pt x="3318" y="1112"/>
                  <a:pt x="3317" y="1113"/>
                  <a:pt x="3314" y="1112"/>
                </a:cubicBezTo>
                <a:cubicBezTo>
                  <a:pt x="3312" y="1111"/>
                  <a:pt x="3305" y="1111"/>
                  <a:pt x="3299" y="1111"/>
                </a:cubicBezTo>
                <a:cubicBezTo>
                  <a:pt x="3291" y="1112"/>
                  <a:pt x="3290" y="1112"/>
                  <a:pt x="3295" y="1109"/>
                </a:cubicBezTo>
                <a:cubicBezTo>
                  <a:pt x="3298" y="1107"/>
                  <a:pt x="3295" y="1107"/>
                  <a:pt x="3284" y="1109"/>
                </a:cubicBezTo>
                <a:cubicBezTo>
                  <a:pt x="3275" y="1110"/>
                  <a:pt x="3269" y="1111"/>
                  <a:pt x="3269" y="1109"/>
                </a:cubicBezTo>
                <a:cubicBezTo>
                  <a:pt x="3270" y="1108"/>
                  <a:pt x="3256" y="1108"/>
                  <a:pt x="3239" y="1110"/>
                </a:cubicBezTo>
                <a:cubicBezTo>
                  <a:pt x="3221" y="1112"/>
                  <a:pt x="3210" y="1113"/>
                  <a:pt x="3214" y="1113"/>
                </a:cubicBezTo>
                <a:cubicBezTo>
                  <a:pt x="3230" y="1114"/>
                  <a:pt x="3245" y="1118"/>
                  <a:pt x="3241" y="1120"/>
                </a:cubicBezTo>
                <a:cubicBezTo>
                  <a:pt x="3239" y="1122"/>
                  <a:pt x="3239" y="1123"/>
                  <a:pt x="3243" y="1122"/>
                </a:cubicBezTo>
                <a:cubicBezTo>
                  <a:pt x="3246" y="1122"/>
                  <a:pt x="3248" y="1121"/>
                  <a:pt x="3247" y="1119"/>
                </a:cubicBezTo>
                <a:cubicBezTo>
                  <a:pt x="3247" y="1116"/>
                  <a:pt x="3279" y="1113"/>
                  <a:pt x="3282" y="1116"/>
                </a:cubicBezTo>
                <a:cubicBezTo>
                  <a:pt x="3283" y="1117"/>
                  <a:pt x="3286" y="1118"/>
                  <a:pt x="3289" y="1118"/>
                </a:cubicBezTo>
                <a:cubicBezTo>
                  <a:pt x="3295" y="1118"/>
                  <a:pt x="3295" y="1118"/>
                  <a:pt x="3290" y="1120"/>
                </a:cubicBezTo>
                <a:cubicBezTo>
                  <a:pt x="3288" y="1122"/>
                  <a:pt x="3299" y="1122"/>
                  <a:pt x="3316" y="1120"/>
                </a:cubicBezTo>
                <a:cubicBezTo>
                  <a:pt x="3333" y="1118"/>
                  <a:pt x="3344" y="1117"/>
                  <a:pt x="3340" y="1116"/>
                </a:cubicBezTo>
                <a:cubicBezTo>
                  <a:pt x="3334" y="1115"/>
                  <a:pt x="3335" y="1114"/>
                  <a:pt x="3344" y="1112"/>
                </a:cubicBezTo>
                <a:cubicBezTo>
                  <a:pt x="3355" y="1110"/>
                  <a:pt x="3355" y="1110"/>
                  <a:pt x="3341" y="1111"/>
                </a:cubicBezTo>
                <a:cubicBezTo>
                  <a:pt x="3332" y="1111"/>
                  <a:pt x="3329" y="1111"/>
                  <a:pt x="3331" y="1109"/>
                </a:cubicBezTo>
                <a:cubicBezTo>
                  <a:pt x="3333" y="1107"/>
                  <a:pt x="3339" y="1106"/>
                  <a:pt x="3345" y="1106"/>
                </a:cubicBezTo>
                <a:cubicBezTo>
                  <a:pt x="3354" y="1106"/>
                  <a:pt x="3354" y="1106"/>
                  <a:pt x="3348" y="1104"/>
                </a:cubicBezTo>
                <a:cubicBezTo>
                  <a:pt x="3344" y="1103"/>
                  <a:pt x="3337" y="1102"/>
                  <a:pt x="3333" y="1101"/>
                </a:cubicBezTo>
                <a:cubicBezTo>
                  <a:pt x="3328" y="1101"/>
                  <a:pt x="3320" y="1100"/>
                  <a:pt x="3314" y="1098"/>
                </a:cubicBezTo>
                <a:cubicBezTo>
                  <a:pt x="3304" y="1094"/>
                  <a:pt x="3304" y="1094"/>
                  <a:pt x="3304" y="1094"/>
                </a:cubicBezTo>
                <a:cubicBezTo>
                  <a:pt x="3318" y="1093"/>
                  <a:pt x="3318" y="1093"/>
                  <a:pt x="3318" y="1093"/>
                </a:cubicBezTo>
                <a:cubicBezTo>
                  <a:pt x="3328" y="1092"/>
                  <a:pt x="3330" y="1091"/>
                  <a:pt x="3327" y="1089"/>
                </a:cubicBezTo>
                <a:cubicBezTo>
                  <a:pt x="3325" y="1086"/>
                  <a:pt x="3316" y="1086"/>
                  <a:pt x="3299" y="1088"/>
                </a:cubicBezTo>
                <a:cubicBezTo>
                  <a:pt x="3278" y="1091"/>
                  <a:pt x="3275" y="1091"/>
                  <a:pt x="3282" y="1088"/>
                </a:cubicBezTo>
                <a:cubicBezTo>
                  <a:pt x="3286" y="1086"/>
                  <a:pt x="3291" y="1083"/>
                  <a:pt x="3293" y="1082"/>
                </a:cubicBezTo>
                <a:cubicBezTo>
                  <a:pt x="3296" y="1081"/>
                  <a:pt x="3310" y="1079"/>
                  <a:pt x="3325" y="1078"/>
                </a:cubicBezTo>
                <a:cubicBezTo>
                  <a:pt x="3348" y="1077"/>
                  <a:pt x="3353" y="1075"/>
                  <a:pt x="3354" y="1072"/>
                </a:cubicBezTo>
                <a:cubicBezTo>
                  <a:pt x="3355" y="1068"/>
                  <a:pt x="3353" y="1068"/>
                  <a:pt x="3337" y="1071"/>
                </a:cubicBezTo>
                <a:cubicBezTo>
                  <a:pt x="3326" y="1073"/>
                  <a:pt x="3319" y="1073"/>
                  <a:pt x="3318" y="1071"/>
                </a:cubicBezTo>
                <a:cubicBezTo>
                  <a:pt x="3316" y="1070"/>
                  <a:pt x="3310" y="1070"/>
                  <a:pt x="3301" y="1071"/>
                </a:cubicBezTo>
                <a:cubicBezTo>
                  <a:pt x="3294" y="1073"/>
                  <a:pt x="3288" y="1075"/>
                  <a:pt x="3289" y="1076"/>
                </a:cubicBezTo>
                <a:cubicBezTo>
                  <a:pt x="3290" y="1077"/>
                  <a:pt x="3282" y="1080"/>
                  <a:pt x="3271" y="1082"/>
                </a:cubicBezTo>
                <a:cubicBezTo>
                  <a:pt x="3261" y="1084"/>
                  <a:pt x="3250" y="1087"/>
                  <a:pt x="3247" y="1089"/>
                </a:cubicBezTo>
                <a:cubicBezTo>
                  <a:pt x="3244" y="1091"/>
                  <a:pt x="3242" y="1091"/>
                  <a:pt x="3242" y="1089"/>
                </a:cubicBezTo>
                <a:cubicBezTo>
                  <a:pt x="3242" y="1088"/>
                  <a:pt x="3239" y="1086"/>
                  <a:pt x="3235" y="1086"/>
                </a:cubicBezTo>
                <a:cubicBezTo>
                  <a:pt x="3223" y="1086"/>
                  <a:pt x="3225" y="1081"/>
                  <a:pt x="3238" y="1079"/>
                </a:cubicBezTo>
                <a:cubicBezTo>
                  <a:pt x="3244" y="1078"/>
                  <a:pt x="3249" y="1075"/>
                  <a:pt x="3249" y="1074"/>
                </a:cubicBezTo>
                <a:cubicBezTo>
                  <a:pt x="3249" y="1073"/>
                  <a:pt x="3253" y="1071"/>
                  <a:pt x="3258" y="1071"/>
                </a:cubicBezTo>
                <a:cubicBezTo>
                  <a:pt x="3263" y="1070"/>
                  <a:pt x="3272" y="1067"/>
                  <a:pt x="3277" y="1065"/>
                </a:cubicBezTo>
                <a:cubicBezTo>
                  <a:pt x="3297" y="1054"/>
                  <a:pt x="3363" y="1037"/>
                  <a:pt x="3360" y="1044"/>
                </a:cubicBezTo>
                <a:cubicBezTo>
                  <a:pt x="3359" y="1046"/>
                  <a:pt x="3354" y="1047"/>
                  <a:pt x="3348" y="1047"/>
                </a:cubicBezTo>
                <a:cubicBezTo>
                  <a:pt x="3343" y="1047"/>
                  <a:pt x="3341" y="1047"/>
                  <a:pt x="3343" y="1048"/>
                </a:cubicBezTo>
                <a:cubicBezTo>
                  <a:pt x="3346" y="1048"/>
                  <a:pt x="3348" y="1049"/>
                  <a:pt x="3347" y="1051"/>
                </a:cubicBezTo>
                <a:cubicBezTo>
                  <a:pt x="3345" y="1055"/>
                  <a:pt x="3368" y="1048"/>
                  <a:pt x="3372" y="1044"/>
                </a:cubicBezTo>
                <a:cubicBezTo>
                  <a:pt x="3375" y="1040"/>
                  <a:pt x="3380" y="1039"/>
                  <a:pt x="3396" y="1039"/>
                </a:cubicBezTo>
                <a:cubicBezTo>
                  <a:pt x="3412" y="1038"/>
                  <a:pt x="3415" y="1038"/>
                  <a:pt x="3407" y="1037"/>
                </a:cubicBezTo>
                <a:cubicBezTo>
                  <a:pt x="3402" y="1036"/>
                  <a:pt x="3389" y="1036"/>
                  <a:pt x="3379" y="1036"/>
                </a:cubicBezTo>
                <a:cubicBezTo>
                  <a:pt x="3368" y="1037"/>
                  <a:pt x="3362" y="1037"/>
                  <a:pt x="3364" y="1035"/>
                </a:cubicBezTo>
                <a:cubicBezTo>
                  <a:pt x="3366" y="1033"/>
                  <a:pt x="3365" y="1033"/>
                  <a:pt x="3360" y="1033"/>
                </a:cubicBezTo>
                <a:cubicBezTo>
                  <a:pt x="3355" y="1033"/>
                  <a:pt x="3353" y="1032"/>
                  <a:pt x="3354" y="1029"/>
                </a:cubicBezTo>
                <a:cubicBezTo>
                  <a:pt x="3354" y="1027"/>
                  <a:pt x="3357" y="1025"/>
                  <a:pt x="3359" y="1024"/>
                </a:cubicBezTo>
                <a:cubicBezTo>
                  <a:pt x="3362" y="1023"/>
                  <a:pt x="3360" y="1023"/>
                  <a:pt x="3356" y="1024"/>
                </a:cubicBezTo>
                <a:cubicBezTo>
                  <a:pt x="3352" y="1025"/>
                  <a:pt x="3345" y="1024"/>
                  <a:pt x="3340" y="1023"/>
                </a:cubicBezTo>
                <a:cubicBezTo>
                  <a:pt x="3331" y="1021"/>
                  <a:pt x="3326" y="1024"/>
                  <a:pt x="3333" y="1027"/>
                </a:cubicBezTo>
                <a:cubicBezTo>
                  <a:pt x="3335" y="1029"/>
                  <a:pt x="3330" y="1030"/>
                  <a:pt x="3318" y="1031"/>
                </a:cubicBezTo>
                <a:cubicBezTo>
                  <a:pt x="3299" y="1033"/>
                  <a:pt x="3299" y="1033"/>
                  <a:pt x="3306" y="1028"/>
                </a:cubicBezTo>
                <a:cubicBezTo>
                  <a:pt x="3314" y="1024"/>
                  <a:pt x="3314" y="1024"/>
                  <a:pt x="3314" y="1024"/>
                </a:cubicBezTo>
                <a:cubicBezTo>
                  <a:pt x="3306" y="1024"/>
                  <a:pt x="3306" y="1024"/>
                  <a:pt x="3306" y="1024"/>
                </a:cubicBezTo>
                <a:cubicBezTo>
                  <a:pt x="3302" y="1024"/>
                  <a:pt x="3296" y="1024"/>
                  <a:pt x="3294" y="1022"/>
                </a:cubicBezTo>
                <a:cubicBezTo>
                  <a:pt x="3290" y="1020"/>
                  <a:pt x="3298" y="1019"/>
                  <a:pt x="3321" y="1018"/>
                </a:cubicBezTo>
                <a:cubicBezTo>
                  <a:pt x="3348" y="1017"/>
                  <a:pt x="3354" y="1016"/>
                  <a:pt x="3357" y="1012"/>
                </a:cubicBezTo>
                <a:cubicBezTo>
                  <a:pt x="3361" y="1008"/>
                  <a:pt x="3363" y="1007"/>
                  <a:pt x="3372" y="1009"/>
                </a:cubicBezTo>
                <a:cubicBezTo>
                  <a:pt x="3380" y="1011"/>
                  <a:pt x="3385" y="1011"/>
                  <a:pt x="3393" y="1008"/>
                </a:cubicBezTo>
                <a:cubicBezTo>
                  <a:pt x="3399" y="1005"/>
                  <a:pt x="3401" y="1004"/>
                  <a:pt x="3396" y="1005"/>
                </a:cubicBezTo>
                <a:cubicBezTo>
                  <a:pt x="3383" y="1007"/>
                  <a:pt x="3351" y="1005"/>
                  <a:pt x="3356" y="1003"/>
                </a:cubicBezTo>
                <a:cubicBezTo>
                  <a:pt x="3358" y="1001"/>
                  <a:pt x="3360" y="1000"/>
                  <a:pt x="3360" y="999"/>
                </a:cubicBezTo>
                <a:cubicBezTo>
                  <a:pt x="3357" y="995"/>
                  <a:pt x="3373" y="984"/>
                  <a:pt x="3384" y="983"/>
                </a:cubicBezTo>
                <a:cubicBezTo>
                  <a:pt x="3401" y="981"/>
                  <a:pt x="3410" y="975"/>
                  <a:pt x="3393" y="977"/>
                </a:cubicBezTo>
                <a:cubicBezTo>
                  <a:pt x="3386" y="977"/>
                  <a:pt x="3380" y="977"/>
                  <a:pt x="3381" y="975"/>
                </a:cubicBezTo>
                <a:cubicBezTo>
                  <a:pt x="3382" y="973"/>
                  <a:pt x="3430" y="964"/>
                  <a:pt x="3450" y="963"/>
                </a:cubicBezTo>
                <a:cubicBezTo>
                  <a:pt x="3470" y="961"/>
                  <a:pt x="3461" y="959"/>
                  <a:pt x="3434" y="959"/>
                </a:cubicBezTo>
                <a:cubicBezTo>
                  <a:pt x="3419" y="959"/>
                  <a:pt x="3407" y="958"/>
                  <a:pt x="3406" y="957"/>
                </a:cubicBezTo>
                <a:cubicBezTo>
                  <a:pt x="3403" y="954"/>
                  <a:pt x="3408" y="952"/>
                  <a:pt x="3425" y="949"/>
                </a:cubicBezTo>
                <a:cubicBezTo>
                  <a:pt x="3435" y="947"/>
                  <a:pt x="3443" y="945"/>
                  <a:pt x="3443" y="944"/>
                </a:cubicBezTo>
                <a:cubicBezTo>
                  <a:pt x="3443" y="943"/>
                  <a:pt x="3446" y="940"/>
                  <a:pt x="3450" y="938"/>
                </a:cubicBezTo>
                <a:cubicBezTo>
                  <a:pt x="3454" y="936"/>
                  <a:pt x="3461" y="931"/>
                  <a:pt x="3466" y="927"/>
                </a:cubicBezTo>
                <a:cubicBezTo>
                  <a:pt x="3478" y="918"/>
                  <a:pt x="3507" y="915"/>
                  <a:pt x="3562" y="919"/>
                </a:cubicBezTo>
                <a:cubicBezTo>
                  <a:pt x="3595" y="922"/>
                  <a:pt x="3606" y="922"/>
                  <a:pt x="3618" y="918"/>
                </a:cubicBezTo>
                <a:cubicBezTo>
                  <a:pt x="3627" y="916"/>
                  <a:pt x="3634" y="914"/>
                  <a:pt x="3634" y="914"/>
                </a:cubicBezTo>
                <a:cubicBezTo>
                  <a:pt x="3635" y="912"/>
                  <a:pt x="3573" y="912"/>
                  <a:pt x="3553" y="913"/>
                </a:cubicBezTo>
                <a:cubicBezTo>
                  <a:pt x="3530" y="914"/>
                  <a:pt x="3525" y="910"/>
                  <a:pt x="3544" y="904"/>
                </a:cubicBezTo>
                <a:cubicBezTo>
                  <a:pt x="3558" y="900"/>
                  <a:pt x="3558" y="900"/>
                  <a:pt x="3558" y="900"/>
                </a:cubicBezTo>
                <a:cubicBezTo>
                  <a:pt x="3545" y="902"/>
                  <a:pt x="3545" y="902"/>
                  <a:pt x="3545" y="902"/>
                </a:cubicBezTo>
                <a:cubicBezTo>
                  <a:pt x="3529" y="904"/>
                  <a:pt x="3522" y="903"/>
                  <a:pt x="3527" y="899"/>
                </a:cubicBezTo>
                <a:cubicBezTo>
                  <a:pt x="3529" y="897"/>
                  <a:pt x="3526" y="897"/>
                  <a:pt x="3518" y="898"/>
                </a:cubicBezTo>
                <a:cubicBezTo>
                  <a:pt x="3493" y="900"/>
                  <a:pt x="3491" y="900"/>
                  <a:pt x="3491" y="894"/>
                </a:cubicBezTo>
                <a:cubicBezTo>
                  <a:pt x="3490" y="891"/>
                  <a:pt x="3491" y="889"/>
                  <a:pt x="3492" y="889"/>
                </a:cubicBezTo>
                <a:cubicBezTo>
                  <a:pt x="3502" y="890"/>
                  <a:pt x="3508" y="887"/>
                  <a:pt x="3508" y="882"/>
                </a:cubicBezTo>
                <a:cubicBezTo>
                  <a:pt x="3508" y="877"/>
                  <a:pt x="3507" y="877"/>
                  <a:pt x="3503" y="880"/>
                </a:cubicBezTo>
                <a:cubicBezTo>
                  <a:pt x="3496" y="884"/>
                  <a:pt x="3464" y="885"/>
                  <a:pt x="3463" y="881"/>
                </a:cubicBezTo>
                <a:cubicBezTo>
                  <a:pt x="3462" y="879"/>
                  <a:pt x="3453" y="879"/>
                  <a:pt x="3437" y="882"/>
                </a:cubicBezTo>
                <a:cubicBezTo>
                  <a:pt x="3423" y="884"/>
                  <a:pt x="3413" y="884"/>
                  <a:pt x="3411" y="882"/>
                </a:cubicBezTo>
                <a:cubicBezTo>
                  <a:pt x="3410" y="881"/>
                  <a:pt x="3412" y="880"/>
                  <a:pt x="3415" y="879"/>
                </a:cubicBezTo>
                <a:cubicBezTo>
                  <a:pt x="3419" y="879"/>
                  <a:pt x="3420" y="878"/>
                  <a:pt x="3419" y="876"/>
                </a:cubicBezTo>
                <a:cubicBezTo>
                  <a:pt x="3416" y="872"/>
                  <a:pt x="3445" y="871"/>
                  <a:pt x="3459" y="874"/>
                </a:cubicBezTo>
                <a:cubicBezTo>
                  <a:pt x="3469" y="876"/>
                  <a:pt x="3479" y="874"/>
                  <a:pt x="3476" y="870"/>
                </a:cubicBezTo>
                <a:cubicBezTo>
                  <a:pt x="3475" y="869"/>
                  <a:pt x="3477" y="868"/>
                  <a:pt x="3480" y="868"/>
                </a:cubicBezTo>
                <a:cubicBezTo>
                  <a:pt x="3483" y="867"/>
                  <a:pt x="3486" y="868"/>
                  <a:pt x="3487" y="869"/>
                </a:cubicBezTo>
                <a:cubicBezTo>
                  <a:pt x="3490" y="874"/>
                  <a:pt x="3530" y="875"/>
                  <a:pt x="3535" y="871"/>
                </a:cubicBezTo>
                <a:cubicBezTo>
                  <a:pt x="3537" y="869"/>
                  <a:pt x="3531" y="868"/>
                  <a:pt x="3520" y="868"/>
                </a:cubicBezTo>
                <a:cubicBezTo>
                  <a:pt x="3494" y="868"/>
                  <a:pt x="3485" y="867"/>
                  <a:pt x="3487" y="864"/>
                </a:cubicBezTo>
                <a:cubicBezTo>
                  <a:pt x="3487" y="863"/>
                  <a:pt x="3486" y="861"/>
                  <a:pt x="3483" y="860"/>
                </a:cubicBezTo>
                <a:cubicBezTo>
                  <a:pt x="3480" y="860"/>
                  <a:pt x="3478" y="861"/>
                  <a:pt x="3477" y="862"/>
                </a:cubicBezTo>
                <a:cubicBezTo>
                  <a:pt x="3476" y="864"/>
                  <a:pt x="3472" y="866"/>
                  <a:pt x="3469" y="865"/>
                </a:cubicBezTo>
                <a:cubicBezTo>
                  <a:pt x="3465" y="865"/>
                  <a:pt x="3460" y="866"/>
                  <a:pt x="3458" y="868"/>
                </a:cubicBezTo>
                <a:cubicBezTo>
                  <a:pt x="3456" y="870"/>
                  <a:pt x="3454" y="869"/>
                  <a:pt x="3452" y="867"/>
                </a:cubicBezTo>
                <a:cubicBezTo>
                  <a:pt x="3451" y="865"/>
                  <a:pt x="3450" y="863"/>
                  <a:pt x="3450" y="863"/>
                </a:cubicBezTo>
                <a:cubicBezTo>
                  <a:pt x="3451" y="862"/>
                  <a:pt x="3486" y="855"/>
                  <a:pt x="3496" y="854"/>
                </a:cubicBezTo>
                <a:cubicBezTo>
                  <a:pt x="3502" y="853"/>
                  <a:pt x="3506" y="851"/>
                  <a:pt x="3507" y="849"/>
                </a:cubicBezTo>
                <a:cubicBezTo>
                  <a:pt x="3508" y="845"/>
                  <a:pt x="3504" y="845"/>
                  <a:pt x="3484" y="849"/>
                </a:cubicBezTo>
                <a:cubicBezTo>
                  <a:pt x="3469" y="851"/>
                  <a:pt x="3459" y="851"/>
                  <a:pt x="3459" y="850"/>
                </a:cubicBezTo>
                <a:cubicBezTo>
                  <a:pt x="3459" y="848"/>
                  <a:pt x="3460" y="847"/>
                  <a:pt x="3462" y="847"/>
                </a:cubicBezTo>
                <a:cubicBezTo>
                  <a:pt x="3467" y="846"/>
                  <a:pt x="3451" y="837"/>
                  <a:pt x="3445" y="837"/>
                </a:cubicBezTo>
                <a:cubicBezTo>
                  <a:pt x="3440" y="837"/>
                  <a:pt x="3455" y="827"/>
                  <a:pt x="3463" y="826"/>
                </a:cubicBezTo>
                <a:cubicBezTo>
                  <a:pt x="3465" y="825"/>
                  <a:pt x="3473" y="821"/>
                  <a:pt x="3481" y="816"/>
                </a:cubicBezTo>
                <a:cubicBezTo>
                  <a:pt x="3489" y="812"/>
                  <a:pt x="3499" y="807"/>
                  <a:pt x="3504" y="806"/>
                </a:cubicBezTo>
                <a:cubicBezTo>
                  <a:pt x="3508" y="804"/>
                  <a:pt x="3514" y="802"/>
                  <a:pt x="3515" y="801"/>
                </a:cubicBezTo>
                <a:cubicBezTo>
                  <a:pt x="3517" y="800"/>
                  <a:pt x="3518" y="801"/>
                  <a:pt x="3518" y="802"/>
                </a:cubicBezTo>
                <a:cubicBezTo>
                  <a:pt x="3518" y="806"/>
                  <a:pt x="3549" y="800"/>
                  <a:pt x="3550" y="796"/>
                </a:cubicBezTo>
                <a:cubicBezTo>
                  <a:pt x="3550" y="795"/>
                  <a:pt x="3552" y="794"/>
                  <a:pt x="3553" y="793"/>
                </a:cubicBezTo>
                <a:cubicBezTo>
                  <a:pt x="3555" y="793"/>
                  <a:pt x="3555" y="794"/>
                  <a:pt x="3555" y="796"/>
                </a:cubicBezTo>
                <a:cubicBezTo>
                  <a:pt x="3554" y="798"/>
                  <a:pt x="3554" y="799"/>
                  <a:pt x="3556" y="799"/>
                </a:cubicBezTo>
                <a:cubicBezTo>
                  <a:pt x="3557" y="799"/>
                  <a:pt x="3559" y="797"/>
                  <a:pt x="3560" y="794"/>
                </a:cubicBezTo>
                <a:cubicBezTo>
                  <a:pt x="3560" y="792"/>
                  <a:pt x="3559" y="790"/>
                  <a:pt x="3557" y="790"/>
                </a:cubicBezTo>
                <a:cubicBezTo>
                  <a:pt x="3554" y="791"/>
                  <a:pt x="3553" y="789"/>
                  <a:pt x="3554" y="788"/>
                </a:cubicBezTo>
                <a:cubicBezTo>
                  <a:pt x="3555" y="786"/>
                  <a:pt x="3559" y="784"/>
                  <a:pt x="3563" y="784"/>
                </a:cubicBezTo>
                <a:cubicBezTo>
                  <a:pt x="3568" y="784"/>
                  <a:pt x="3569" y="783"/>
                  <a:pt x="3566" y="781"/>
                </a:cubicBezTo>
                <a:cubicBezTo>
                  <a:pt x="3561" y="779"/>
                  <a:pt x="3554" y="781"/>
                  <a:pt x="3542" y="788"/>
                </a:cubicBezTo>
                <a:cubicBezTo>
                  <a:pt x="3537" y="791"/>
                  <a:pt x="3527" y="794"/>
                  <a:pt x="3521" y="795"/>
                </a:cubicBezTo>
                <a:cubicBezTo>
                  <a:pt x="3514" y="797"/>
                  <a:pt x="3503" y="799"/>
                  <a:pt x="3496" y="800"/>
                </a:cubicBezTo>
                <a:cubicBezTo>
                  <a:pt x="3488" y="803"/>
                  <a:pt x="3484" y="802"/>
                  <a:pt x="3482" y="800"/>
                </a:cubicBezTo>
                <a:cubicBezTo>
                  <a:pt x="3480" y="797"/>
                  <a:pt x="3479" y="797"/>
                  <a:pt x="3476" y="800"/>
                </a:cubicBezTo>
                <a:cubicBezTo>
                  <a:pt x="3475" y="802"/>
                  <a:pt x="3468" y="804"/>
                  <a:pt x="3462" y="805"/>
                </a:cubicBezTo>
                <a:cubicBezTo>
                  <a:pt x="3451" y="807"/>
                  <a:pt x="3451" y="807"/>
                  <a:pt x="3451" y="807"/>
                </a:cubicBezTo>
                <a:cubicBezTo>
                  <a:pt x="3461" y="807"/>
                  <a:pt x="3461" y="807"/>
                  <a:pt x="3461" y="807"/>
                </a:cubicBezTo>
                <a:cubicBezTo>
                  <a:pt x="3473" y="807"/>
                  <a:pt x="3474" y="808"/>
                  <a:pt x="3468" y="816"/>
                </a:cubicBezTo>
                <a:cubicBezTo>
                  <a:pt x="3464" y="822"/>
                  <a:pt x="3457" y="824"/>
                  <a:pt x="3456" y="819"/>
                </a:cubicBezTo>
                <a:cubicBezTo>
                  <a:pt x="3456" y="817"/>
                  <a:pt x="3454" y="818"/>
                  <a:pt x="3450" y="821"/>
                </a:cubicBezTo>
                <a:cubicBezTo>
                  <a:pt x="3443" y="826"/>
                  <a:pt x="3428" y="830"/>
                  <a:pt x="3418" y="829"/>
                </a:cubicBezTo>
                <a:cubicBezTo>
                  <a:pt x="3411" y="829"/>
                  <a:pt x="3411" y="828"/>
                  <a:pt x="3415" y="824"/>
                </a:cubicBezTo>
                <a:cubicBezTo>
                  <a:pt x="3419" y="821"/>
                  <a:pt x="3418" y="820"/>
                  <a:pt x="3407" y="823"/>
                </a:cubicBezTo>
                <a:cubicBezTo>
                  <a:pt x="3395" y="825"/>
                  <a:pt x="3395" y="825"/>
                  <a:pt x="3395" y="825"/>
                </a:cubicBezTo>
                <a:cubicBezTo>
                  <a:pt x="3408" y="817"/>
                  <a:pt x="3408" y="817"/>
                  <a:pt x="3408" y="817"/>
                </a:cubicBezTo>
                <a:cubicBezTo>
                  <a:pt x="3419" y="810"/>
                  <a:pt x="3423" y="809"/>
                  <a:pt x="3434" y="809"/>
                </a:cubicBezTo>
                <a:cubicBezTo>
                  <a:pt x="3442" y="809"/>
                  <a:pt x="3449" y="808"/>
                  <a:pt x="3451" y="806"/>
                </a:cubicBezTo>
                <a:cubicBezTo>
                  <a:pt x="3452" y="805"/>
                  <a:pt x="3458" y="802"/>
                  <a:pt x="3462" y="801"/>
                </a:cubicBezTo>
                <a:cubicBezTo>
                  <a:pt x="3479" y="795"/>
                  <a:pt x="3471" y="793"/>
                  <a:pt x="3450" y="796"/>
                </a:cubicBezTo>
                <a:cubicBezTo>
                  <a:pt x="3434" y="799"/>
                  <a:pt x="3430" y="799"/>
                  <a:pt x="3432" y="797"/>
                </a:cubicBezTo>
                <a:cubicBezTo>
                  <a:pt x="3436" y="794"/>
                  <a:pt x="3435" y="793"/>
                  <a:pt x="3431" y="794"/>
                </a:cubicBezTo>
                <a:cubicBezTo>
                  <a:pt x="3428" y="794"/>
                  <a:pt x="3424" y="796"/>
                  <a:pt x="3422" y="798"/>
                </a:cubicBezTo>
                <a:cubicBezTo>
                  <a:pt x="3421" y="799"/>
                  <a:pt x="3417" y="801"/>
                  <a:pt x="3415" y="800"/>
                </a:cubicBezTo>
                <a:cubicBezTo>
                  <a:pt x="3410" y="800"/>
                  <a:pt x="3411" y="799"/>
                  <a:pt x="3417" y="796"/>
                </a:cubicBezTo>
                <a:cubicBezTo>
                  <a:pt x="3421" y="793"/>
                  <a:pt x="3424" y="790"/>
                  <a:pt x="3423" y="787"/>
                </a:cubicBezTo>
                <a:cubicBezTo>
                  <a:pt x="3423" y="785"/>
                  <a:pt x="3425" y="783"/>
                  <a:pt x="3429" y="783"/>
                </a:cubicBezTo>
                <a:cubicBezTo>
                  <a:pt x="3432" y="782"/>
                  <a:pt x="3439" y="780"/>
                  <a:pt x="3443" y="777"/>
                </a:cubicBezTo>
                <a:cubicBezTo>
                  <a:pt x="3451" y="773"/>
                  <a:pt x="3451" y="773"/>
                  <a:pt x="3451" y="773"/>
                </a:cubicBezTo>
                <a:cubicBezTo>
                  <a:pt x="3441" y="775"/>
                  <a:pt x="3441" y="775"/>
                  <a:pt x="3441" y="775"/>
                </a:cubicBezTo>
                <a:cubicBezTo>
                  <a:pt x="3433" y="777"/>
                  <a:pt x="3433" y="777"/>
                  <a:pt x="3438" y="773"/>
                </a:cubicBezTo>
                <a:cubicBezTo>
                  <a:pt x="3443" y="771"/>
                  <a:pt x="3444" y="769"/>
                  <a:pt x="3441" y="768"/>
                </a:cubicBezTo>
                <a:cubicBezTo>
                  <a:pt x="3436" y="765"/>
                  <a:pt x="3469" y="759"/>
                  <a:pt x="3484" y="760"/>
                </a:cubicBezTo>
                <a:cubicBezTo>
                  <a:pt x="3491" y="760"/>
                  <a:pt x="3501" y="760"/>
                  <a:pt x="3507" y="760"/>
                </a:cubicBezTo>
                <a:cubicBezTo>
                  <a:pt x="3524" y="758"/>
                  <a:pt x="3571" y="748"/>
                  <a:pt x="3581" y="743"/>
                </a:cubicBezTo>
                <a:cubicBezTo>
                  <a:pt x="3591" y="739"/>
                  <a:pt x="3596" y="740"/>
                  <a:pt x="3590" y="745"/>
                </a:cubicBezTo>
                <a:cubicBezTo>
                  <a:pt x="3587" y="748"/>
                  <a:pt x="3587" y="748"/>
                  <a:pt x="3591" y="748"/>
                </a:cubicBezTo>
                <a:cubicBezTo>
                  <a:pt x="3593" y="748"/>
                  <a:pt x="3596" y="749"/>
                  <a:pt x="3596" y="750"/>
                </a:cubicBezTo>
                <a:cubicBezTo>
                  <a:pt x="3596" y="751"/>
                  <a:pt x="3600" y="750"/>
                  <a:pt x="3604" y="747"/>
                </a:cubicBezTo>
                <a:cubicBezTo>
                  <a:pt x="3611" y="743"/>
                  <a:pt x="3614" y="743"/>
                  <a:pt x="3634" y="745"/>
                </a:cubicBezTo>
                <a:cubicBezTo>
                  <a:pt x="3646" y="746"/>
                  <a:pt x="3659" y="747"/>
                  <a:pt x="3663" y="747"/>
                </a:cubicBezTo>
                <a:cubicBezTo>
                  <a:pt x="3671" y="746"/>
                  <a:pt x="3679" y="738"/>
                  <a:pt x="3673" y="736"/>
                </a:cubicBezTo>
                <a:cubicBezTo>
                  <a:pt x="3671" y="735"/>
                  <a:pt x="3674" y="735"/>
                  <a:pt x="3678" y="736"/>
                </a:cubicBezTo>
                <a:cubicBezTo>
                  <a:pt x="3683" y="737"/>
                  <a:pt x="3691" y="737"/>
                  <a:pt x="3697" y="737"/>
                </a:cubicBezTo>
                <a:cubicBezTo>
                  <a:pt x="3703" y="736"/>
                  <a:pt x="3714" y="736"/>
                  <a:pt x="3721" y="737"/>
                </a:cubicBezTo>
                <a:cubicBezTo>
                  <a:pt x="3732" y="737"/>
                  <a:pt x="3736" y="736"/>
                  <a:pt x="3751" y="726"/>
                </a:cubicBezTo>
                <a:cubicBezTo>
                  <a:pt x="3770" y="715"/>
                  <a:pt x="3770" y="715"/>
                  <a:pt x="3770" y="715"/>
                </a:cubicBezTo>
                <a:cubicBezTo>
                  <a:pt x="3748" y="718"/>
                  <a:pt x="3748" y="718"/>
                  <a:pt x="3748" y="718"/>
                </a:cubicBezTo>
                <a:cubicBezTo>
                  <a:pt x="3736" y="719"/>
                  <a:pt x="3715" y="723"/>
                  <a:pt x="3702" y="725"/>
                </a:cubicBezTo>
                <a:cubicBezTo>
                  <a:pt x="3683" y="728"/>
                  <a:pt x="3674" y="729"/>
                  <a:pt x="3662" y="726"/>
                </a:cubicBezTo>
                <a:cubicBezTo>
                  <a:pt x="3653" y="724"/>
                  <a:pt x="3641" y="724"/>
                  <a:pt x="3634" y="724"/>
                </a:cubicBezTo>
                <a:cubicBezTo>
                  <a:pt x="3627" y="725"/>
                  <a:pt x="3624" y="724"/>
                  <a:pt x="3625" y="723"/>
                </a:cubicBezTo>
                <a:cubicBezTo>
                  <a:pt x="3627" y="721"/>
                  <a:pt x="3622" y="721"/>
                  <a:pt x="3613" y="722"/>
                </a:cubicBezTo>
                <a:cubicBezTo>
                  <a:pt x="3604" y="723"/>
                  <a:pt x="3597" y="722"/>
                  <a:pt x="3596" y="720"/>
                </a:cubicBezTo>
                <a:cubicBezTo>
                  <a:pt x="3596" y="718"/>
                  <a:pt x="3591" y="718"/>
                  <a:pt x="3582" y="720"/>
                </a:cubicBezTo>
                <a:cubicBezTo>
                  <a:pt x="3575" y="721"/>
                  <a:pt x="3564" y="721"/>
                  <a:pt x="3557" y="720"/>
                </a:cubicBezTo>
                <a:cubicBezTo>
                  <a:pt x="3545" y="718"/>
                  <a:pt x="3545" y="718"/>
                  <a:pt x="3545" y="718"/>
                </a:cubicBezTo>
                <a:cubicBezTo>
                  <a:pt x="3553" y="715"/>
                  <a:pt x="3553" y="715"/>
                  <a:pt x="3553" y="715"/>
                </a:cubicBezTo>
                <a:cubicBezTo>
                  <a:pt x="3557" y="713"/>
                  <a:pt x="3552" y="713"/>
                  <a:pt x="3539" y="715"/>
                </a:cubicBezTo>
                <a:cubicBezTo>
                  <a:pt x="3520" y="718"/>
                  <a:pt x="3518" y="718"/>
                  <a:pt x="3522" y="714"/>
                </a:cubicBezTo>
                <a:cubicBezTo>
                  <a:pt x="3525" y="712"/>
                  <a:pt x="3531" y="709"/>
                  <a:pt x="3535" y="707"/>
                </a:cubicBezTo>
                <a:cubicBezTo>
                  <a:pt x="3539" y="706"/>
                  <a:pt x="3542" y="704"/>
                  <a:pt x="3541" y="703"/>
                </a:cubicBezTo>
                <a:cubicBezTo>
                  <a:pt x="3541" y="703"/>
                  <a:pt x="3535" y="704"/>
                  <a:pt x="3528" y="706"/>
                </a:cubicBezTo>
                <a:cubicBezTo>
                  <a:pt x="3514" y="712"/>
                  <a:pt x="3471" y="717"/>
                  <a:pt x="3473" y="714"/>
                </a:cubicBezTo>
                <a:cubicBezTo>
                  <a:pt x="3474" y="712"/>
                  <a:pt x="3480" y="711"/>
                  <a:pt x="3486" y="710"/>
                </a:cubicBezTo>
                <a:cubicBezTo>
                  <a:pt x="3501" y="709"/>
                  <a:pt x="3527" y="701"/>
                  <a:pt x="3538" y="695"/>
                </a:cubicBezTo>
                <a:cubicBezTo>
                  <a:pt x="3546" y="690"/>
                  <a:pt x="3550" y="690"/>
                  <a:pt x="3573" y="692"/>
                </a:cubicBezTo>
                <a:cubicBezTo>
                  <a:pt x="3586" y="693"/>
                  <a:pt x="3601" y="694"/>
                  <a:pt x="3605" y="693"/>
                </a:cubicBezTo>
                <a:cubicBezTo>
                  <a:pt x="3613" y="693"/>
                  <a:pt x="3616" y="696"/>
                  <a:pt x="3610" y="699"/>
                </a:cubicBezTo>
                <a:cubicBezTo>
                  <a:pt x="3608" y="700"/>
                  <a:pt x="3623" y="700"/>
                  <a:pt x="3643" y="699"/>
                </a:cubicBezTo>
                <a:cubicBezTo>
                  <a:pt x="3677" y="697"/>
                  <a:pt x="3681" y="698"/>
                  <a:pt x="3693" y="704"/>
                </a:cubicBezTo>
                <a:cubicBezTo>
                  <a:pt x="3704" y="709"/>
                  <a:pt x="3708" y="710"/>
                  <a:pt x="3714" y="708"/>
                </a:cubicBezTo>
                <a:cubicBezTo>
                  <a:pt x="3718" y="706"/>
                  <a:pt x="3724" y="705"/>
                  <a:pt x="3727" y="705"/>
                </a:cubicBezTo>
                <a:cubicBezTo>
                  <a:pt x="3730" y="706"/>
                  <a:pt x="3732" y="705"/>
                  <a:pt x="3732" y="704"/>
                </a:cubicBezTo>
                <a:cubicBezTo>
                  <a:pt x="3731" y="702"/>
                  <a:pt x="3726" y="701"/>
                  <a:pt x="3720" y="702"/>
                </a:cubicBezTo>
                <a:cubicBezTo>
                  <a:pt x="3712" y="702"/>
                  <a:pt x="3708" y="700"/>
                  <a:pt x="3707" y="697"/>
                </a:cubicBezTo>
                <a:cubicBezTo>
                  <a:pt x="3707" y="693"/>
                  <a:pt x="3708" y="692"/>
                  <a:pt x="3714" y="693"/>
                </a:cubicBezTo>
                <a:cubicBezTo>
                  <a:pt x="3721" y="694"/>
                  <a:pt x="3721" y="694"/>
                  <a:pt x="3721" y="694"/>
                </a:cubicBezTo>
                <a:cubicBezTo>
                  <a:pt x="3713" y="690"/>
                  <a:pt x="3713" y="690"/>
                  <a:pt x="3713" y="690"/>
                </a:cubicBezTo>
                <a:cubicBezTo>
                  <a:pt x="3708" y="688"/>
                  <a:pt x="3704" y="687"/>
                  <a:pt x="3703" y="688"/>
                </a:cubicBezTo>
                <a:cubicBezTo>
                  <a:pt x="3701" y="689"/>
                  <a:pt x="3700" y="689"/>
                  <a:pt x="3698" y="687"/>
                </a:cubicBezTo>
                <a:cubicBezTo>
                  <a:pt x="3697" y="685"/>
                  <a:pt x="3701" y="684"/>
                  <a:pt x="3712" y="684"/>
                </a:cubicBezTo>
                <a:cubicBezTo>
                  <a:pt x="3728" y="685"/>
                  <a:pt x="3735" y="686"/>
                  <a:pt x="3727" y="688"/>
                </a:cubicBezTo>
                <a:cubicBezTo>
                  <a:pt x="3725" y="688"/>
                  <a:pt x="3729" y="689"/>
                  <a:pt x="3736" y="689"/>
                </a:cubicBezTo>
                <a:cubicBezTo>
                  <a:pt x="3743" y="690"/>
                  <a:pt x="3752" y="688"/>
                  <a:pt x="3760" y="685"/>
                </a:cubicBezTo>
                <a:cubicBezTo>
                  <a:pt x="3772" y="680"/>
                  <a:pt x="3772" y="680"/>
                  <a:pt x="3772" y="680"/>
                </a:cubicBezTo>
                <a:cubicBezTo>
                  <a:pt x="3753" y="683"/>
                  <a:pt x="3753" y="683"/>
                  <a:pt x="3753" y="683"/>
                </a:cubicBezTo>
                <a:cubicBezTo>
                  <a:pt x="3742" y="685"/>
                  <a:pt x="3736" y="685"/>
                  <a:pt x="3738" y="684"/>
                </a:cubicBezTo>
                <a:cubicBezTo>
                  <a:pt x="3740" y="682"/>
                  <a:pt x="3735" y="681"/>
                  <a:pt x="3724" y="681"/>
                </a:cubicBezTo>
                <a:cubicBezTo>
                  <a:pt x="3714" y="680"/>
                  <a:pt x="3708" y="680"/>
                  <a:pt x="3709" y="679"/>
                </a:cubicBezTo>
                <a:cubicBezTo>
                  <a:pt x="3715" y="676"/>
                  <a:pt x="3712" y="672"/>
                  <a:pt x="3702" y="670"/>
                </a:cubicBezTo>
                <a:cubicBezTo>
                  <a:pt x="3687" y="668"/>
                  <a:pt x="3682" y="668"/>
                  <a:pt x="3689" y="673"/>
                </a:cubicBezTo>
                <a:cubicBezTo>
                  <a:pt x="3692" y="675"/>
                  <a:pt x="3697" y="675"/>
                  <a:pt x="3700" y="675"/>
                </a:cubicBezTo>
                <a:cubicBezTo>
                  <a:pt x="3703" y="674"/>
                  <a:pt x="3704" y="674"/>
                  <a:pt x="3702" y="675"/>
                </a:cubicBezTo>
                <a:cubicBezTo>
                  <a:pt x="3700" y="676"/>
                  <a:pt x="3699" y="678"/>
                  <a:pt x="3699" y="679"/>
                </a:cubicBezTo>
                <a:cubicBezTo>
                  <a:pt x="3699" y="680"/>
                  <a:pt x="3694" y="682"/>
                  <a:pt x="3688" y="683"/>
                </a:cubicBezTo>
                <a:cubicBezTo>
                  <a:pt x="3682" y="683"/>
                  <a:pt x="3678" y="685"/>
                  <a:pt x="3678" y="686"/>
                </a:cubicBezTo>
                <a:cubicBezTo>
                  <a:pt x="3678" y="689"/>
                  <a:pt x="3641" y="691"/>
                  <a:pt x="3604" y="689"/>
                </a:cubicBezTo>
                <a:cubicBezTo>
                  <a:pt x="3571" y="688"/>
                  <a:pt x="3553" y="685"/>
                  <a:pt x="3568" y="683"/>
                </a:cubicBezTo>
                <a:cubicBezTo>
                  <a:pt x="3571" y="682"/>
                  <a:pt x="3577" y="680"/>
                  <a:pt x="3580" y="679"/>
                </a:cubicBezTo>
                <a:cubicBezTo>
                  <a:pt x="3584" y="676"/>
                  <a:pt x="3584" y="676"/>
                  <a:pt x="3577" y="677"/>
                </a:cubicBezTo>
                <a:cubicBezTo>
                  <a:pt x="3568" y="679"/>
                  <a:pt x="3571" y="676"/>
                  <a:pt x="3582" y="671"/>
                </a:cubicBezTo>
                <a:cubicBezTo>
                  <a:pt x="3589" y="668"/>
                  <a:pt x="3592" y="668"/>
                  <a:pt x="3596" y="670"/>
                </a:cubicBezTo>
                <a:cubicBezTo>
                  <a:pt x="3599" y="672"/>
                  <a:pt x="3602" y="674"/>
                  <a:pt x="3604" y="674"/>
                </a:cubicBezTo>
                <a:cubicBezTo>
                  <a:pt x="3605" y="674"/>
                  <a:pt x="3605" y="672"/>
                  <a:pt x="3602" y="671"/>
                </a:cubicBezTo>
                <a:cubicBezTo>
                  <a:pt x="3600" y="670"/>
                  <a:pt x="3599" y="669"/>
                  <a:pt x="3601" y="668"/>
                </a:cubicBezTo>
                <a:cubicBezTo>
                  <a:pt x="3603" y="668"/>
                  <a:pt x="3604" y="666"/>
                  <a:pt x="3603" y="664"/>
                </a:cubicBezTo>
                <a:cubicBezTo>
                  <a:pt x="3601" y="662"/>
                  <a:pt x="3599" y="661"/>
                  <a:pt x="3597" y="662"/>
                </a:cubicBezTo>
                <a:cubicBezTo>
                  <a:pt x="3595" y="662"/>
                  <a:pt x="3593" y="662"/>
                  <a:pt x="3592" y="661"/>
                </a:cubicBezTo>
                <a:cubicBezTo>
                  <a:pt x="3589" y="657"/>
                  <a:pt x="3582" y="660"/>
                  <a:pt x="3573" y="666"/>
                </a:cubicBezTo>
                <a:cubicBezTo>
                  <a:pt x="3564" y="674"/>
                  <a:pt x="3547" y="678"/>
                  <a:pt x="3528" y="678"/>
                </a:cubicBezTo>
                <a:cubicBezTo>
                  <a:pt x="3519" y="677"/>
                  <a:pt x="3511" y="678"/>
                  <a:pt x="3509" y="679"/>
                </a:cubicBezTo>
                <a:cubicBezTo>
                  <a:pt x="3508" y="680"/>
                  <a:pt x="3504" y="679"/>
                  <a:pt x="3499" y="677"/>
                </a:cubicBezTo>
                <a:cubicBezTo>
                  <a:pt x="3495" y="676"/>
                  <a:pt x="3488" y="675"/>
                  <a:pt x="3484" y="675"/>
                </a:cubicBezTo>
                <a:cubicBezTo>
                  <a:pt x="3480" y="676"/>
                  <a:pt x="3477" y="675"/>
                  <a:pt x="3478" y="674"/>
                </a:cubicBezTo>
                <a:cubicBezTo>
                  <a:pt x="3478" y="673"/>
                  <a:pt x="3473" y="673"/>
                  <a:pt x="3466" y="674"/>
                </a:cubicBezTo>
                <a:cubicBezTo>
                  <a:pt x="3460" y="675"/>
                  <a:pt x="3443" y="675"/>
                  <a:pt x="3429" y="675"/>
                </a:cubicBezTo>
                <a:cubicBezTo>
                  <a:pt x="3413" y="674"/>
                  <a:pt x="3408" y="673"/>
                  <a:pt x="3415" y="672"/>
                </a:cubicBezTo>
                <a:cubicBezTo>
                  <a:pt x="3422" y="671"/>
                  <a:pt x="3428" y="669"/>
                  <a:pt x="3430" y="666"/>
                </a:cubicBezTo>
                <a:cubicBezTo>
                  <a:pt x="3434" y="662"/>
                  <a:pt x="3439" y="660"/>
                  <a:pt x="3450" y="659"/>
                </a:cubicBezTo>
                <a:cubicBezTo>
                  <a:pt x="3459" y="658"/>
                  <a:pt x="3465" y="657"/>
                  <a:pt x="3463" y="656"/>
                </a:cubicBezTo>
                <a:cubicBezTo>
                  <a:pt x="3461" y="655"/>
                  <a:pt x="3461" y="653"/>
                  <a:pt x="3462" y="651"/>
                </a:cubicBezTo>
                <a:cubicBezTo>
                  <a:pt x="3463" y="649"/>
                  <a:pt x="3462" y="648"/>
                  <a:pt x="3461" y="648"/>
                </a:cubicBezTo>
                <a:cubicBezTo>
                  <a:pt x="3456" y="649"/>
                  <a:pt x="3434" y="658"/>
                  <a:pt x="3429" y="662"/>
                </a:cubicBezTo>
                <a:cubicBezTo>
                  <a:pt x="3420" y="668"/>
                  <a:pt x="3369" y="673"/>
                  <a:pt x="3369" y="668"/>
                </a:cubicBezTo>
                <a:cubicBezTo>
                  <a:pt x="3368" y="666"/>
                  <a:pt x="3375" y="661"/>
                  <a:pt x="3383" y="656"/>
                </a:cubicBezTo>
                <a:cubicBezTo>
                  <a:pt x="3396" y="648"/>
                  <a:pt x="3399" y="648"/>
                  <a:pt x="3425" y="646"/>
                </a:cubicBezTo>
                <a:cubicBezTo>
                  <a:pt x="3440" y="645"/>
                  <a:pt x="3451" y="645"/>
                  <a:pt x="3448" y="644"/>
                </a:cubicBezTo>
                <a:cubicBezTo>
                  <a:pt x="3445" y="644"/>
                  <a:pt x="3443" y="643"/>
                  <a:pt x="3443" y="641"/>
                </a:cubicBezTo>
                <a:cubicBezTo>
                  <a:pt x="3443" y="637"/>
                  <a:pt x="3451" y="635"/>
                  <a:pt x="3457" y="639"/>
                </a:cubicBezTo>
                <a:cubicBezTo>
                  <a:pt x="3462" y="641"/>
                  <a:pt x="3462" y="642"/>
                  <a:pt x="3460" y="643"/>
                </a:cubicBezTo>
                <a:cubicBezTo>
                  <a:pt x="3457" y="643"/>
                  <a:pt x="3457" y="644"/>
                  <a:pt x="3461" y="646"/>
                </a:cubicBezTo>
                <a:cubicBezTo>
                  <a:pt x="3464" y="647"/>
                  <a:pt x="3468" y="647"/>
                  <a:pt x="3470" y="645"/>
                </a:cubicBezTo>
                <a:cubicBezTo>
                  <a:pt x="3477" y="642"/>
                  <a:pt x="3508" y="636"/>
                  <a:pt x="3507" y="639"/>
                </a:cubicBezTo>
                <a:cubicBezTo>
                  <a:pt x="3506" y="640"/>
                  <a:pt x="3504" y="641"/>
                  <a:pt x="3501" y="641"/>
                </a:cubicBezTo>
                <a:cubicBezTo>
                  <a:pt x="3499" y="642"/>
                  <a:pt x="3495" y="643"/>
                  <a:pt x="3493" y="645"/>
                </a:cubicBezTo>
                <a:cubicBezTo>
                  <a:pt x="3490" y="647"/>
                  <a:pt x="3492" y="648"/>
                  <a:pt x="3501" y="646"/>
                </a:cubicBezTo>
                <a:cubicBezTo>
                  <a:pt x="3508" y="646"/>
                  <a:pt x="3515" y="643"/>
                  <a:pt x="3517" y="640"/>
                </a:cubicBezTo>
                <a:cubicBezTo>
                  <a:pt x="3519" y="637"/>
                  <a:pt x="3531" y="632"/>
                  <a:pt x="3542" y="628"/>
                </a:cubicBezTo>
                <a:cubicBezTo>
                  <a:pt x="3554" y="624"/>
                  <a:pt x="3566" y="619"/>
                  <a:pt x="3570" y="617"/>
                </a:cubicBezTo>
                <a:cubicBezTo>
                  <a:pt x="3576" y="613"/>
                  <a:pt x="3576" y="613"/>
                  <a:pt x="3567" y="614"/>
                </a:cubicBezTo>
                <a:cubicBezTo>
                  <a:pt x="3557" y="615"/>
                  <a:pt x="3555" y="613"/>
                  <a:pt x="3557" y="607"/>
                </a:cubicBezTo>
                <a:cubicBezTo>
                  <a:pt x="3558" y="604"/>
                  <a:pt x="3561" y="602"/>
                  <a:pt x="3566" y="602"/>
                </a:cubicBezTo>
                <a:cubicBezTo>
                  <a:pt x="3571" y="601"/>
                  <a:pt x="3574" y="600"/>
                  <a:pt x="3572" y="598"/>
                </a:cubicBezTo>
                <a:cubicBezTo>
                  <a:pt x="3571" y="596"/>
                  <a:pt x="3573" y="592"/>
                  <a:pt x="3577" y="588"/>
                </a:cubicBezTo>
                <a:cubicBezTo>
                  <a:pt x="3584" y="581"/>
                  <a:pt x="3584" y="581"/>
                  <a:pt x="3584" y="581"/>
                </a:cubicBezTo>
                <a:cubicBezTo>
                  <a:pt x="3575" y="580"/>
                  <a:pt x="3575" y="580"/>
                  <a:pt x="3575" y="580"/>
                </a:cubicBezTo>
                <a:cubicBezTo>
                  <a:pt x="3566" y="579"/>
                  <a:pt x="3565" y="579"/>
                  <a:pt x="3570" y="575"/>
                </a:cubicBezTo>
                <a:cubicBezTo>
                  <a:pt x="3573" y="572"/>
                  <a:pt x="3577" y="570"/>
                  <a:pt x="3579" y="570"/>
                </a:cubicBezTo>
                <a:cubicBezTo>
                  <a:pt x="3582" y="569"/>
                  <a:pt x="3585" y="568"/>
                  <a:pt x="3587" y="566"/>
                </a:cubicBezTo>
                <a:cubicBezTo>
                  <a:pt x="3590" y="564"/>
                  <a:pt x="3587" y="564"/>
                  <a:pt x="3578" y="565"/>
                </a:cubicBezTo>
                <a:cubicBezTo>
                  <a:pt x="3571" y="565"/>
                  <a:pt x="3566" y="567"/>
                  <a:pt x="3568" y="568"/>
                </a:cubicBezTo>
                <a:cubicBezTo>
                  <a:pt x="3572" y="570"/>
                  <a:pt x="3563" y="578"/>
                  <a:pt x="3554" y="581"/>
                </a:cubicBezTo>
                <a:cubicBezTo>
                  <a:pt x="3550" y="583"/>
                  <a:pt x="3550" y="583"/>
                  <a:pt x="3555" y="583"/>
                </a:cubicBezTo>
                <a:cubicBezTo>
                  <a:pt x="3559" y="583"/>
                  <a:pt x="3561" y="584"/>
                  <a:pt x="3562" y="585"/>
                </a:cubicBezTo>
                <a:cubicBezTo>
                  <a:pt x="3562" y="587"/>
                  <a:pt x="3560" y="587"/>
                  <a:pt x="3557" y="587"/>
                </a:cubicBezTo>
                <a:cubicBezTo>
                  <a:pt x="3554" y="586"/>
                  <a:pt x="3553" y="586"/>
                  <a:pt x="3555" y="588"/>
                </a:cubicBezTo>
                <a:cubicBezTo>
                  <a:pt x="3556" y="590"/>
                  <a:pt x="3554" y="592"/>
                  <a:pt x="3549" y="592"/>
                </a:cubicBezTo>
                <a:cubicBezTo>
                  <a:pt x="3544" y="593"/>
                  <a:pt x="3543" y="593"/>
                  <a:pt x="3546" y="595"/>
                </a:cubicBezTo>
                <a:cubicBezTo>
                  <a:pt x="3548" y="596"/>
                  <a:pt x="3548" y="598"/>
                  <a:pt x="3543" y="599"/>
                </a:cubicBezTo>
                <a:cubicBezTo>
                  <a:pt x="3539" y="601"/>
                  <a:pt x="3534" y="601"/>
                  <a:pt x="3532" y="600"/>
                </a:cubicBezTo>
                <a:cubicBezTo>
                  <a:pt x="3530" y="600"/>
                  <a:pt x="3523" y="603"/>
                  <a:pt x="3517" y="608"/>
                </a:cubicBezTo>
                <a:cubicBezTo>
                  <a:pt x="3511" y="612"/>
                  <a:pt x="3507" y="615"/>
                  <a:pt x="3506" y="613"/>
                </a:cubicBezTo>
                <a:cubicBezTo>
                  <a:pt x="3506" y="611"/>
                  <a:pt x="3500" y="612"/>
                  <a:pt x="3492" y="613"/>
                </a:cubicBezTo>
                <a:cubicBezTo>
                  <a:pt x="3484" y="615"/>
                  <a:pt x="3479" y="615"/>
                  <a:pt x="3480" y="613"/>
                </a:cubicBezTo>
                <a:cubicBezTo>
                  <a:pt x="3482" y="612"/>
                  <a:pt x="3483" y="609"/>
                  <a:pt x="3483" y="607"/>
                </a:cubicBezTo>
                <a:cubicBezTo>
                  <a:pt x="3484" y="605"/>
                  <a:pt x="3482" y="605"/>
                  <a:pt x="3476" y="609"/>
                </a:cubicBezTo>
                <a:cubicBezTo>
                  <a:pt x="3472" y="611"/>
                  <a:pt x="3468" y="613"/>
                  <a:pt x="3467" y="611"/>
                </a:cubicBezTo>
                <a:cubicBezTo>
                  <a:pt x="3464" y="608"/>
                  <a:pt x="3477" y="601"/>
                  <a:pt x="3482" y="602"/>
                </a:cubicBezTo>
                <a:cubicBezTo>
                  <a:pt x="3485" y="603"/>
                  <a:pt x="3489" y="601"/>
                  <a:pt x="3492" y="598"/>
                </a:cubicBezTo>
                <a:cubicBezTo>
                  <a:pt x="3496" y="593"/>
                  <a:pt x="3496" y="591"/>
                  <a:pt x="3492" y="592"/>
                </a:cubicBezTo>
                <a:cubicBezTo>
                  <a:pt x="3490" y="592"/>
                  <a:pt x="3488" y="593"/>
                  <a:pt x="3487" y="595"/>
                </a:cubicBezTo>
                <a:cubicBezTo>
                  <a:pt x="3486" y="596"/>
                  <a:pt x="3480" y="598"/>
                  <a:pt x="3472" y="599"/>
                </a:cubicBezTo>
                <a:cubicBezTo>
                  <a:pt x="3464" y="599"/>
                  <a:pt x="3457" y="601"/>
                  <a:pt x="3456" y="603"/>
                </a:cubicBezTo>
                <a:cubicBezTo>
                  <a:pt x="3454" y="608"/>
                  <a:pt x="3433" y="614"/>
                  <a:pt x="3428" y="613"/>
                </a:cubicBezTo>
                <a:cubicBezTo>
                  <a:pt x="3420" y="611"/>
                  <a:pt x="3424" y="607"/>
                  <a:pt x="3434" y="606"/>
                </a:cubicBezTo>
                <a:cubicBezTo>
                  <a:pt x="3439" y="605"/>
                  <a:pt x="3446" y="603"/>
                  <a:pt x="3449" y="602"/>
                </a:cubicBezTo>
                <a:cubicBezTo>
                  <a:pt x="3453" y="600"/>
                  <a:pt x="3451" y="599"/>
                  <a:pt x="3441" y="599"/>
                </a:cubicBezTo>
                <a:cubicBezTo>
                  <a:pt x="3433" y="598"/>
                  <a:pt x="3424" y="598"/>
                  <a:pt x="3419" y="599"/>
                </a:cubicBezTo>
                <a:cubicBezTo>
                  <a:pt x="3414" y="599"/>
                  <a:pt x="3412" y="598"/>
                  <a:pt x="3413" y="596"/>
                </a:cubicBezTo>
                <a:cubicBezTo>
                  <a:pt x="3414" y="594"/>
                  <a:pt x="3412" y="593"/>
                  <a:pt x="3405" y="595"/>
                </a:cubicBezTo>
                <a:cubicBezTo>
                  <a:pt x="3392" y="598"/>
                  <a:pt x="3396" y="594"/>
                  <a:pt x="3409" y="590"/>
                </a:cubicBezTo>
                <a:cubicBezTo>
                  <a:pt x="3416" y="589"/>
                  <a:pt x="3419" y="589"/>
                  <a:pt x="3418" y="591"/>
                </a:cubicBezTo>
                <a:cubicBezTo>
                  <a:pt x="3417" y="593"/>
                  <a:pt x="3420" y="593"/>
                  <a:pt x="3429" y="591"/>
                </a:cubicBezTo>
                <a:cubicBezTo>
                  <a:pt x="3437" y="589"/>
                  <a:pt x="3442" y="589"/>
                  <a:pt x="3446" y="591"/>
                </a:cubicBezTo>
                <a:cubicBezTo>
                  <a:pt x="3449" y="593"/>
                  <a:pt x="3451" y="593"/>
                  <a:pt x="3456" y="590"/>
                </a:cubicBezTo>
                <a:cubicBezTo>
                  <a:pt x="3463" y="585"/>
                  <a:pt x="3481" y="585"/>
                  <a:pt x="3481" y="589"/>
                </a:cubicBezTo>
                <a:cubicBezTo>
                  <a:pt x="3481" y="591"/>
                  <a:pt x="3482" y="593"/>
                  <a:pt x="3484" y="594"/>
                </a:cubicBezTo>
                <a:cubicBezTo>
                  <a:pt x="3485" y="596"/>
                  <a:pt x="3485" y="593"/>
                  <a:pt x="3484" y="589"/>
                </a:cubicBezTo>
                <a:cubicBezTo>
                  <a:pt x="3482" y="583"/>
                  <a:pt x="3483" y="582"/>
                  <a:pt x="3489" y="580"/>
                </a:cubicBezTo>
                <a:cubicBezTo>
                  <a:pt x="3493" y="579"/>
                  <a:pt x="3487" y="579"/>
                  <a:pt x="3476" y="581"/>
                </a:cubicBezTo>
                <a:cubicBezTo>
                  <a:pt x="3464" y="582"/>
                  <a:pt x="3453" y="582"/>
                  <a:pt x="3451" y="581"/>
                </a:cubicBezTo>
                <a:cubicBezTo>
                  <a:pt x="3447" y="579"/>
                  <a:pt x="3449" y="578"/>
                  <a:pt x="3461" y="578"/>
                </a:cubicBezTo>
                <a:cubicBezTo>
                  <a:pt x="3468" y="577"/>
                  <a:pt x="3467" y="576"/>
                  <a:pt x="3457" y="574"/>
                </a:cubicBezTo>
                <a:cubicBezTo>
                  <a:pt x="3449" y="572"/>
                  <a:pt x="3455" y="570"/>
                  <a:pt x="3478" y="566"/>
                </a:cubicBezTo>
                <a:cubicBezTo>
                  <a:pt x="3490" y="564"/>
                  <a:pt x="3501" y="561"/>
                  <a:pt x="3502" y="560"/>
                </a:cubicBezTo>
                <a:cubicBezTo>
                  <a:pt x="3502" y="559"/>
                  <a:pt x="3506" y="556"/>
                  <a:pt x="3511" y="555"/>
                </a:cubicBezTo>
                <a:cubicBezTo>
                  <a:pt x="3517" y="552"/>
                  <a:pt x="3519" y="549"/>
                  <a:pt x="3519" y="544"/>
                </a:cubicBezTo>
                <a:cubicBezTo>
                  <a:pt x="3519" y="539"/>
                  <a:pt x="3523" y="533"/>
                  <a:pt x="3532" y="525"/>
                </a:cubicBezTo>
                <a:cubicBezTo>
                  <a:pt x="3539" y="518"/>
                  <a:pt x="3543" y="513"/>
                  <a:pt x="3542" y="512"/>
                </a:cubicBezTo>
                <a:cubicBezTo>
                  <a:pt x="3540" y="512"/>
                  <a:pt x="3536" y="513"/>
                  <a:pt x="3534" y="515"/>
                </a:cubicBezTo>
                <a:cubicBezTo>
                  <a:pt x="3531" y="519"/>
                  <a:pt x="3530" y="519"/>
                  <a:pt x="3531" y="514"/>
                </a:cubicBezTo>
                <a:cubicBezTo>
                  <a:pt x="3531" y="509"/>
                  <a:pt x="3534" y="508"/>
                  <a:pt x="3548" y="506"/>
                </a:cubicBezTo>
                <a:cubicBezTo>
                  <a:pt x="3558" y="504"/>
                  <a:pt x="3565" y="502"/>
                  <a:pt x="3566" y="499"/>
                </a:cubicBezTo>
                <a:cubicBezTo>
                  <a:pt x="3568" y="497"/>
                  <a:pt x="3573" y="493"/>
                  <a:pt x="3578" y="490"/>
                </a:cubicBezTo>
                <a:cubicBezTo>
                  <a:pt x="3584" y="486"/>
                  <a:pt x="3585" y="485"/>
                  <a:pt x="3580" y="487"/>
                </a:cubicBezTo>
                <a:cubicBezTo>
                  <a:pt x="3576" y="488"/>
                  <a:pt x="3570" y="490"/>
                  <a:pt x="3565" y="491"/>
                </a:cubicBezTo>
                <a:cubicBezTo>
                  <a:pt x="3558" y="493"/>
                  <a:pt x="3558" y="493"/>
                  <a:pt x="3563" y="490"/>
                </a:cubicBezTo>
                <a:cubicBezTo>
                  <a:pt x="3567" y="488"/>
                  <a:pt x="3572" y="485"/>
                  <a:pt x="3575" y="483"/>
                </a:cubicBezTo>
                <a:cubicBezTo>
                  <a:pt x="3586" y="478"/>
                  <a:pt x="3555" y="485"/>
                  <a:pt x="3543" y="491"/>
                </a:cubicBezTo>
                <a:cubicBezTo>
                  <a:pt x="3537" y="494"/>
                  <a:pt x="3529" y="496"/>
                  <a:pt x="3525" y="496"/>
                </a:cubicBezTo>
                <a:cubicBezTo>
                  <a:pt x="3519" y="495"/>
                  <a:pt x="3519" y="495"/>
                  <a:pt x="3527" y="491"/>
                </a:cubicBezTo>
                <a:cubicBezTo>
                  <a:pt x="3536" y="486"/>
                  <a:pt x="3534" y="483"/>
                  <a:pt x="3524" y="488"/>
                </a:cubicBezTo>
                <a:cubicBezTo>
                  <a:pt x="3519" y="490"/>
                  <a:pt x="3512" y="492"/>
                  <a:pt x="3507" y="494"/>
                </a:cubicBezTo>
                <a:cubicBezTo>
                  <a:pt x="3499" y="496"/>
                  <a:pt x="3498" y="495"/>
                  <a:pt x="3500" y="492"/>
                </a:cubicBezTo>
                <a:cubicBezTo>
                  <a:pt x="3502" y="490"/>
                  <a:pt x="3503" y="486"/>
                  <a:pt x="3503" y="483"/>
                </a:cubicBezTo>
                <a:cubicBezTo>
                  <a:pt x="3503" y="480"/>
                  <a:pt x="3505" y="474"/>
                  <a:pt x="3508" y="468"/>
                </a:cubicBezTo>
                <a:cubicBezTo>
                  <a:pt x="3512" y="463"/>
                  <a:pt x="3514" y="457"/>
                  <a:pt x="3514" y="456"/>
                </a:cubicBezTo>
                <a:cubicBezTo>
                  <a:pt x="3514" y="454"/>
                  <a:pt x="3517" y="449"/>
                  <a:pt x="3520" y="444"/>
                </a:cubicBezTo>
                <a:cubicBezTo>
                  <a:pt x="3528" y="432"/>
                  <a:pt x="3526" y="432"/>
                  <a:pt x="3514" y="443"/>
                </a:cubicBezTo>
                <a:cubicBezTo>
                  <a:pt x="3509" y="448"/>
                  <a:pt x="3502" y="452"/>
                  <a:pt x="3494" y="453"/>
                </a:cubicBezTo>
                <a:cubicBezTo>
                  <a:pt x="3488" y="454"/>
                  <a:pt x="3480" y="456"/>
                  <a:pt x="3476" y="458"/>
                </a:cubicBezTo>
                <a:cubicBezTo>
                  <a:pt x="3470" y="460"/>
                  <a:pt x="3470" y="460"/>
                  <a:pt x="3478" y="449"/>
                </a:cubicBezTo>
                <a:cubicBezTo>
                  <a:pt x="3484" y="441"/>
                  <a:pt x="3485" y="438"/>
                  <a:pt x="3482" y="439"/>
                </a:cubicBezTo>
                <a:cubicBezTo>
                  <a:pt x="3476" y="439"/>
                  <a:pt x="3475" y="436"/>
                  <a:pt x="3480" y="431"/>
                </a:cubicBezTo>
                <a:cubicBezTo>
                  <a:pt x="3484" y="427"/>
                  <a:pt x="3518" y="426"/>
                  <a:pt x="3544" y="429"/>
                </a:cubicBezTo>
                <a:cubicBezTo>
                  <a:pt x="3549" y="429"/>
                  <a:pt x="3553" y="429"/>
                  <a:pt x="3553" y="428"/>
                </a:cubicBezTo>
                <a:cubicBezTo>
                  <a:pt x="3553" y="426"/>
                  <a:pt x="3527" y="423"/>
                  <a:pt x="3508" y="423"/>
                </a:cubicBezTo>
                <a:cubicBezTo>
                  <a:pt x="3500" y="423"/>
                  <a:pt x="3493" y="422"/>
                  <a:pt x="3492" y="422"/>
                </a:cubicBezTo>
                <a:cubicBezTo>
                  <a:pt x="3490" y="420"/>
                  <a:pt x="3502" y="406"/>
                  <a:pt x="3507" y="406"/>
                </a:cubicBezTo>
                <a:cubicBezTo>
                  <a:pt x="3509" y="405"/>
                  <a:pt x="3512" y="402"/>
                  <a:pt x="3514" y="399"/>
                </a:cubicBezTo>
                <a:cubicBezTo>
                  <a:pt x="3516" y="396"/>
                  <a:pt x="3521" y="391"/>
                  <a:pt x="3527" y="388"/>
                </a:cubicBezTo>
                <a:cubicBezTo>
                  <a:pt x="3532" y="385"/>
                  <a:pt x="3535" y="382"/>
                  <a:pt x="3533" y="381"/>
                </a:cubicBezTo>
                <a:cubicBezTo>
                  <a:pt x="3531" y="381"/>
                  <a:pt x="3528" y="382"/>
                  <a:pt x="3526" y="383"/>
                </a:cubicBezTo>
                <a:cubicBezTo>
                  <a:pt x="3524" y="385"/>
                  <a:pt x="3521" y="387"/>
                  <a:pt x="3518" y="389"/>
                </a:cubicBezTo>
                <a:cubicBezTo>
                  <a:pt x="3513" y="391"/>
                  <a:pt x="3513" y="390"/>
                  <a:pt x="3518" y="384"/>
                </a:cubicBezTo>
                <a:cubicBezTo>
                  <a:pt x="3522" y="381"/>
                  <a:pt x="3532" y="374"/>
                  <a:pt x="3540" y="370"/>
                </a:cubicBezTo>
                <a:cubicBezTo>
                  <a:pt x="3552" y="364"/>
                  <a:pt x="3554" y="362"/>
                  <a:pt x="3547" y="364"/>
                </a:cubicBezTo>
                <a:cubicBezTo>
                  <a:pt x="3525" y="370"/>
                  <a:pt x="3522" y="370"/>
                  <a:pt x="3525" y="369"/>
                </a:cubicBezTo>
                <a:cubicBezTo>
                  <a:pt x="3530" y="366"/>
                  <a:pt x="3528" y="361"/>
                  <a:pt x="3523" y="362"/>
                </a:cubicBezTo>
                <a:cubicBezTo>
                  <a:pt x="3513" y="363"/>
                  <a:pt x="3524" y="356"/>
                  <a:pt x="3539" y="352"/>
                </a:cubicBezTo>
                <a:cubicBezTo>
                  <a:pt x="3548" y="350"/>
                  <a:pt x="3553" y="348"/>
                  <a:pt x="3550" y="348"/>
                </a:cubicBezTo>
                <a:cubicBezTo>
                  <a:pt x="3545" y="349"/>
                  <a:pt x="3545" y="348"/>
                  <a:pt x="3549" y="345"/>
                </a:cubicBezTo>
                <a:cubicBezTo>
                  <a:pt x="3555" y="341"/>
                  <a:pt x="3551" y="334"/>
                  <a:pt x="3541" y="335"/>
                </a:cubicBezTo>
                <a:cubicBezTo>
                  <a:pt x="3528" y="336"/>
                  <a:pt x="3534" y="331"/>
                  <a:pt x="3558" y="321"/>
                </a:cubicBezTo>
                <a:cubicBezTo>
                  <a:pt x="3572" y="315"/>
                  <a:pt x="3582" y="309"/>
                  <a:pt x="3582" y="306"/>
                </a:cubicBezTo>
                <a:cubicBezTo>
                  <a:pt x="3584" y="301"/>
                  <a:pt x="3589" y="296"/>
                  <a:pt x="3606" y="285"/>
                </a:cubicBezTo>
                <a:cubicBezTo>
                  <a:pt x="3626" y="271"/>
                  <a:pt x="3635" y="258"/>
                  <a:pt x="3631" y="248"/>
                </a:cubicBezTo>
                <a:cubicBezTo>
                  <a:pt x="3628" y="241"/>
                  <a:pt x="3623" y="240"/>
                  <a:pt x="3603" y="246"/>
                </a:cubicBezTo>
                <a:cubicBezTo>
                  <a:pt x="3580" y="253"/>
                  <a:pt x="3527" y="260"/>
                  <a:pt x="3526" y="256"/>
                </a:cubicBezTo>
                <a:cubicBezTo>
                  <a:pt x="3526" y="254"/>
                  <a:pt x="3531" y="251"/>
                  <a:pt x="3537" y="248"/>
                </a:cubicBezTo>
                <a:cubicBezTo>
                  <a:pt x="3543" y="246"/>
                  <a:pt x="3551" y="242"/>
                  <a:pt x="3554" y="239"/>
                </a:cubicBezTo>
                <a:cubicBezTo>
                  <a:pt x="3557" y="235"/>
                  <a:pt x="3566" y="231"/>
                  <a:pt x="3573" y="230"/>
                </a:cubicBezTo>
                <a:cubicBezTo>
                  <a:pt x="3580" y="228"/>
                  <a:pt x="3588" y="225"/>
                  <a:pt x="3591" y="222"/>
                </a:cubicBezTo>
                <a:cubicBezTo>
                  <a:pt x="3595" y="219"/>
                  <a:pt x="3595" y="218"/>
                  <a:pt x="3586" y="217"/>
                </a:cubicBezTo>
                <a:cubicBezTo>
                  <a:pt x="3577" y="215"/>
                  <a:pt x="3576" y="214"/>
                  <a:pt x="3575" y="206"/>
                </a:cubicBezTo>
                <a:cubicBezTo>
                  <a:pt x="3573" y="193"/>
                  <a:pt x="3575" y="189"/>
                  <a:pt x="3581" y="188"/>
                </a:cubicBezTo>
                <a:cubicBezTo>
                  <a:pt x="3584" y="188"/>
                  <a:pt x="3586" y="187"/>
                  <a:pt x="3586" y="185"/>
                </a:cubicBezTo>
                <a:cubicBezTo>
                  <a:pt x="3586" y="184"/>
                  <a:pt x="3584" y="182"/>
                  <a:pt x="3583" y="183"/>
                </a:cubicBezTo>
                <a:cubicBezTo>
                  <a:pt x="3582" y="183"/>
                  <a:pt x="3578" y="182"/>
                  <a:pt x="3576" y="181"/>
                </a:cubicBezTo>
                <a:cubicBezTo>
                  <a:pt x="3572" y="180"/>
                  <a:pt x="3571" y="181"/>
                  <a:pt x="3573" y="183"/>
                </a:cubicBezTo>
                <a:cubicBezTo>
                  <a:pt x="3574" y="185"/>
                  <a:pt x="3574" y="186"/>
                  <a:pt x="3573" y="186"/>
                </a:cubicBezTo>
                <a:cubicBezTo>
                  <a:pt x="3572" y="186"/>
                  <a:pt x="3559" y="190"/>
                  <a:pt x="3544" y="195"/>
                </a:cubicBezTo>
                <a:cubicBezTo>
                  <a:pt x="3506" y="207"/>
                  <a:pt x="3452" y="213"/>
                  <a:pt x="3416" y="209"/>
                </a:cubicBezTo>
                <a:cubicBezTo>
                  <a:pt x="3393" y="207"/>
                  <a:pt x="3376" y="202"/>
                  <a:pt x="3376" y="198"/>
                </a:cubicBezTo>
                <a:cubicBezTo>
                  <a:pt x="3375" y="192"/>
                  <a:pt x="3381" y="186"/>
                  <a:pt x="3395" y="177"/>
                </a:cubicBezTo>
                <a:cubicBezTo>
                  <a:pt x="3413" y="167"/>
                  <a:pt x="3418" y="166"/>
                  <a:pt x="3452" y="163"/>
                </a:cubicBezTo>
                <a:cubicBezTo>
                  <a:pt x="3462" y="163"/>
                  <a:pt x="3476" y="161"/>
                  <a:pt x="3483" y="159"/>
                </a:cubicBezTo>
                <a:cubicBezTo>
                  <a:pt x="3496" y="156"/>
                  <a:pt x="3519" y="159"/>
                  <a:pt x="3526" y="164"/>
                </a:cubicBezTo>
                <a:cubicBezTo>
                  <a:pt x="3529" y="166"/>
                  <a:pt x="3535" y="168"/>
                  <a:pt x="3541" y="170"/>
                </a:cubicBezTo>
                <a:cubicBezTo>
                  <a:pt x="3547" y="171"/>
                  <a:pt x="3552" y="173"/>
                  <a:pt x="3552" y="174"/>
                </a:cubicBezTo>
                <a:cubicBezTo>
                  <a:pt x="3553" y="175"/>
                  <a:pt x="3557" y="177"/>
                  <a:pt x="3560" y="178"/>
                </a:cubicBezTo>
                <a:cubicBezTo>
                  <a:pt x="3567" y="179"/>
                  <a:pt x="3567" y="179"/>
                  <a:pt x="3563" y="175"/>
                </a:cubicBezTo>
                <a:cubicBezTo>
                  <a:pt x="3560" y="171"/>
                  <a:pt x="3560" y="171"/>
                  <a:pt x="3564" y="170"/>
                </a:cubicBezTo>
                <a:cubicBezTo>
                  <a:pt x="3568" y="170"/>
                  <a:pt x="3567" y="169"/>
                  <a:pt x="3561" y="166"/>
                </a:cubicBezTo>
                <a:cubicBezTo>
                  <a:pt x="3553" y="163"/>
                  <a:pt x="3553" y="163"/>
                  <a:pt x="3570" y="163"/>
                </a:cubicBezTo>
                <a:cubicBezTo>
                  <a:pt x="3581" y="163"/>
                  <a:pt x="3586" y="162"/>
                  <a:pt x="3584" y="161"/>
                </a:cubicBezTo>
                <a:cubicBezTo>
                  <a:pt x="3581" y="159"/>
                  <a:pt x="3571" y="158"/>
                  <a:pt x="3560" y="159"/>
                </a:cubicBezTo>
                <a:cubicBezTo>
                  <a:pt x="3535" y="159"/>
                  <a:pt x="3518" y="155"/>
                  <a:pt x="3523" y="152"/>
                </a:cubicBezTo>
                <a:cubicBezTo>
                  <a:pt x="3527" y="148"/>
                  <a:pt x="3518" y="147"/>
                  <a:pt x="3487" y="149"/>
                </a:cubicBezTo>
                <a:cubicBezTo>
                  <a:pt x="3460" y="150"/>
                  <a:pt x="3449" y="147"/>
                  <a:pt x="3463" y="141"/>
                </a:cubicBezTo>
                <a:cubicBezTo>
                  <a:pt x="3497" y="125"/>
                  <a:pt x="3487" y="114"/>
                  <a:pt x="3445" y="121"/>
                </a:cubicBezTo>
                <a:cubicBezTo>
                  <a:pt x="3429" y="124"/>
                  <a:pt x="3421" y="124"/>
                  <a:pt x="3421" y="123"/>
                </a:cubicBezTo>
                <a:cubicBezTo>
                  <a:pt x="3421" y="119"/>
                  <a:pt x="3425" y="118"/>
                  <a:pt x="3464" y="109"/>
                </a:cubicBezTo>
                <a:cubicBezTo>
                  <a:pt x="3502" y="101"/>
                  <a:pt x="3501" y="98"/>
                  <a:pt x="3462" y="102"/>
                </a:cubicBezTo>
                <a:cubicBezTo>
                  <a:pt x="3438" y="104"/>
                  <a:pt x="3427" y="104"/>
                  <a:pt x="3430" y="102"/>
                </a:cubicBezTo>
                <a:cubicBezTo>
                  <a:pt x="3433" y="100"/>
                  <a:pt x="3429" y="99"/>
                  <a:pt x="3418" y="100"/>
                </a:cubicBezTo>
                <a:cubicBezTo>
                  <a:pt x="3406" y="101"/>
                  <a:pt x="3402" y="101"/>
                  <a:pt x="3402" y="97"/>
                </a:cubicBezTo>
                <a:cubicBezTo>
                  <a:pt x="3402" y="92"/>
                  <a:pt x="3417" y="83"/>
                  <a:pt x="3431" y="82"/>
                </a:cubicBezTo>
                <a:cubicBezTo>
                  <a:pt x="3439" y="81"/>
                  <a:pt x="3442" y="79"/>
                  <a:pt x="3445" y="73"/>
                </a:cubicBezTo>
                <a:cubicBezTo>
                  <a:pt x="3450" y="63"/>
                  <a:pt x="3445" y="57"/>
                  <a:pt x="3434" y="60"/>
                </a:cubicBezTo>
                <a:cubicBezTo>
                  <a:pt x="3425" y="63"/>
                  <a:pt x="3421" y="59"/>
                  <a:pt x="3428" y="54"/>
                </a:cubicBezTo>
                <a:cubicBezTo>
                  <a:pt x="3433" y="50"/>
                  <a:pt x="3415" y="53"/>
                  <a:pt x="3374" y="62"/>
                </a:cubicBezTo>
                <a:cubicBezTo>
                  <a:pt x="3359" y="65"/>
                  <a:pt x="3354" y="66"/>
                  <a:pt x="3351" y="63"/>
                </a:cubicBezTo>
                <a:cubicBezTo>
                  <a:pt x="3348" y="60"/>
                  <a:pt x="3346" y="60"/>
                  <a:pt x="3337" y="65"/>
                </a:cubicBezTo>
                <a:cubicBezTo>
                  <a:pt x="3320" y="73"/>
                  <a:pt x="3231" y="83"/>
                  <a:pt x="3230" y="76"/>
                </a:cubicBezTo>
                <a:cubicBezTo>
                  <a:pt x="3230" y="73"/>
                  <a:pt x="3252" y="65"/>
                  <a:pt x="3264" y="64"/>
                </a:cubicBezTo>
                <a:cubicBezTo>
                  <a:pt x="3273" y="63"/>
                  <a:pt x="3273" y="63"/>
                  <a:pt x="3267" y="61"/>
                </a:cubicBezTo>
                <a:cubicBezTo>
                  <a:pt x="3263" y="60"/>
                  <a:pt x="3253" y="61"/>
                  <a:pt x="3244" y="63"/>
                </a:cubicBezTo>
                <a:cubicBezTo>
                  <a:pt x="3235" y="66"/>
                  <a:pt x="3208" y="71"/>
                  <a:pt x="3184" y="76"/>
                </a:cubicBezTo>
                <a:cubicBezTo>
                  <a:pt x="3138" y="85"/>
                  <a:pt x="3134" y="85"/>
                  <a:pt x="3051" y="83"/>
                </a:cubicBezTo>
                <a:cubicBezTo>
                  <a:pt x="3022" y="82"/>
                  <a:pt x="2992" y="81"/>
                  <a:pt x="2983" y="81"/>
                </a:cubicBezTo>
                <a:cubicBezTo>
                  <a:pt x="2975" y="81"/>
                  <a:pt x="2961" y="80"/>
                  <a:pt x="2952" y="79"/>
                </a:cubicBezTo>
                <a:cubicBezTo>
                  <a:pt x="2933" y="77"/>
                  <a:pt x="2932" y="77"/>
                  <a:pt x="2897" y="78"/>
                </a:cubicBezTo>
                <a:cubicBezTo>
                  <a:pt x="2874" y="78"/>
                  <a:pt x="2861" y="77"/>
                  <a:pt x="2875" y="75"/>
                </a:cubicBezTo>
                <a:cubicBezTo>
                  <a:pt x="2878" y="75"/>
                  <a:pt x="2882" y="74"/>
                  <a:pt x="2882" y="72"/>
                </a:cubicBezTo>
                <a:cubicBezTo>
                  <a:pt x="2883" y="70"/>
                  <a:pt x="2880" y="70"/>
                  <a:pt x="2873" y="72"/>
                </a:cubicBezTo>
                <a:cubicBezTo>
                  <a:pt x="2867" y="73"/>
                  <a:pt x="2851" y="74"/>
                  <a:pt x="2837" y="73"/>
                </a:cubicBezTo>
                <a:cubicBezTo>
                  <a:pt x="2801" y="70"/>
                  <a:pt x="2789" y="70"/>
                  <a:pt x="2791" y="71"/>
                </a:cubicBezTo>
                <a:cubicBezTo>
                  <a:pt x="2792" y="72"/>
                  <a:pt x="2797" y="73"/>
                  <a:pt x="2802" y="74"/>
                </a:cubicBezTo>
                <a:cubicBezTo>
                  <a:pt x="2813" y="76"/>
                  <a:pt x="2802" y="76"/>
                  <a:pt x="2748" y="75"/>
                </a:cubicBezTo>
                <a:cubicBezTo>
                  <a:pt x="2728" y="74"/>
                  <a:pt x="2703" y="73"/>
                  <a:pt x="2692" y="73"/>
                </a:cubicBezTo>
                <a:cubicBezTo>
                  <a:pt x="2680" y="73"/>
                  <a:pt x="2652" y="72"/>
                  <a:pt x="2630" y="71"/>
                </a:cubicBezTo>
                <a:cubicBezTo>
                  <a:pt x="2559" y="68"/>
                  <a:pt x="2436" y="65"/>
                  <a:pt x="2357" y="65"/>
                </a:cubicBezTo>
                <a:cubicBezTo>
                  <a:pt x="2341" y="65"/>
                  <a:pt x="2324" y="65"/>
                  <a:pt x="2320" y="64"/>
                </a:cubicBezTo>
                <a:cubicBezTo>
                  <a:pt x="2313" y="63"/>
                  <a:pt x="2313" y="63"/>
                  <a:pt x="2321" y="60"/>
                </a:cubicBezTo>
                <a:cubicBezTo>
                  <a:pt x="2325" y="59"/>
                  <a:pt x="2312" y="59"/>
                  <a:pt x="2292" y="61"/>
                </a:cubicBezTo>
                <a:cubicBezTo>
                  <a:pt x="2257" y="64"/>
                  <a:pt x="2231" y="62"/>
                  <a:pt x="2233" y="57"/>
                </a:cubicBezTo>
                <a:cubicBezTo>
                  <a:pt x="2234" y="56"/>
                  <a:pt x="2228" y="55"/>
                  <a:pt x="2221" y="56"/>
                </a:cubicBezTo>
                <a:cubicBezTo>
                  <a:pt x="2192" y="59"/>
                  <a:pt x="2120" y="56"/>
                  <a:pt x="2117" y="52"/>
                </a:cubicBezTo>
                <a:cubicBezTo>
                  <a:pt x="2114" y="50"/>
                  <a:pt x="2112" y="49"/>
                  <a:pt x="2108" y="52"/>
                </a:cubicBezTo>
                <a:cubicBezTo>
                  <a:pt x="2104" y="55"/>
                  <a:pt x="2096" y="56"/>
                  <a:pt x="2079" y="55"/>
                </a:cubicBezTo>
                <a:cubicBezTo>
                  <a:pt x="2066" y="55"/>
                  <a:pt x="2047" y="55"/>
                  <a:pt x="2037" y="55"/>
                </a:cubicBezTo>
                <a:cubicBezTo>
                  <a:pt x="2006" y="55"/>
                  <a:pt x="1957" y="56"/>
                  <a:pt x="1924" y="56"/>
                </a:cubicBezTo>
                <a:cubicBezTo>
                  <a:pt x="1907" y="56"/>
                  <a:pt x="1890" y="57"/>
                  <a:pt x="1887" y="58"/>
                </a:cubicBezTo>
                <a:cubicBezTo>
                  <a:pt x="1884" y="59"/>
                  <a:pt x="1883" y="59"/>
                  <a:pt x="1885" y="58"/>
                </a:cubicBezTo>
                <a:cubicBezTo>
                  <a:pt x="1886" y="56"/>
                  <a:pt x="1874" y="56"/>
                  <a:pt x="1858" y="57"/>
                </a:cubicBezTo>
                <a:cubicBezTo>
                  <a:pt x="1825" y="60"/>
                  <a:pt x="1793" y="59"/>
                  <a:pt x="1713" y="52"/>
                </a:cubicBezTo>
                <a:cubicBezTo>
                  <a:pt x="1682" y="50"/>
                  <a:pt x="1635" y="47"/>
                  <a:pt x="1607" y="46"/>
                </a:cubicBezTo>
                <a:cubicBezTo>
                  <a:pt x="1579" y="46"/>
                  <a:pt x="1548" y="45"/>
                  <a:pt x="1538" y="44"/>
                </a:cubicBezTo>
                <a:cubicBezTo>
                  <a:pt x="1529" y="44"/>
                  <a:pt x="1512" y="43"/>
                  <a:pt x="1501" y="44"/>
                </a:cubicBezTo>
                <a:cubicBezTo>
                  <a:pt x="1491" y="44"/>
                  <a:pt x="1473" y="43"/>
                  <a:pt x="1463" y="43"/>
                </a:cubicBezTo>
                <a:cubicBezTo>
                  <a:pt x="1452" y="42"/>
                  <a:pt x="1433" y="42"/>
                  <a:pt x="1419" y="43"/>
                </a:cubicBezTo>
                <a:cubicBezTo>
                  <a:pt x="1399" y="43"/>
                  <a:pt x="1396" y="44"/>
                  <a:pt x="1396" y="48"/>
                </a:cubicBezTo>
                <a:cubicBezTo>
                  <a:pt x="1396" y="51"/>
                  <a:pt x="1400" y="52"/>
                  <a:pt x="1416" y="50"/>
                </a:cubicBezTo>
                <a:cubicBezTo>
                  <a:pt x="1427" y="49"/>
                  <a:pt x="1449" y="49"/>
                  <a:pt x="1466" y="50"/>
                </a:cubicBezTo>
                <a:cubicBezTo>
                  <a:pt x="1483" y="51"/>
                  <a:pt x="1504" y="51"/>
                  <a:pt x="1512" y="52"/>
                </a:cubicBezTo>
                <a:cubicBezTo>
                  <a:pt x="1522" y="52"/>
                  <a:pt x="1527" y="53"/>
                  <a:pt x="1526" y="54"/>
                </a:cubicBezTo>
                <a:cubicBezTo>
                  <a:pt x="1525" y="56"/>
                  <a:pt x="1512" y="57"/>
                  <a:pt x="1497" y="57"/>
                </a:cubicBezTo>
                <a:cubicBezTo>
                  <a:pt x="1482" y="57"/>
                  <a:pt x="1447" y="57"/>
                  <a:pt x="1419" y="57"/>
                </a:cubicBezTo>
                <a:cubicBezTo>
                  <a:pt x="1391" y="57"/>
                  <a:pt x="1358" y="57"/>
                  <a:pt x="1346" y="57"/>
                </a:cubicBezTo>
                <a:cubicBezTo>
                  <a:pt x="1319" y="56"/>
                  <a:pt x="1281" y="56"/>
                  <a:pt x="1210" y="57"/>
                </a:cubicBezTo>
                <a:cubicBezTo>
                  <a:pt x="1181" y="57"/>
                  <a:pt x="1155" y="57"/>
                  <a:pt x="1152" y="56"/>
                </a:cubicBezTo>
                <a:cubicBezTo>
                  <a:pt x="1150" y="56"/>
                  <a:pt x="1147" y="55"/>
                  <a:pt x="1145" y="56"/>
                </a:cubicBezTo>
                <a:cubicBezTo>
                  <a:pt x="1142" y="57"/>
                  <a:pt x="1121" y="59"/>
                  <a:pt x="1098" y="59"/>
                </a:cubicBezTo>
                <a:cubicBezTo>
                  <a:pt x="1088" y="59"/>
                  <a:pt x="1078" y="59"/>
                  <a:pt x="1076" y="60"/>
                </a:cubicBezTo>
                <a:cubicBezTo>
                  <a:pt x="1070" y="60"/>
                  <a:pt x="973" y="64"/>
                  <a:pt x="962" y="64"/>
                </a:cubicBezTo>
                <a:cubicBezTo>
                  <a:pt x="958" y="64"/>
                  <a:pt x="948" y="64"/>
                  <a:pt x="941" y="65"/>
                </a:cubicBezTo>
                <a:cubicBezTo>
                  <a:pt x="934" y="65"/>
                  <a:pt x="928" y="64"/>
                  <a:pt x="929" y="63"/>
                </a:cubicBezTo>
                <a:cubicBezTo>
                  <a:pt x="930" y="61"/>
                  <a:pt x="932" y="60"/>
                  <a:pt x="935" y="61"/>
                </a:cubicBezTo>
                <a:cubicBezTo>
                  <a:pt x="938" y="61"/>
                  <a:pt x="943" y="60"/>
                  <a:pt x="946" y="59"/>
                </a:cubicBezTo>
                <a:cubicBezTo>
                  <a:pt x="953" y="56"/>
                  <a:pt x="953" y="56"/>
                  <a:pt x="953" y="56"/>
                </a:cubicBezTo>
                <a:cubicBezTo>
                  <a:pt x="945" y="55"/>
                  <a:pt x="945" y="55"/>
                  <a:pt x="945" y="55"/>
                </a:cubicBezTo>
                <a:cubicBezTo>
                  <a:pt x="941" y="54"/>
                  <a:pt x="938" y="55"/>
                  <a:pt x="938" y="56"/>
                </a:cubicBezTo>
                <a:cubicBezTo>
                  <a:pt x="939" y="62"/>
                  <a:pt x="775" y="72"/>
                  <a:pt x="732" y="68"/>
                </a:cubicBezTo>
                <a:cubicBezTo>
                  <a:pt x="720" y="67"/>
                  <a:pt x="705" y="67"/>
                  <a:pt x="699" y="67"/>
                </a:cubicBezTo>
                <a:cubicBezTo>
                  <a:pt x="692" y="67"/>
                  <a:pt x="696" y="66"/>
                  <a:pt x="709" y="63"/>
                </a:cubicBezTo>
                <a:cubicBezTo>
                  <a:pt x="721" y="61"/>
                  <a:pt x="767" y="56"/>
                  <a:pt x="811" y="53"/>
                </a:cubicBezTo>
                <a:cubicBezTo>
                  <a:pt x="924" y="44"/>
                  <a:pt x="946" y="43"/>
                  <a:pt x="949" y="47"/>
                </a:cubicBezTo>
                <a:cubicBezTo>
                  <a:pt x="951" y="50"/>
                  <a:pt x="951" y="50"/>
                  <a:pt x="951" y="47"/>
                </a:cubicBezTo>
                <a:cubicBezTo>
                  <a:pt x="951" y="44"/>
                  <a:pt x="959" y="43"/>
                  <a:pt x="988" y="41"/>
                </a:cubicBezTo>
                <a:cubicBezTo>
                  <a:pt x="1039" y="39"/>
                  <a:pt x="1088" y="36"/>
                  <a:pt x="1108" y="36"/>
                </a:cubicBezTo>
                <a:cubicBezTo>
                  <a:pt x="1117" y="36"/>
                  <a:pt x="1137" y="35"/>
                  <a:pt x="1153" y="34"/>
                </a:cubicBezTo>
                <a:cubicBezTo>
                  <a:pt x="1179" y="33"/>
                  <a:pt x="1182" y="34"/>
                  <a:pt x="1187" y="39"/>
                </a:cubicBezTo>
                <a:cubicBezTo>
                  <a:pt x="1192" y="44"/>
                  <a:pt x="1192" y="44"/>
                  <a:pt x="1190" y="40"/>
                </a:cubicBezTo>
                <a:cubicBezTo>
                  <a:pt x="1188" y="35"/>
                  <a:pt x="1189" y="34"/>
                  <a:pt x="1215" y="34"/>
                </a:cubicBezTo>
                <a:cubicBezTo>
                  <a:pt x="1260" y="33"/>
                  <a:pt x="1337" y="32"/>
                  <a:pt x="1362" y="33"/>
                </a:cubicBezTo>
                <a:cubicBezTo>
                  <a:pt x="1374" y="33"/>
                  <a:pt x="1397" y="33"/>
                  <a:pt x="1412" y="34"/>
                </a:cubicBezTo>
                <a:cubicBezTo>
                  <a:pt x="1428" y="34"/>
                  <a:pt x="1468" y="34"/>
                  <a:pt x="1503" y="35"/>
                </a:cubicBezTo>
                <a:cubicBezTo>
                  <a:pt x="1619" y="37"/>
                  <a:pt x="1755" y="38"/>
                  <a:pt x="1829" y="38"/>
                </a:cubicBezTo>
                <a:cubicBezTo>
                  <a:pt x="1935" y="38"/>
                  <a:pt x="1947" y="39"/>
                  <a:pt x="1958" y="40"/>
                </a:cubicBezTo>
                <a:cubicBezTo>
                  <a:pt x="1966" y="40"/>
                  <a:pt x="1967" y="40"/>
                  <a:pt x="1961" y="38"/>
                </a:cubicBezTo>
                <a:cubicBezTo>
                  <a:pt x="1957" y="37"/>
                  <a:pt x="1955" y="36"/>
                  <a:pt x="1955" y="35"/>
                </a:cubicBezTo>
                <a:cubicBezTo>
                  <a:pt x="1956" y="35"/>
                  <a:pt x="1972" y="34"/>
                  <a:pt x="1990" y="33"/>
                </a:cubicBezTo>
                <a:cubicBezTo>
                  <a:pt x="2009" y="33"/>
                  <a:pt x="2037" y="32"/>
                  <a:pt x="2053" y="31"/>
                </a:cubicBezTo>
                <a:cubicBezTo>
                  <a:pt x="2068" y="30"/>
                  <a:pt x="2082" y="30"/>
                  <a:pt x="2083" y="31"/>
                </a:cubicBezTo>
                <a:cubicBezTo>
                  <a:pt x="2085" y="32"/>
                  <a:pt x="2115" y="32"/>
                  <a:pt x="2220" y="32"/>
                </a:cubicBezTo>
                <a:cubicBezTo>
                  <a:pt x="2271" y="32"/>
                  <a:pt x="2300" y="33"/>
                  <a:pt x="2329" y="36"/>
                </a:cubicBezTo>
                <a:cubicBezTo>
                  <a:pt x="2341" y="38"/>
                  <a:pt x="2353" y="38"/>
                  <a:pt x="2356" y="37"/>
                </a:cubicBezTo>
                <a:cubicBezTo>
                  <a:pt x="2359" y="36"/>
                  <a:pt x="2377" y="35"/>
                  <a:pt x="2397" y="35"/>
                </a:cubicBezTo>
                <a:cubicBezTo>
                  <a:pt x="2431" y="36"/>
                  <a:pt x="2478" y="33"/>
                  <a:pt x="2468" y="31"/>
                </a:cubicBezTo>
                <a:cubicBezTo>
                  <a:pt x="2465" y="30"/>
                  <a:pt x="2437" y="29"/>
                  <a:pt x="2404" y="29"/>
                </a:cubicBezTo>
                <a:cubicBezTo>
                  <a:pt x="2372" y="28"/>
                  <a:pt x="2341" y="27"/>
                  <a:pt x="2336" y="27"/>
                </a:cubicBezTo>
                <a:cubicBezTo>
                  <a:pt x="2331" y="27"/>
                  <a:pt x="2324" y="24"/>
                  <a:pt x="2320" y="21"/>
                </a:cubicBezTo>
                <a:cubicBezTo>
                  <a:pt x="2304" y="7"/>
                  <a:pt x="2296" y="5"/>
                  <a:pt x="2306" y="18"/>
                </a:cubicBezTo>
                <a:cubicBezTo>
                  <a:pt x="2313" y="27"/>
                  <a:pt x="2307" y="29"/>
                  <a:pt x="2293" y="23"/>
                </a:cubicBezTo>
                <a:cubicBezTo>
                  <a:pt x="2285" y="20"/>
                  <a:pt x="2278" y="19"/>
                  <a:pt x="2265" y="21"/>
                </a:cubicBezTo>
                <a:cubicBezTo>
                  <a:pt x="2216" y="27"/>
                  <a:pt x="2208" y="27"/>
                  <a:pt x="2196" y="22"/>
                </a:cubicBezTo>
                <a:cubicBezTo>
                  <a:pt x="2183" y="17"/>
                  <a:pt x="2172" y="17"/>
                  <a:pt x="2169" y="21"/>
                </a:cubicBezTo>
                <a:cubicBezTo>
                  <a:pt x="2167" y="26"/>
                  <a:pt x="2163" y="25"/>
                  <a:pt x="2162" y="21"/>
                </a:cubicBezTo>
                <a:cubicBezTo>
                  <a:pt x="2162" y="18"/>
                  <a:pt x="2166" y="16"/>
                  <a:pt x="2176" y="15"/>
                </a:cubicBezTo>
                <a:cubicBezTo>
                  <a:pt x="2187" y="13"/>
                  <a:pt x="2185" y="13"/>
                  <a:pt x="2166" y="13"/>
                </a:cubicBezTo>
                <a:cubicBezTo>
                  <a:pt x="2152" y="13"/>
                  <a:pt x="2138" y="12"/>
                  <a:pt x="2135" y="11"/>
                </a:cubicBezTo>
                <a:cubicBezTo>
                  <a:pt x="2129" y="9"/>
                  <a:pt x="2113" y="8"/>
                  <a:pt x="2080" y="9"/>
                </a:cubicBezTo>
                <a:cubicBezTo>
                  <a:pt x="2068" y="9"/>
                  <a:pt x="2046" y="10"/>
                  <a:pt x="2031" y="10"/>
                </a:cubicBezTo>
                <a:cubicBezTo>
                  <a:pt x="2016" y="11"/>
                  <a:pt x="1996" y="12"/>
                  <a:pt x="1986" y="12"/>
                </a:cubicBezTo>
                <a:cubicBezTo>
                  <a:pt x="1922" y="16"/>
                  <a:pt x="1761" y="17"/>
                  <a:pt x="1714" y="15"/>
                </a:cubicBezTo>
                <a:cubicBezTo>
                  <a:pt x="1698" y="14"/>
                  <a:pt x="1672" y="13"/>
                  <a:pt x="1656" y="13"/>
                </a:cubicBezTo>
                <a:cubicBezTo>
                  <a:pt x="1641" y="14"/>
                  <a:pt x="1618" y="13"/>
                  <a:pt x="1607" y="13"/>
                </a:cubicBezTo>
                <a:cubicBezTo>
                  <a:pt x="1596" y="12"/>
                  <a:pt x="1574" y="12"/>
                  <a:pt x="1559" y="12"/>
                </a:cubicBezTo>
                <a:cubicBezTo>
                  <a:pt x="1544" y="12"/>
                  <a:pt x="1523" y="11"/>
                  <a:pt x="1512" y="11"/>
                </a:cubicBezTo>
                <a:cubicBezTo>
                  <a:pt x="1501" y="10"/>
                  <a:pt x="1467" y="9"/>
                  <a:pt x="1436" y="9"/>
                </a:cubicBezTo>
                <a:cubicBezTo>
                  <a:pt x="1405" y="9"/>
                  <a:pt x="1368" y="9"/>
                  <a:pt x="1354" y="9"/>
                </a:cubicBezTo>
                <a:cubicBezTo>
                  <a:pt x="1340" y="8"/>
                  <a:pt x="1311" y="9"/>
                  <a:pt x="1291" y="9"/>
                </a:cubicBezTo>
                <a:cubicBezTo>
                  <a:pt x="1233" y="10"/>
                  <a:pt x="1230" y="9"/>
                  <a:pt x="1231" y="4"/>
                </a:cubicBezTo>
                <a:cubicBezTo>
                  <a:pt x="1232" y="0"/>
                  <a:pt x="1232" y="0"/>
                  <a:pt x="1228" y="4"/>
                </a:cubicBezTo>
                <a:cubicBezTo>
                  <a:pt x="1225" y="8"/>
                  <a:pt x="1220" y="9"/>
                  <a:pt x="1215" y="9"/>
                </a:cubicBezTo>
                <a:cubicBezTo>
                  <a:pt x="1211" y="9"/>
                  <a:pt x="1181" y="10"/>
                  <a:pt x="1148" y="11"/>
                </a:cubicBezTo>
                <a:cubicBezTo>
                  <a:pt x="1086" y="14"/>
                  <a:pt x="964" y="18"/>
                  <a:pt x="943" y="18"/>
                </a:cubicBezTo>
                <a:cubicBezTo>
                  <a:pt x="924" y="18"/>
                  <a:pt x="858" y="22"/>
                  <a:pt x="741" y="30"/>
                </a:cubicBezTo>
                <a:cubicBezTo>
                  <a:pt x="681" y="34"/>
                  <a:pt x="601" y="39"/>
                  <a:pt x="562" y="42"/>
                </a:cubicBezTo>
                <a:cubicBezTo>
                  <a:pt x="517" y="45"/>
                  <a:pt x="476" y="49"/>
                  <a:pt x="450" y="54"/>
                </a:cubicBezTo>
                <a:cubicBezTo>
                  <a:pt x="416" y="60"/>
                  <a:pt x="408" y="61"/>
                  <a:pt x="400" y="58"/>
                </a:cubicBezTo>
                <a:cubicBezTo>
                  <a:pt x="392" y="55"/>
                  <a:pt x="383" y="56"/>
                  <a:pt x="337" y="64"/>
                </a:cubicBezTo>
                <a:cubicBezTo>
                  <a:pt x="308" y="69"/>
                  <a:pt x="282" y="73"/>
                  <a:pt x="279" y="73"/>
                </a:cubicBezTo>
                <a:cubicBezTo>
                  <a:pt x="274" y="74"/>
                  <a:pt x="273" y="75"/>
                  <a:pt x="273" y="80"/>
                </a:cubicBezTo>
                <a:cubicBezTo>
                  <a:pt x="274" y="86"/>
                  <a:pt x="272" y="88"/>
                  <a:pt x="266" y="89"/>
                </a:cubicBezTo>
                <a:cubicBezTo>
                  <a:pt x="255" y="93"/>
                  <a:pt x="256" y="99"/>
                  <a:pt x="267" y="96"/>
                </a:cubicBezTo>
                <a:cubicBezTo>
                  <a:pt x="285" y="91"/>
                  <a:pt x="325" y="83"/>
                  <a:pt x="354" y="79"/>
                </a:cubicBezTo>
                <a:cubicBezTo>
                  <a:pt x="382" y="75"/>
                  <a:pt x="383" y="75"/>
                  <a:pt x="375" y="79"/>
                </a:cubicBezTo>
                <a:cubicBezTo>
                  <a:pt x="370" y="82"/>
                  <a:pt x="364" y="85"/>
                  <a:pt x="361" y="85"/>
                </a:cubicBezTo>
                <a:cubicBezTo>
                  <a:pt x="358" y="85"/>
                  <a:pt x="346" y="89"/>
                  <a:pt x="334" y="93"/>
                </a:cubicBezTo>
                <a:cubicBezTo>
                  <a:pt x="322" y="97"/>
                  <a:pt x="303" y="101"/>
                  <a:pt x="293" y="103"/>
                </a:cubicBezTo>
                <a:cubicBezTo>
                  <a:pt x="267" y="106"/>
                  <a:pt x="267" y="106"/>
                  <a:pt x="267" y="109"/>
                </a:cubicBezTo>
                <a:cubicBezTo>
                  <a:pt x="267" y="110"/>
                  <a:pt x="274" y="110"/>
                  <a:pt x="282" y="108"/>
                </a:cubicBezTo>
                <a:cubicBezTo>
                  <a:pt x="291" y="106"/>
                  <a:pt x="295" y="106"/>
                  <a:pt x="292" y="108"/>
                </a:cubicBezTo>
                <a:cubicBezTo>
                  <a:pt x="289" y="110"/>
                  <a:pt x="290" y="111"/>
                  <a:pt x="294" y="112"/>
                </a:cubicBezTo>
                <a:cubicBezTo>
                  <a:pt x="297" y="112"/>
                  <a:pt x="296" y="113"/>
                  <a:pt x="290" y="114"/>
                </a:cubicBezTo>
                <a:cubicBezTo>
                  <a:pt x="280" y="115"/>
                  <a:pt x="276" y="123"/>
                  <a:pt x="284" y="127"/>
                </a:cubicBezTo>
                <a:cubicBezTo>
                  <a:pt x="295" y="132"/>
                  <a:pt x="285" y="139"/>
                  <a:pt x="273" y="134"/>
                </a:cubicBezTo>
                <a:cubicBezTo>
                  <a:pt x="266" y="131"/>
                  <a:pt x="262" y="131"/>
                  <a:pt x="252" y="135"/>
                </a:cubicBezTo>
                <a:cubicBezTo>
                  <a:pt x="219" y="146"/>
                  <a:pt x="207" y="152"/>
                  <a:pt x="206" y="157"/>
                </a:cubicBezTo>
                <a:cubicBezTo>
                  <a:pt x="206" y="163"/>
                  <a:pt x="210" y="162"/>
                  <a:pt x="226" y="152"/>
                </a:cubicBezTo>
                <a:cubicBezTo>
                  <a:pt x="234" y="148"/>
                  <a:pt x="244" y="144"/>
                  <a:pt x="249" y="144"/>
                </a:cubicBezTo>
                <a:cubicBezTo>
                  <a:pt x="254" y="143"/>
                  <a:pt x="261" y="141"/>
                  <a:pt x="266" y="139"/>
                </a:cubicBezTo>
                <a:cubicBezTo>
                  <a:pt x="275" y="135"/>
                  <a:pt x="278" y="134"/>
                  <a:pt x="273" y="138"/>
                </a:cubicBezTo>
                <a:cubicBezTo>
                  <a:pt x="270" y="141"/>
                  <a:pt x="270" y="142"/>
                  <a:pt x="276" y="143"/>
                </a:cubicBezTo>
                <a:cubicBezTo>
                  <a:pt x="282" y="144"/>
                  <a:pt x="282" y="144"/>
                  <a:pt x="273" y="149"/>
                </a:cubicBezTo>
                <a:cubicBezTo>
                  <a:pt x="269" y="152"/>
                  <a:pt x="261" y="157"/>
                  <a:pt x="255" y="159"/>
                </a:cubicBezTo>
                <a:cubicBezTo>
                  <a:pt x="250" y="162"/>
                  <a:pt x="242" y="168"/>
                  <a:pt x="237" y="172"/>
                </a:cubicBezTo>
                <a:cubicBezTo>
                  <a:pt x="233" y="177"/>
                  <a:pt x="226" y="182"/>
                  <a:pt x="223" y="184"/>
                </a:cubicBezTo>
                <a:cubicBezTo>
                  <a:pt x="211" y="192"/>
                  <a:pt x="171" y="204"/>
                  <a:pt x="153" y="206"/>
                </a:cubicBezTo>
                <a:cubicBezTo>
                  <a:pt x="142" y="207"/>
                  <a:pt x="131" y="209"/>
                  <a:pt x="127" y="211"/>
                </a:cubicBezTo>
                <a:cubicBezTo>
                  <a:pt x="121" y="214"/>
                  <a:pt x="120" y="215"/>
                  <a:pt x="124" y="218"/>
                </a:cubicBezTo>
                <a:cubicBezTo>
                  <a:pt x="127" y="221"/>
                  <a:pt x="135" y="220"/>
                  <a:pt x="157" y="217"/>
                </a:cubicBezTo>
                <a:cubicBezTo>
                  <a:pt x="173" y="214"/>
                  <a:pt x="187" y="213"/>
                  <a:pt x="188" y="214"/>
                </a:cubicBezTo>
                <a:cubicBezTo>
                  <a:pt x="189" y="215"/>
                  <a:pt x="189" y="219"/>
                  <a:pt x="189" y="223"/>
                </a:cubicBezTo>
                <a:cubicBezTo>
                  <a:pt x="188" y="228"/>
                  <a:pt x="185" y="231"/>
                  <a:pt x="176" y="233"/>
                </a:cubicBezTo>
                <a:cubicBezTo>
                  <a:pt x="169" y="236"/>
                  <a:pt x="165" y="238"/>
                  <a:pt x="165" y="242"/>
                </a:cubicBezTo>
                <a:cubicBezTo>
                  <a:pt x="164" y="246"/>
                  <a:pt x="165" y="247"/>
                  <a:pt x="170" y="245"/>
                </a:cubicBezTo>
                <a:cubicBezTo>
                  <a:pt x="177" y="243"/>
                  <a:pt x="176" y="248"/>
                  <a:pt x="169" y="253"/>
                </a:cubicBezTo>
                <a:cubicBezTo>
                  <a:pt x="166" y="255"/>
                  <a:pt x="163" y="258"/>
                  <a:pt x="162" y="260"/>
                </a:cubicBezTo>
                <a:cubicBezTo>
                  <a:pt x="160" y="261"/>
                  <a:pt x="154" y="265"/>
                  <a:pt x="148" y="267"/>
                </a:cubicBezTo>
                <a:cubicBezTo>
                  <a:pt x="140" y="271"/>
                  <a:pt x="137" y="273"/>
                  <a:pt x="136" y="279"/>
                </a:cubicBezTo>
                <a:cubicBezTo>
                  <a:pt x="135" y="288"/>
                  <a:pt x="138" y="296"/>
                  <a:pt x="144" y="298"/>
                </a:cubicBezTo>
                <a:cubicBezTo>
                  <a:pt x="148" y="299"/>
                  <a:pt x="147" y="300"/>
                  <a:pt x="138" y="305"/>
                </a:cubicBezTo>
                <a:cubicBezTo>
                  <a:pt x="128" y="311"/>
                  <a:pt x="128" y="311"/>
                  <a:pt x="128" y="311"/>
                </a:cubicBezTo>
                <a:cubicBezTo>
                  <a:pt x="138" y="309"/>
                  <a:pt x="138" y="309"/>
                  <a:pt x="138" y="309"/>
                </a:cubicBezTo>
                <a:cubicBezTo>
                  <a:pt x="152" y="305"/>
                  <a:pt x="155" y="308"/>
                  <a:pt x="148" y="318"/>
                </a:cubicBezTo>
                <a:cubicBezTo>
                  <a:pt x="145" y="322"/>
                  <a:pt x="140" y="330"/>
                  <a:pt x="138" y="335"/>
                </a:cubicBezTo>
                <a:cubicBezTo>
                  <a:pt x="135" y="341"/>
                  <a:pt x="129" y="347"/>
                  <a:pt x="121" y="351"/>
                </a:cubicBezTo>
                <a:cubicBezTo>
                  <a:pt x="106" y="360"/>
                  <a:pt x="103" y="360"/>
                  <a:pt x="96" y="354"/>
                </a:cubicBezTo>
                <a:cubicBezTo>
                  <a:pt x="88" y="346"/>
                  <a:pt x="79" y="349"/>
                  <a:pt x="69" y="360"/>
                </a:cubicBezTo>
                <a:cubicBezTo>
                  <a:pt x="57" y="375"/>
                  <a:pt x="58" y="384"/>
                  <a:pt x="74" y="388"/>
                </a:cubicBezTo>
                <a:cubicBezTo>
                  <a:pt x="86" y="391"/>
                  <a:pt x="86" y="391"/>
                  <a:pt x="86" y="391"/>
                </a:cubicBezTo>
                <a:cubicBezTo>
                  <a:pt x="65" y="403"/>
                  <a:pt x="65" y="403"/>
                  <a:pt x="65" y="403"/>
                </a:cubicBezTo>
                <a:cubicBezTo>
                  <a:pt x="51" y="412"/>
                  <a:pt x="44" y="418"/>
                  <a:pt x="44" y="421"/>
                </a:cubicBezTo>
                <a:cubicBezTo>
                  <a:pt x="45" y="423"/>
                  <a:pt x="43" y="428"/>
                  <a:pt x="40" y="431"/>
                </a:cubicBezTo>
                <a:cubicBezTo>
                  <a:pt x="36" y="437"/>
                  <a:pt x="36" y="438"/>
                  <a:pt x="48" y="438"/>
                </a:cubicBezTo>
                <a:cubicBezTo>
                  <a:pt x="56" y="439"/>
                  <a:pt x="63" y="437"/>
                  <a:pt x="69" y="434"/>
                </a:cubicBezTo>
                <a:cubicBezTo>
                  <a:pt x="75" y="430"/>
                  <a:pt x="87" y="428"/>
                  <a:pt x="99" y="427"/>
                </a:cubicBezTo>
                <a:cubicBezTo>
                  <a:pt x="119" y="425"/>
                  <a:pt x="119" y="425"/>
                  <a:pt x="119" y="425"/>
                </a:cubicBezTo>
                <a:cubicBezTo>
                  <a:pt x="110" y="430"/>
                  <a:pt x="110" y="430"/>
                  <a:pt x="110" y="430"/>
                </a:cubicBezTo>
                <a:cubicBezTo>
                  <a:pt x="106" y="433"/>
                  <a:pt x="102" y="438"/>
                  <a:pt x="102" y="441"/>
                </a:cubicBezTo>
                <a:cubicBezTo>
                  <a:pt x="103" y="449"/>
                  <a:pt x="113" y="445"/>
                  <a:pt x="121" y="434"/>
                </a:cubicBezTo>
                <a:cubicBezTo>
                  <a:pt x="127" y="424"/>
                  <a:pt x="130" y="422"/>
                  <a:pt x="159" y="412"/>
                </a:cubicBezTo>
                <a:cubicBezTo>
                  <a:pt x="192" y="400"/>
                  <a:pt x="233" y="394"/>
                  <a:pt x="233" y="400"/>
                </a:cubicBezTo>
                <a:cubicBezTo>
                  <a:pt x="233" y="402"/>
                  <a:pt x="236" y="402"/>
                  <a:pt x="240" y="401"/>
                </a:cubicBezTo>
                <a:cubicBezTo>
                  <a:pt x="244" y="400"/>
                  <a:pt x="246" y="400"/>
                  <a:pt x="245" y="402"/>
                </a:cubicBezTo>
                <a:cubicBezTo>
                  <a:pt x="244" y="403"/>
                  <a:pt x="233" y="406"/>
                  <a:pt x="221" y="408"/>
                </a:cubicBezTo>
                <a:cubicBezTo>
                  <a:pt x="196" y="413"/>
                  <a:pt x="192" y="417"/>
                  <a:pt x="213" y="416"/>
                </a:cubicBezTo>
                <a:cubicBezTo>
                  <a:pt x="221" y="416"/>
                  <a:pt x="231" y="415"/>
                  <a:pt x="235" y="415"/>
                </a:cubicBezTo>
                <a:cubicBezTo>
                  <a:pt x="256" y="414"/>
                  <a:pt x="242" y="421"/>
                  <a:pt x="204" y="431"/>
                </a:cubicBezTo>
                <a:cubicBezTo>
                  <a:pt x="181" y="436"/>
                  <a:pt x="170" y="442"/>
                  <a:pt x="182" y="441"/>
                </a:cubicBezTo>
                <a:cubicBezTo>
                  <a:pt x="186" y="441"/>
                  <a:pt x="194" y="441"/>
                  <a:pt x="200" y="441"/>
                </a:cubicBezTo>
                <a:cubicBezTo>
                  <a:pt x="206" y="440"/>
                  <a:pt x="212" y="439"/>
                  <a:pt x="212" y="437"/>
                </a:cubicBezTo>
                <a:cubicBezTo>
                  <a:pt x="214" y="434"/>
                  <a:pt x="218" y="433"/>
                  <a:pt x="284" y="424"/>
                </a:cubicBezTo>
                <a:cubicBezTo>
                  <a:pt x="318" y="420"/>
                  <a:pt x="334" y="419"/>
                  <a:pt x="335" y="421"/>
                </a:cubicBezTo>
                <a:cubicBezTo>
                  <a:pt x="337" y="423"/>
                  <a:pt x="334" y="424"/>
                  <a:pt x="328" y="425"/>
                </a:cubicBezTo>
                <a:cubicBezTo>
                  <a:pt x="322" y="425"/>
                  <a:pt x="318" y="427"/>
                  <a:pt x="318" y="428"/>
                </a:cubicBezTo>
                <a:cubicBezTo>
                  <a:pt x="318" y="430"/>
                  <a:pt x="320" y="431"/>
                  <a:pt x="322" y="431"/>
                </a:cubicBezTo>
                <a:cubicBezTo>
                  <a:pt x="323" y="431"/>
                  <a:pt x="324" y="431"/>
                  <a:pt x="323" y="433"/>
                </a:cubicBezTo>
                <a:cubicBezTo>
                  <a:pt x="321" y="435"/>
                  <a:pt x="278" y="442"/>
                  <a:pt x="206" y="452"/>
                </a:cubicBezTo>
                <a:cubicBezTo>
                  <a:pt x="171" y="456"/>
                  <a:pt x="153" y="460"/>
                  <a:pt x="150" y="462"/>
                </a:cubicBezTo>
                <a:cubicBezTo>
                  <a:pt x="146" y="466"/>
                  <a:pt x="147" y="466"/>
                  <a:pt x="161" y="465"/>
                </a:cubicBezTo>
                <a:cubicBezTo>
                  <a:pt x="194" y="463"/>
                  <a:pt x="198" y="463"/>
                  <a:pt x="197" y="465"/>
                </a:cubicBezTo>
                <a:cubicBezTo>
                  <a:pt x="194" y="470"/>
                  <a:pt x="201" y="470"/>
                  <a:pt x="219" y="464"/>
                </a:cubicBezTo>
                <a:cubicBezTo>
                  <a:pt x="241" y="456"/>
                  <a:pt x="291" y="449"/>
                  <a:pt x="328" y="447"/>
                </a:cubicBezTo>
                <a:cubicBezTo>
                  <a:pt x="351" y="446"/>
                  <a:pt x="355" y="446"/>
                  <a:pt x="346" y="449"/>
                </a:cubicBezTo>
                <a:cubicBezTo>
                  <a:pt x="340" y="450"/>
                  <a:pt x="326" y="455"/>
                  <a:pt x="314" y="458"/>
                </a:cubicBezTo>
                <a:cubicBezTo>
                  <a:pt x="302" y="461"/>
                  <a:pt x="285" y="465"/>
                  <a:pt x="275" y="466"/>
                </a:cubicBezTo>
                <a:cubicBezTo>
                  <a:pt x="265" y="467"/>
                  <a:pt x="253" y="470"/>
                  <a:pt x="247" y="472"/>
                </a:cubicBezTo>
                <a:cubicBezTo>
                  <a:pt x="237" y="477"/>
                  <a:pt x="237" y="477"/>
                  <a:pt x="237" y="477"/>
                </a:cubicBezTo>
                <a:cubicBezTo>
                  <a:pt x="250" y="478"/>
                  <a:pt x="250" y="478"/>
                  <a:pt x="250" y="478"/>
                </a:cubicBezTo>
                <a:cubicBezTo>
                  <a:pt x="262" y="479"/>
                  <a:pt x="263" y="479"/>
                  <a:pt x="257" y="481"/>
                </a:cubicBezTo>
                <a:cubicBezTo>
                  <a:pt x="251" y="484"/>
                  <a:pt x="251" y="484"/>
                  <a:pt x="260" y="485"/>
                </a:cubicBezTo>
                <a:cubicBezTo>
                  <a:pt x="270" y="487"/>
                  <a:pt x="270" y="487"/>
                  <a:pt x="254" y="491"/>
                </a:cubicBezTo>
                <a:cubicBezTo>
                  <a:pt x="229" y="497"/>
                  <a:pt x="233" y="499"/>
                  <a:pt x="261" y="494"/>
                </a:cubicBezTo>
                <a:cubicBezTo>
                  <a:pt x="287" y="490"/>
                  <a:pt x="287" y="490"/>
                  <a:pt x="287" y="490"/>
                </a:cubicBezTo>
                <a:cubicBezTo>
                  <a:pt x="270" y="496"/>
                  <a:pt x="270" y="496"/>
                  <a:pt x="270" y="496"/>
                </a:cubicBezTo>
                <a:cubicBezTo>
                  <a:pt x="261" y="499"/>
                  <a:pt x="254" y="502"/>
                  <a:pt x="254" y="503"/>
                </a:cubicBezTo>
                <a:cubicBezTo>
                  <a:pt x="255" y="503"/>
                  <a:pt x="276" y="500"/>
                  <a:pt x="301" y="496"/>
                </a:cubicBezTo>
                <a:cubicBezTo>
                  <a:pt x="347" y="489"/>
                  <a:pt x="347" y="489"/>
                  <a:pt x="347" y="489"/>
                </a:cubicBezTo>
                <a:cubicBezTo>
                  <a:pt x="364" y="496"/>
                  <a:pt x="364" y="496"/>
                  <a:pt x="364" y="496"/>
                </a:cubicBezTo>
                <a:cubicBezTo>
                  <a:pt x="381" y="503"/>
                  <a:pt x="381" y="503"/>
                  <a:pt x="381" y="503"/>
                </a:cubicBezTo>
                <a:cubicBezTo>
                  <a:pt x="350" y="507"/>
                  <a:pt x="350" y="507"/>
                  <a:pt x="350" y="507"/>
                </a:cubicBezTo>
                <a:cubicBezTo>
                  <a:pt x="333" y="509"/>
                  <a:pt x="322" y="511"/>
                  <a:pt x="327" y="511"/>
                </a:cubicBezTo>
                <a:cubicBezTo>
                  <a:pt x="333" y="512"/>
                  <a:pt x="334" y="513"/>
                  <a:pt x="331" y="514"/>
                </a:cubicBezTo>
                <a:cubicBezTo>
                  <a:pt x="325" y="517"/>
                  <a:pt x="278" y="523"/>
                  <a:pt x="275" y="521"/>
                </a:cubicBezTo>
                <a:cubicBezTo>
                  <a:pt x="273" y="519"/>
                  <a:pt x="287" y="517"/>
                  <a:pt x="304" y="516"/>
                </a:cubicBezTo>
                <a:cubicBezTo>
                  <a:pt x="310" y="516"/>
                  <a:pt x="315" y="515"/>
                  <a:pt x="315" y="513"/>
                </a:cubicBezTo>
                <a:cubicBezTo>
                  <a:pt x="314" y="505"/>
                  <a:pt x="254" y="518"/>
                  <a:pt x="244" y="528"/>
                </a:cubicBezTo>
                <a:cubicBezTo>
                  <a:pt x="237" y="535"/>
                  <a:pt x="241" y="538"/>
                  <a:pt x="250" y="533"/>
                </a:cubicBezTo>
                <a:cubicBezTo>
                  <a:pt x="255" y="531"/>
                  <a:pt x="261" y="529"/>
                  <a:pt x="265" y="529"/>
                </a:cubicBezTo>
                <a:cubicBezTo>
                  <a:pt x="270" y="530"/>
                  <a:pt x="269" y="530"/>
                  <a:pt x="262" y="531"/>
                </a:cubicBezTo>
                <a:cubicBezTo>
                  <a:pt x="256" y="532"/>
                  <a:pt x="254" y="534"/>
                  <a:pt x="254" y="537"/>
                </a:cubicBezTo>
                <a:cubicBezTo>
                  <a:pt x="254" y="542"/>
                  <a:pt x="258" y="543"/>
                  <a:pt x="289" y="541"/>
                </a:cubicBezTo>
                <a:cubicBezTo>
                  <a:pt x="309" y="541"/>
                  <a:pt x="326" y="541"/>
                  <a:pt x="327" y="543"/>
                </a:cubicBezTo>
                <a:cubicBezTo>
                  <a:pt x="329" y="544"/>
                  <a:pt x="324" y="545"/>
                  <a:pt x="311" y="546"/>
                </a:cubicBezTo>
                <a:cubicBezTo>
                  <a:pt x="300" y="546"/>
                  <a:pt x="272" y="551"/>
                  <a:pt x="248" y="556"/>
                </a:cubicBezTo>
                <a:cubicBezTo>
                  <a:pt x="223" y="561"/>
                  <a:pt x="200" y="564"/>
                  <a:pt x="197" y="564"/>
                </a:cubicBezTo>
                <a:cubicBezTo>
                  <a:pt x="191" y="563"/>
                  <a:pt x="190" y="563"/>
                  <a:pt x="192" y="569"/>
                </a:cubicBezTo>
                <a:cubicBezTo>
                  <a:pt x="194" y="574"/>
                  <a:pt x="194" y="574"/>
                  <a:pt x="181" y="576"/>
                </a:cubicBezTo>
                <a:cubicBezTo>
                  <a:pt x="171" y="577"/>
                  <a:pt x="167" y="578"/>
                  <a:pt x="166" y="581"/>
                </a:cubicBezTo>
                <a:cubicBezTo>
                  <a:pt x="164" y="590"/>
                  <a:pt x="165" y="591"/>
                  <a:pt x="175" y="591"/>
                </a:cubicBezTo>
                <a:cubicBezTo>
                  <a:pt x="187" y="591"/>
                  <a:pt x="191" y="595"/>
                  <a:pt x="182" y="599"/>
                </a:cubicBezTo>
                <a:cubicBezTo>
                  <a:pt x="169" y="605"/>
                  <a:pt x="200" y="604"/>
                  <a:pt x="224" y="598"/>
                </a:cubicBezTo>
                <a:cubicBezTo>
                  <a:pt x="257" y="590"/>
                  <a:pt x="280" y="586"/>
                  <a:pt x="281" y="588"/>
                </a:cubicBezTo>
                <a:cubicBezTo>
                  <a:pt x="281" y="590"/>
                  <a:pt x="278" y="592"/>
                  <a:pt x="275" y="593"/>
                </a:cubicBezTo>
                <a:cubicBezTo>
                  <a:pt x="272" y="594"/>
                  <a:pt x="270" y="597"/>
                  <a:pt x="271" y="601"/>
                </a:cubicBezTo>
                <a:cubicBezTo>
                  <a:pt x="271" y="606"/>
                  <a:pt x="270" y="606"/>
                  <a:pt x="236" y="610"/>
                </a:cubicBezTo>
                <a:cubicBezTo>
                  <a:pt x="204" y="613"/>
                  <a:pt x="201" y="613"/>
                  <a:pt x="203" y="617"/>
                </a:cubicBezTo>
                <a:cubicBezTo>
                  <a:pt x="205" y="621"/>
                  <a:pt x="208" y="621"/>
                  <a:pt x="232" y="617"/>
                </a:cubicBezTo>
                <a:cubicBezTo>
                  <a:pt x="291" y="608"/>
                  <a:pt x="303" y="607"/>
                  <a:pt x="296" y="609"/>
                </a:cubicBezTo>
                <a:cubicBezTo>
                  <a:pt x="292" y="610"/>
                  <a:pt x="282" y="614"/>
                  <a:pt x="272" y="617"/>
                </a:cubicBezTo>
                <a:cubicBezTo>
                  <a:pt x="263" y="621"/>
                  <a:pt x="248" y="625"/>
                  <a:pt x="239" y="626"/>
                </a:cubicBezTo>
                <a:cubicBezTo>
                  <a:pt x="222" y="627"/>
                  <a:pt x="182" y="639"/>
                  <a:pt x="177" y="643"/>
                </a:cubicBezTo>
                <a:cubicBezTo>
                  <a:pt x="175" y="645"/>
                  <a:pt x="168" y="648"/>
                  <a:pt x="160" y="650"/>
                </a:cubicBezTo>
                <a:cubicBezTo>
                  <a:pt x="146" y="653"/>
                  <a:pt x="145" y="654"/>
                  <a:pt x="152" y="656"/>
                </a:cubicBezTo>
                <a:cubicBezTo>
                  <a:pt x="157" y="659"/>
                  <a:pt x="161" y="658"/>
                  <a:pt x="179" y="650"/>
                </a:cubicBezTo>
                <a:cubicBezTo>
                  <a:pt x="190" y="645"/>
                  <a:pt x="209" y="640"/>
                  <a:pt x="220" y="638"/>
                </a:cubicBezTo>
                <a:cubicBezTo>
                  <a:pt x="239" y="634"/>
                  <a:pt x="239" y="634"/>
                  <a:pt x="239" y="634"/>
                </a:cubicBezTo>
                <a:cubicBezTo>
                  <a:pt x="247" y="642"/>
                  <a:pt x="247" y="642"/>
                  <a:pt x="247" y="642"/>
                </a:cubicBezTo>
                <a:cubicBezTo>
                  <a:pt x="253" y="650"/>
                  <a:pt x="254" y="650"/>
                  <a:pt x="258" y="646"/>
                </a:cubicBezTo>
                <a:cubicBezTo>
                  <a:pt x="269" y="634"/>
                  <a:pt x="338" y="625"/>
                  <a:pt x="422" y="626"/>
                </a:cubicBezTo>
                <a:cubicBezTo>
                  <a:pt x="468" y="626"/>
                  <a:pt x="470" y="626"/>
                  <a:pt x="472" y="634"/>
                </a:cubicBezTo>
                <a:cubicBezTo>
                  <a:pt x="474" y="640"/>
                  <a:pt x="474" y="640"/>
                  <a:pt x="474" y="640"/>
                </a:cubicBezTo>
                <a:cubicBezTo>
                  <a:pt x="426" y="643"/>
                  <a:pt x="426" y="643"/>
                  <a:pt x="426" y="643"/>
                </a:cubicBezTo>
                <a:cubicBezTo>
                  <a:pt x="399" y="645"/>
                  <a:pt x="370" y="646"/>
                  <a:pt x="360" y="645"/>
                </a:cubicBezTo>
                <a:cubicBezTo>
                  <a:pt x="341" y="644"/>
                  <a:pt x="310" y="644"/>
                  <a:pt x="321" y="646"/>
                </a:cubicBezTo>
                <a:cubicBezTo>
                  <a:pt x="324" y="646"/>
                  <a:pt x="327" y="647"/>
                  <a:pt x="327" y="649"/>
                </a:cubicBezTo>
                <a:cubicBezTo>
                  <a:pt x="327" y="650"/>
                  <a:pt x="332" y="651"/>
                  <a:pt x="337" y="651"/>
                </a:cubicBezTo>
                <a:cubicBezTo>
                  <a:pt x="342" y="650"/>
                  <a:pt x="349" y="651"/>
                  <a:pt x="354" y="652"/>
                </a:cubicBezTo>
                <a:cubicBezTo>
                  <a:pt x="358" y="653"/>
                  <a:pt x="372" y="655"/>
                  <a:pt x="383" y="656"/>
                </a:cubicBezTo>
                <a:cubicBezTo>
                  <a:pt x="397" y="658"/>
                  <a:pt x="405" y="660"/>
                  <a:pt x="405" y="662"/>
                </a:cubicBezTo>
                <a:cubicBezTo>
                  <a:pt x="406" y="667"/>
                  <a:pt x="415" y="669"/>
                  <a:pt x="417" y="665"/>
                </a:cubicBezTo>
                <a:cubicBezTo>
                  <a:pt x="419" y="660"/>
                  <a:pt x="473" y="659"/>
                  <a:pt x="482" y="664"/>
                </a:cubicBezTo>
                <a:cubicBezTo>
                  <a:pt x="491" y="669"/>
                  <a:pt x="488" y="672"/>
                  <a:pt x="477" y="668"/>
                </a:cubicBezTo>
                <a:cubicBezTo>
                  <a:pt x="465" y="664"/>
                  <a:pt x="464" y="668"/>
                  <a:pt x="475" y="677"/>
                </a:cubicBezTo>
                <a:cubicBezTo>
                  <a:pt x="487" y="685"/>
                  <a:pt x="486" y="688"/>
                  <a:pt x="472" y="687"/>
                </a:cubicBezTo>
                <a:cubicBezTo>
                  <a:pt x="466" y="686"/>
                  <a:pt x="463" y="685"/>
                  <a:pt x="465" y="683"/>
                </a:cubicBezTo>
                <a:cubicBezTo>
                  <a:pt x="470" y="679"/>
                  <a:pt x="449" y="676"/>
                  <a:pt x="443" y="680"/>
                </a:cubicBezTo>
                <a:cubicBezTo>
                  <a:pt x="440" y="682"/>
                  <a:pt x="436" y="683"/>
                  <a:pt x="434" y="683"/>
                </a:cubicBezTo>
                <a:cubicBezTo>
                  <a:pt x="432" y="683"/>
                  <a:pt x="433" y="682"/>
                  <a:pt x="436" y="681"/>
                </a:cubicBezTo>
                <a:cubicBezTo>
                  <a:pt x="442" y="678"/>
                  <a:pt x="430" y="677"/>
                  <a:pt x="390" y="678"/>
                </a:cubicBezTo>
                <a:cubicBezTo>
                  <a:pt x="376" y="678"/>
                  <a:pt x="365" y="677"/>
                  <a:pt x="365" y="676"/>
                </a:cubicBezTo>
                <a:cubicBezTo>
                  <a:pt x="365" y="674"/>
                  <a:pt x="362" y="673"/>
                  <a:pt x="359" y="674"/>
                </a:cubicBezTo>
                <a:cubicBezTo>
                  <a:pt x="353" y="674"/>
                  <a:pt x="341" y="670"/>
                  <a:pt x="347" y="669"/>
                </a:cubicBezTo>
                <a:cubicBezTo>
                  <a:pt x="350" y="669"/>
                  <a:pt x="342" y="661"/>
                  <a:pt x="339" y="662"/>
                </a:cubicBezTo>
                <a:cubicBezTo>
                  <a:pt x="337" y="662"/>
                  <a:pt x="338" y="664"/>
                  <a:pt x="340" y="666"/>
                </a:cubicBezTo>
                <a:cubicBezTo>
                  <a:pt x="344" y="670"/>
                  <a:pt x="343" y="670"/>
                  <a:pt x="335" y="669"/>
                </a:cubicBezTo>
                <a:cubicBezTo>
                  <a:pt x="313" y="667"/>
                  <a:pt x="307" y="668"/>
                  <a:pt x="324" y="671"/>
                </a:cubicBezTo>
                <a:cubicBezTo>
                  <a:pt x="343" y="674"/>
                  <a:pt x="347" y="676"/>
                  <a:pt x="339" y="679"/>
                </a:cubicBezTo>
                <a:cubicBezTo>
                  <a:pt x="336" y="680"/>
                  <a:pt x="341" y="681"/>
                  <a:pt x="349" y="680"/>
                </a:cubicBezTo>
                <a:cubicBezTo>
                  <a:pt x="357" y="680"/>
                  <a:pt x="367" y="680"/>
                  <a:pt x="370" y="681"/>
                </a:cubicBezTo>
                <a:cubicBezTo>
                  <a:pt x="374" y="683"/>
                  <a:pt x="368" y="683"/>
                  <a:pt x="353" y="684"/>
                </a:cubicBezTo>
                <a:cubicBezTo>
                  <a:pt x="336" y="684"/>
                  <a:pt x="330" y="685"/>
                  <a:pt x="331" y="688"/>
                </a:cubicBezTo>
                <a:cubicBezTo>
                  <a:pt x="331" y="690"/>
                  <a:pt x="328" y="691"/>
                  <a:pt x="324" y="690"/>
                </a:cubicBezTo>
                <a:cubicBezTo>
                  <a:pt x="320" y="690"/>
                  <a:pt x="316" y="691"/>
                  <a:pt x="316" y="692"/>
                </a:cubicBezTo>
                <a:cubicBezTo>
                  <a:pt x="315" y="694"/>
                  <a:pt x="318" y="694"/>
                  <a:pt x="323" y="694"/>
                </a:cubicBezTo>
                <a:cubicBezTo>
                  <a:pt x="333" y="693"/>
                  <a:pt x="340" y="695"/>
                  <a:pt x="338" y="698"/>
                </a:cubicBezTo>
                <a:cubicBezTo>
                  <a:pt x="337" y="702"/>
                  <a:pt x="344" y="701"/>
                  <a:pt x="347" y="698"/>
                </a:cubicBezTo>
                <a:cubicBezTo>
                  <a:pt x="348" y="696"/>
                  <a:pt x="357" y="694"/>
                  <a:pt x="367" y="692"/>
                </a:cubicBezTo>
                <a:cubicBezTo>
                  <a:pt x="382" y="689"/>
                  <a:pt x="385" y="690"/>
                  <a:pt x="395" y="695"/>
                </a:cubicBezTo>
                <a:cubicBezTo>
                  <a:pt x="409" y="703"/>
                  <a:pt x="409" y="706"/>
                  <a:pt x="396" y="706"/>
                </a:cubicBezTo>
                <a:cubicBezTo>
                  <a:pt x="381" y="707"/>
                  <a:pt x="379" y="708"/>
                  <a:pt x="381" y="712"/>
                </a:cubicBezTo>
                <a:cubicBezTo>
                  <a:pt x="383" y="716"/>
                  <a:pt x="379" y="717"/>
                  <a:pt x="359" y="719"/>
                </a:cubicBezTo>
                <a:cubicBezTo>
                  <a:pt x="345" y="720"/>
                  <a:pt x="331" y="723"/>
                  <a:pt x="327" y="725"/>
                </a:cubicBezTo>
                <a:cubicBezTo>
                  <a:pt x="323" y="727"/>
                  <a:pt x="310" y="730"/>
                  <a:pt x="298" y="732"/>
                </a:cubicBezTo>
                <a:cubicBezTo>
                  <a:pt x="282" y="735"/>
                  <a:pt x="276" y="737"/>
                  <a:pt x="276" y="740"/>
                </a:cubicBezTo>
                <a:cubicBezTo>
                  <a:pt x="277" y="747"/>
                  <a:pt x="290" y="747"/>
                  <a:pt x="311" y="741"/>
                </a:cubicBezTo>
                <a:cubicBezTo>
                  <a:pt x="325" y="737"/>
                  <a:pt x="333" y="736"/>
                  <a:pt x="337" y="737"/>
                </a:cubicBezTo>
                <a:cubicBezTo>
                  <a:pt x="344" y="740"/>
                  <a:pt x="346" y="745"/>
                  <a:pt x="340" y="746"/>
                </a:cubicBezTo>
                <a:cubicBezTo>
                  <a:pt x="338" y="746"/>
                  <a:pt x="336" y="748"/>
                  <a:pt x="336" y="750"/>
                </a:cubicBezTo>
                <a:cubicBezTo>
                  <a:pt x="337" y="755"/>
                  <a:pt x="345" y="760"/>
                  <a:pt x="349" y="758"/>
                </a:cubicBezTo>
                <a:cubicBezTo>
                  <a:pt x="354" y="755"/>
                  <a:pt x="389" y="760"/>
                  <a:pt x="393" y="763"/>
                </a:cubicBezTo>
                <a:cubicBezTo>
                  <a:pt x="395" y="764"/>
                  <a:pt x="384" y="768"/>
                  <a:pt x="369" y="771"/>
                </a:cubicBezTo>
                <a:cubicBezTo>
                  <a:pt x="343" y="777"/>
                  <a:pt x="343" y="777"/>
                  <a:pt x="343" y="777"/>
                </a:cubicBezTo>
                <a:cubicBezTo>
                  <a:pt x="325" y="770"/>
                  <a:pt x="325" y="770"/>
                  <a:pt x="325" y="770"/>
                </a:cubicBezTo>
                <a:cubicBezTo>
                  <a:pt x="315" y="766"/>
                  <a:pt x="306" y="763"/>
                  <a:pt x="306" y="764"/>
                </a:cubicBezTo>
                <a:cubicBezTo>
                  <a:pt x="304" y="765"/>
                  <a:pt x="315" y="771"/>
                  <a:pt x="327" y="775"/>
                </a:cubicBezTo>
                <a:cubicBezTo>
                  <a:pt x="332" y="777"/>
                  <a:pt x="336" y="779"/>
                  <a:pt x="336" y="780"/>
                </a:cubicBezTo>
                <a:cubicBezTo>
                  <a:pt x="336" y="781"/>
                  <a:pt x="327" y="784"/>
                  <a:pt x="316" y="788"/>
                </a:cubicBezTo>
                <a:cubicBezTo>
                  <a:pt x="304" y="792"/>
                  <a:pt x="285" y="798"/>
                  <a:pt x="273" y="803"/>
                </a:cubicBezTo>
                <a:cubicBezTo>
                  <a:pt x="252" y="811"/>
                  <a:pt x="252" y="811"/>
                  <a:pt x="226" y="808"/>
                </a:cubicBezTo>
                <a:cubicBezTo>
                  <a:pt x="209" y="806"/>
                  <a:pt x="196" y="807"/>
                  <a:pt x="189" y="809"/>
                </a:cubicBezTo>
                <a:cubicBezTo>
                  <a:pt x="173" y="813"/>
                  <a:pt x="182" y="817"/>
                  <a:pt x="207" y="816"/>
                </a:cubicBezTo>
                <a:cubicBezTo>
                  <a:pt x="220" y="815"/>
                  <a:pt x="232" y="816"/>
                  <a:pt x="236" y="817"/>
                </a:cubicBezTo>
                <a:cubicBezTo>
                  <a:pt x="242" y="820"/>
                  <a:pt x="242" y="821"/>
                  <a:pt x="227" y="829"/>
                </a:cubicBezTo>
                <a:cubicBezTo>
                  <a:pt x="218" y="834"/>
                  <a:pt x="208" y="839"/>
                  <a:pt x="204" y="839"/>
                </a:cubicBezTo>
                <a:cubicBezTo>
                  <a:pt x="199" y="840"/>
                  <a:pt x="197" y="841"/>
                  <a:pt x="198" y="843"/>
                </a:cubicBezTo>
                <a:cubicBezTo>
                  <a:pt x="199" y="844"/>
                  <a:pt x="193" y="850"/>
                  <a:pt x="185" y="856"/>
                </a:cubicBezTo>
                <a:cubicBezTo>
                  <a:pt x="176" y="861"/>
                  <a:pt x="159" y="878"/>
                  <a:pt x="145" y="893"/>
                </a:cubicBezTo>
                <a:cubicBezTo>
                  <a:pt x="117" y="923"/>
                  <a:pt x="93" y="944"/>
                  <a:pt x="90" y="940"/>
                </a:cubicBezTo>
                <a:cubicBezTo>
                  <a:pt x="89" y="938"/>
                  <a:pt x="85" y="941"/>
                  <a:pt x="83" y="947"/>
                </a:cubicBezTo>
                <a:cubicBezTo>
                  <a:pt x="76" y="961"/>
                  <a:pt x="43" y="1000"/>
                  <a:pt x="36" y="1002"/>
                </a:cubicBezTo>
                <a:cubicBezTo>
                  <a:pt x="32" y="1003"/>
                  <a:pt x="31" y="1005"/>
                  <a:pt x="32" y="1012"/>
                </a:cubicBezTo>
                <a:cubicBezTo>
                  <a:pt x="32" y="1020"/>
                  <a:pt x="24" y="1035"/>
                  <a:pt x="9" y="1055"/>
                </a:cubicBezTo>
                <a:cubicBezTo>
                  <a:pt x="2" y="1065"/>
                  <a:pt x="2" y="1069"/>
                  <a:pt x="9" y="1095"/>
                </a:cubicBezTo>
                <a:cubicBezTo>
                  <a:pt x="11" y="1101"/>
                  <a:pt x="10" y="1105"/>
                  <a:pt x="6" y="1112"/>
                </a:cubicBezTo>
                <a:cubicBezTo>
                  <a:pt x="1" y="1119"/>
                  <a:pt x="0" y="1121"/>
                  <a:pt x="4" y="1124"/>
                </a:cubicBezTo>
                <a:cubicBezTo>
                  <a:pt x="9" y="1128"/>
                  <a:pt x="12" y="1128"/>
                  <a:pt x="18" y="1119"/>
                </a:cubicBezTo>
                <a:cubicBezTo>
                  <a:pt x="22" y="1114"/>
                  <a:pt x="25" y="1112"/>
                  <a:pt x="29" y="1114"/>
                </a:cubicBezTo>
                <a:cubicBezTo>
                  <a:pt x="36" y="1117"/>
                  <a:pt x="38" y="1129"/>
                  <a:pt x="33" y="1136"/>
                </a:cubicBezTo>
                <a:cubicBezTo>
                  <a:pt x="31" y="1140"/>
                  <a:pt x="29" y="1144"/>
                  <a:pt x="30" y="1146"/>
                </a:cubicBezTo>
                <a:cubicBezTo>
                  <a:pt x="32" y="1152"/>
                  <a:pt x="38" y="1149"/>
                  <a:pt x="47" y="1138"/>
                </a:cubicBezTo>
                <a:cubicBezTo>
                  <a:pt x="58" y="1122"/>
                  <a:pt x="71" y="1112"/>
                  <a:pt x="83" y="1110"/>
                </a:cubicBezTo>
                <a:cubicBezTo>
                  <a:pt x="88" y="1109"/>
                  <a:pt x="93" y="1107"/>
                  <a:pt x="93" y="1105"/>
                </a:cubicBezTo>
                <a:cubicBezTo>
                  <a:pt x="94" y="1101"/>
                  <a:pt x="113" y="1089"/>
                  <a:pt x="118" y="1089"/>
                </a:cubicBezTo>
                <a:cubicBezTo>
                  <a:pt x="123" y="1088"/>
                  <a:pt x="124" y="1093"/>
                  <a:pt x="120" y="1095"/>
                </a:cubicBezTo>
                <a:cubicBezTo>
                  <a:pt x="117" y="1096"/>
                  <a:pt x="117" y="1097"/>
                  <a:pt x="120" y="1097"/>
                </a:cubicBezTo>
                <a:cubicBezTo>
                  <a:pt x="124" y="1097"/>
                  <a:pt x="137" y="1080"/>
                  <a:pt x="138" y="1074"/>
                </a:cubicBezTo>
                <a:cubicBezTo>
                  <a:pt x="139" y="1069"/>
                  <a:pt x="139" y="1069"/>
                  <a:pt x="142" y="1074"/>
                </a:cubicBezTo>
                <a:cubicBezTo>
                  <a:pt x="144" y="1077"/>
                  <a:pt x="143" y="1080"/>
                  <a:pt x="140" y="1083"/>
                </a:cubicBezTo>
                <a:cubicBezTo>
                  <a:pt x="136" y="1086"/>
                  <a:pt x="136" y="1088"/>
                  <a:pt x="138" y="1089"/>
                </a:cubicBezTo>
                <a:cubicBezTo>
                  <a:pt x="144" y="1090"/>
                  <a:pt x="143" y="1097"/>
                  <a:pt x="138" y="1099"/>
                </a:cubicBezTo>
                <a:cubicBezTo>
                  <a:pt x="131" y="1103"/>
                  <a:pt x="86" y="1137"/>
                  <a:pt x="86" y="1138"/>
                </a:cubicBezTo>
                <a:cubicBezTo>
                  <a:pt x="86" y="1139"/>
                  <a:pt x="90" y="1137"/>
                  <a:pt x="125" y="1111"/>
                </a:cubicBezTo>
                <a:cubicBezTo>
                  <a:pt x="134" y="1105"/>
                  <a:pt x="143" y="1101"/>
                  <a:pt x="148" y="1101"/>
                </a:cubicBezTo>
                <a:cubicBezTo>
                  <a:pt x="152" y="1100"/>
                  <a:pt x="158" y="1099"/>
                  <a:pt x="162" y="1098"/>
                </a:cubicBezTo>
                <a:cubicBezTo>
                  <a:pt x="167" y="1095"/>
                  <a:pt x="168" y="1095"/>
                  <a:pt x="165" y="1099"/>
                </a:cubicBezTo>
                <a:cubicBezTo>
                  <a:pt x="163" y="1101"/>
                  <a:pt x="161" y="1105"/>
                  <a:pt x="160" y="1107"/>
                </a:cubicBezTo>
                <a:cubicBezTo>
                  <a:pt x="160" y="1109"/>
                  <a:pt x="158" y="1114"/>
                  <a:pt x="155" y="1117"/>
                </a:cubicBezTo>
                <a:cubicBezTo>
                  <a:pt x="151" y="1120"/>
                  <a:pt x="149" y="1124"/>
                  <a:pt x="150" y="1125"/>
                </a:cubicBezTo>
                <a:cubicBezTo>
                  <a:pt x="150" y="1126"/>
                  <a:pt x="149" y="1129"/>
                  <a:pt x="146" y="1131"/>
                </a:cubicBezTo>
                <a:cubicBezTo>
                  <a:pt x="142" y="1135"/>
                  <a:pt x="142" y="1135"/>
                  <a:pt x="145" y="1131"/>
                </a:cubicBezTo>
                <a:cubicBezTo>
                  <a:pt x="147" y="1128"/>
                  <a:pt x="146" y="1126"/>
                  <a:pt x="144" y="1124"/>
                </a:cubicBezTo>
                <a:cubicBezTo>
                  <a:pt x="138" y="1119"/>
                  <a:pt x="131" y="1130"/>
                  <a:pt x="134" y="1137"/>
                </a:cubicBezTo>
                <a:cubicBezTo>
                  <a:pt x="135" y="1140"/>
                  <a:pt x="134" y="1143"/>
                  <a:pt x="132" y="1144"/>
                </a:cubicBezTo>
                <a:cubicBezTo>
                  <a:pt x="130" y="1145"/>
                  <a:pt x="128" y="1148"/>
                  <a:pt x="128" y="1150"/>
                </a:cubicBezTo>
                <a:cubicBezTo>
                  <a:pt x="128" y="1154"/>
                  <a:pt x="130" y="1153"/>
                  <a:pt x="138" y="1149"/>
                </a:cubicBezTo>
                <a:cubicBezTo>
                  <a:pt x="143" y="1146"/>
                  <a:pt x="147" y="1143"/>
                  <a:pt x="147" y="1141"/>
                </a:cubicBezTo>
                <a:cubicBezTo>
                  <a:pt x="146" y="1140"/>
                  <a:pt x="148" y="1139"/>
                  <a:pt x="150" y="1139"/>
                </a:cubicBezTo>
                <a:cubicBezTo>
                  <a:pt x="152" y="1139"/>
                  <a:pt x="150" y="1142"/>
                  <a:pt x="146" y="1146"/>
                </a:cubicBezTo>
                <a:cubicBezTo>
                  <a:pt x="140" y="1153"/>
                  <a:pt x="140" y="1154"/>
                  <a:pt x="144" y="1153"/>
                </a:cubicBezTo>
                <a:cubicBezTo>
                  <a:pt x="148" y="1153"/>
                  <a:pt x="147" y="1155"/>
                  <a:pt x="141" y="1161"/>
                </a:cubicBezTo>
                <a:cubicBezTo>
                  <a:pt x="137" y="1165"/>
                  <a:pt x="132" y="1168"/>
                  <a:pt x="130" y="1169"/>
                </a:cubicBezTo>
                <a:cubicBezTo>
                  <a:pt x="127" y="1169"/>
                  <a:pt x="122" y="1173"/>
                  <a:pt x="117" y="1177"/>
                </a:cubicBezTo>
                <a:cubicBezTo>
                  <a:pt x="112" y="1181"/>
                  <a:pt x="107" y="1185"/>
                  <a:pt x="104" y="1185"/>
                </a:cubicBezTo>
                <a:cubicBezTo>
                  <a:pt x="102" y="1185"/>
                  <a:pt x="98" y="1189"/>
                  <a:pt x="94" y="1193"/>
                </a:cubicBezTo>
                <a:cubicBezTo>
                  <a:pt x="90" y="1197"/>
                  <a:pt x="84" y="1204"/>
                  <a:pt x="80" y="1208"/>
                </a:cubicBezTo>
                <a:cubicBezTo>
                  <a:pt x="68" y="1220"/>
                  <a:pt x="75" y="1220"/>
                  <a:pt x="88" y="1208"/>
                </a:cubicBezTo>
                <a:cubicBezTo>
                  <a:pt x="95" y="1201"/>
                  <a:pt x="104" y="1195"/>
                  <a:pt x="108" y="1193"/>
                </a:cubicBezTo>
                <a:cubicBezTo>
                  <a:pt x="116" y="1190"/>
                  <a:pt x="116" y="1190"/>
                  <a:pt x="112" y="1194"/>
                </a:cubicBezTo>
                <a:cubicBezTo>
                  <a:pt x="109" y="1197"/>
                  <a:pt x="106" y="1199"/>
                  <a:pt x="104" y="1200"/>
                </a:cubicBezTo>
                <a:cubicBezTo>
                  <a:pt x="102" y="1201"/>
                  <a:pt x="102" y="1202"/>
                  <a:pt x="103" y="1203"/>
                </a:cubicBezTo>
                <a:cubicBezTo>
                  <a:pt x="104" y="1204"/>
                  <a:pt x="109" y="1202"/>
                  <a:pt x="113" y="1198"/>
                </a:cubicBezTo>
                <a:cubicBezTo>
                  <a:pt x="118" y="1195"/>
                  <a:pt x="120" y="1191"/>
                  <a:pt x="120" y="1190"/>
                </a:cubicBezTo>
                <a:cubicBezTo>
                  <a:pt x="118" y="1188"/>
                  <a:pt x="135" y="1172"/>
                  <a:pt x="147" y="1164"/>
                </a:cubicBezTo>
                <a:cubicBezTo>
                  <a:pt x="158" y="1157"/>
                  <a:pt x="159" y="1158"/>
                  <a:pt x="150" y="1169"/>
                </a:cubicBezTo>
                <a:cubicBezTo>
                  <a:pt x="145" y="1174"/>
                  <a:pt x="144" y="1176"/>
                  <a:pt x="148" y="1174"/>
                </a:cubicBezTo>
                <a:cubicBezTo>
                  <a:pt x="151" y="1172"/>
                  <a:pt x="155" y="1170"/>
                  <a:pt x="156" y="1169"/>
                </a:cubicBezTo>
                <a:cubicBezTo>
                  <a:pt x="162" y="1164"/>
                  <a:pt x="204" y="1137"/>
                  <a:pt x="207" y="1136"/>
                </a:cubicBezTo>
                <a:cubicBezTo>
                  <a:pt x="209" y="1136"/>
                  <a:pt x="208" y="1139"/>
                  <a:pt x="206" y="1142"/>
                </a:cubicBezTo>
                <a:cubicBezTo>
                  <a:pt x="204" y="1145"/>
                  <a:pt x="202" y="1148"/>
                  <a:pt x="203" y="1150"/>
                </a:cubicBezTo>
                <a:cubicBezTo>
                  <a:pt x="204" y="1154"/>
                  <a:pt x="190" y="1172"/>
                  <a:pt x="184" y="1172"/>
                </a:cubicBezTo>
                <a:cubicBezTo>
                  <a:pt x="178" y="1173"/>
                  <a:pt x="166" y="1182"/>
                  <a:pt x="169" y="1185"/>
                </a:cubicBezTo>
                <a:cubicBezTo>
                  <a:pt x="169" y="1186"/>
                  <a:pt x="169" y="1188"/>
                  <a:pt x="168" y="1188"/>
                </a:cubicBezTo>
                <a:cubicBezTo>
                  <a:pt x="165" y="1188"/>
                  <a:pt x="141" y="1213"/>
                  <a:pt x="141" y="1216"/>
                </a:cubicBezTo>
                <a:cubicBezTo>
                  <a:pt x="141" y="1217"/>
                  <a:pt x="139" y="1220"/>
                  <a:pt x="137" y="1222"/>
                </a:cubicBezTo>
                <a:cubicBezTo>
                  <a:pt x="132" y="1227"/>
                  <a:pt x="127" y="1239"/>
                  <a:pt x="129" y="1241"/>
                </a:cubicBezTo>
                <a:cubicBezTo>
                  <a:pt x="130" y="1242"/>
                  <a:pt x="133" y="1240"/>
                  <a:pt x="135" y="1236"/>
                </a:cubicBezTo>
                <a:cubicBezTo>
                  <a:pt x="140" y="1227"/>
                  <a:pt x="144" y="1228"/>
                  <a:pt x="140" y="1237"/>
                </a:cubicBezTo>
                <a:cubicBezTo>
                  <a:pt x="136" y="1246"/>
                  <a:pt x="136" y="1255"/>
                  <a:pt x="140" y="1255"/>
                </a:cubicBezTo>
                <a:cubicBezTo>
                  <a:pt x="141" y="1255"/>
                  <a:pt x="144" y="1250"/>
                  <a:pt x="146" y="1245"/>
                </a:cubicBezTo>
                <a:cubicBezTo>
                  <a:pt x="148" y="1237"/>
                  <a:pt x="153" y="1232"/>
                  <a:pt x="166" y="1224"/>
                </a:cubicBezTo>
                <a:cubicBezTo>
                  <a:pt x="176" y="1219"/>
                  <a:pt x="183" y="1213"/>
                  <a:pt x="182" y="1212"/>
                </a:cubicBezTo>
                <a:cubicBezTo>
                  <a:pt x="180" y="1209"/>
                  <a:pt x="195" y="1196"/>
                  <a:pt x="199" y="1197"/>
                </a:cubicBezTo>
                <a:cubicBezTo>
                  <a:pt x="201" y="1197"/>
                  <a:pt x="200" y="1200"/>
                  <a:pt x="197" y="1203"/>
                </a:cubicBezTo>
                <a:cubicBezTo>
                  <a:pt x="193" y="1209"/>
                  <a:pt x="193" y="1209"/>
                  <a:pt x="197" y="1206"/>
                </a:cubicBezTo>
                <a:cubicBezTo>
                  <a:pt x="200" y="1205"/>
                  <a:pt x="204" y="1204"/>
                  <a:pt x="206" y="1204"/>
                </a:cubicBezTo>
                <a:cubicBezTo>
                  <a:pt x="207" y="1204"/>
                  <a:pt x="213" y="1200"/>
                  <a:pt x="218" y="1196"/>
                </a:cubicBezTo>
                <a:cubicBezTo>
                  <a:pt x="227" y="1189"/>
                  <a:pt x="228" y="1188"/>
                  <a:pt x="235" y="1191"/>
                </a:cubicBezTo>
                <a:cubicBezTo>
                  <a:pt x="240" y="1193"/>
                  <a:pt x="244" y="1193"/>
                  <a:pt x="247" y="1191"/>
                </a:cubicBezTo>
                <a:cubicBezTo>
                  <a:pt x="250" y="1190"/>
                  <a:pt x="254" y="1188"/>
                  <a:pt x="257" y="1188"/>
                </a:cubicBezTo>
                <a:cubicBezTo>
                  <a:pt x="260" y="1187"/>
                  <a:pt x="256" y="1192"/>
                  <a:pt x="248" y="1197"/>
                </a:cubicBezTo>
                <a:cubicBezTo>
                  <a:pt x="241" y="1202"/>
                  <a:pt x="233" y="1207"/>
                  <a:pt x="231" y="1207"/>
                </a:cubicBezTo>
                <a:cubicBezTo>
                  <a:pt x="229" y="1207"/>
                  <a:pt x="227" y="1209"/>
                  <a:pt x="227" y="1210"/>
                </a:cubicBezTo>
                <a:cubicBezTo>
                  <a:pt x="227" y="1216"/>
                  <a:pt x="241" y="1210"/>
                  <a:pt x="258" y="1197"/>
                </a:cubicBezTo>
                <a:cubicBezTo>
                  <a:pt x="267" y="1191"/>
                  <a:pt x="275" y="1186"/>
                  <a:pt x="276" y="1187"/>
                </a:cubicBezTo>
                <a:cubicBezTo>
                  <a:pt x="277" y="1188"/>
                  <a:pt x="281" y="1186"/>
                  <a:pt x="285" y="1182"/>
                </a:cubicBezTo>
                <a:cubicBezTo>
                  <a:pt x="289" y="1179"/>
                  <a:pt x="297" y="1175"/>
                  <a:pt x="302" y="1175"/>
                </a:cubicBezTo>
                <a:cubicBezTo>
                  <a:pt x="313" y="1173"/>
                  <a:pt x="313" y="1173"/>
                  <a:pt x="304" y="1172"/>
                </a:cubicBezTo>
                <a:cubicBezTo>
                  <a:pt x="297" y="1171"/>
                  <a:pt x="297" y="1171"/>
                  <a:pt x="308" y="1169"/>
                </a:cubicBezTo>
                <a:cubicBezTo>
                  <a:pt x="315" y="1168"/>
                  <a:pt x="319" y="1169"/>
                  <a:pt x="318" y="1171"/>
                </a:cubicBezTo>
                <a:cubicBezTo>
                  <a:pt x="317" y="1172"/>
                  <a:pt x="321" y="1173"/>
                  <a:pt x="326" y="1173"/>
                </a:cubicBezTo>
                <a:cubicBezTo>
                  <a:pt x="332" y="1172"/>
                  <a:pt x="336" y="1171"/>
                  <a:pt x="336" y="1169"/>
                </a:cubicBezTo>
                <a:cubicBezTo>
                  <a:pt x="336" y="1168"/>
                  <a:pt x="339" y="1166"/>
                  <a:pt x="344" y="1166"/>
                </a:cubicBezTo>
                <a:cubicBezTo>
                  <a:pt x="353" y="1165"/>
                  <a:pt x="353" y="1165"/>
                  <a:pt x="353" y="1165"/>
                </a:cubicBezTo>
                <a:cubicBezTo>
                  <a:pt x="344" y="1170"/>
                  <a:pt x="344" y="1170"/>
                  <a:pt x="344" y="1170"/>
                </a:cubicBezTo>
                <a:cubicBezTo>
                  <a:pt x="339" y="1173"/>
                  <a:pt x="329" y="1176"/>
                  <a:pt x="322" y="1177"/>
                </a:cubicBezTo>
                <a:cubicBezTo>
                  <a:pt x="313" y="1178"/>
                  <a:pt x="310" y="1180"/>
                  <a:pt x="310" y="1182"/>
                </a:cubicBezTo>
                <a:cubicBezTo>
                  <a:pt x="311" y="1184"/>
                  <a:pt x="308" y="1188"/>
                  <a:pt x="303" y="1190"/>
                </a:cubicBezTo>
                <a:cubicBezTo>
                  <a:pt x="292" y="1195"/>
                  <a:pt x="268" y="1212"/>
                  <a:pt x="268" y="1215"/>
                </a:cubicBezTo>
                <a:cubicBezTo>
                  <a:pt x="269" y="1216"/>
                  <a:pt x="265" y="1218"/>
                  <a:pt x="261" y="1219"/>
                </a:cubicBezTo>
                <a:cubicBezTo>
                  <a:pt x="249" y="1224"/>
                  <a:pt x="221" y="1242"/>
                  <a:pt x="222" y="1245"/>
                </a:cubicBezTo>
                <a:cubicBezTo>
                  <a:pt x="222" y="1249"/>
                  <a:pt x="206" y="1265"/>
                  <a:pt x="202" y="1266"/>
                </a:cubicBezTo>
                <a:cubicBezTo>
                  <a:pt x="201" y="1266"/>
                  <a:pt x="196" y="1268"/>
                  <a:pt x="192" y="1270"/>
                </a:cubicBezTo>
                <a:cubicBezTo>
                  <a:pt x="188" y="1273"/>
                  <a:pt x="176" y="1280"/>
                  <a:pt x="164" y="1286"/>
                </a:cubicBezTo>
                <a:cubicBezTo>
                  <a:pt x="153" y="1292"/>
                  <a:pt x="144" y="1298"/>
                  <a:pt x="144" y="1300"/>
                </a:cubicBezTo>
                <a:cubicBezTo>
                  <a:pt x="144" y="1301"/>
                  <a:pt x="149" y="1299"/>
                  <a:pt x="154" y="1296"/>
                </a:cubicBezTo>
                <a:cubicBezTo>
                  <a:pt x="173" y="1286"/>
                  <a:pt x="201" y="1272"/>
                  <a:pt x="218" y="1264"/>
                </a:cubicBezTo>
                <a:cubicBezTo>
                  <a:pt x="227" y="1259"/>
                  <a:pt x="233" y="1256"/>
                  <a:pt x="231" y="1255"/>
                </a:cubicBezTo>
                <a:cubicBezTo>
                  <a:pt x="222" y="1253"/>
                  <a:pt x="271" y="1230"/>
                  <a:pt x="305" y="1220"/>
                </a:cubicBezTo>
                <a:cubicBezTo>
                  <a:pt x="330" y="1212"/>
                  <a:pt x="374" y="1205"/>
                  <a:pt x="389" y="1206"/>
                </a:cubicBezTo>
                <a:cubicBezTo>
                  <a:pt x="397" y="1207"/>
                  <a:pt x="399" y="1207"/>
                  <a:pt x="393" y="1208"/>
                </a:cubicBezTo>
                <a:cubicBezTo>
                  <a:pt x="387" y="1209"/>
                  <a:pt x="386" y="1210"/>
                  <a:pt x="389" y="1213"/>
                </a:cubicBezTo>
                <a:cubicBezTo>
                  <a:pt x="392" y="1216"/>
                  <a:pt x="391" y="1216"/>
                  <a:pt x="385" y="1215"/>
                </a:cubicBezTo>
                <a:cubicBezTo>
                  <a:pt x="380" y="1215"/>
                  <a:pt x="378" y="1216"/>
                  <a:pt x="380" y="1218"/>
                </a:cubicBezTo>
                <a:cubicBezTo>
                  <a:pt x="383" y="1222"/>
                  <a:pt x="375" y="1224"/>
                  <a:pt x="334" y="1228"/>
                </a:cubicBezTo>
                <a:cubicBezTo>
                  <a:pt x="313" y="1230"/>
                  <a:pt x="292" y="1233"/>
                  <a:pt x="287" y="1235"/>
                </a:cubicBezTo>
                <a:cubicBezTo>
                  <a:pt x="280" y="1238"/>
                  <a:pt x="282" y="1238"/>
                  <a:pt x="297" y="1235"/>
                </a:cubicBezTo>
                <a:cubicBezTo>
                  <a:pt x="312" y="1233"/>
                  <a:pt x="317" y="1233"/>
                  <a:pt x="316" y="1235"/>
                </a:cubicBezTo>
                <a:cubicBezTo>
                  <a:pt x="315" y="1237"/>
                  <a:pt x="315" y="1238"/>
                  <a:pt x="317" y="1238"/>
                </a:cubicBezTo>
                <a:cubicBezTo>
                  <a:pt x="318" y="1238"/>
                  <a:pt x="320" y="1236"/>
                  <a:pt x="321" y="1235"/>
                </a:cubicBezTo>
                <a:cubicBezTo>
                  <a:pt x="323" y="1231"/>
                  <a:pt x="333" y="1230"/>
                  <a:pt x="333" y="1234"/>
                </a:cubicBezTo>
                <a:cubicBezTo>
                  <a:pt x="334" y="1237"/>
                  <a:pt x="327" y="1242"/>
                  <a:pt x="314" y="1249"/>
                </a:cubicBezTo>
                <a:cubicBezTo>
                  <a:pt x="306" y="1253"/>
                  <a:pt x="306" y="1253"/>
                  <a:pt x="306" y="1253"/>
                </a:cubicBezTo>
                <a:cubicBezTo>
                  <a:pt x="315" y="1251"/>
                  <a:pt x="315" y="1251"/>
                  <a:pt x="315" y="1251"/>
                </a:cubicBezTo>
                <a:cubicBezTo>
                  <a:pt x="320" y="1250"/>
                  <a:pt x="331" y="1248"/>
                  <a:pt x="340" y="1247"/>
                </a:cubicBezTo>
                <a:cubicBezTo>
                  <a:pt x="355" y="1245"/>
                  <a:pt x="355" y="1245"/>
                  <a:pt x="355" y="1245"/>
                </a:cubicBezTo>
                <a:cubicBezTo>
                  <a:pt x="343" y="1244"/>
                  <a:pt x="343" y="1244"/>
                  <a:pt x="343" y="1244"/>
                </a:cubicBezTo>
                <a:cubicBezTo>
                  <a:pt x="336" y="1244"/>
                  <a:pt x="332" y="1243"/>
                  <a:pt x="333" y="1243"/>
                </a:cubicBezTo>
                <a:cubicBezTo>
                  <a:pt x="335" y="1242"/>
                  <a:pt x="337" y="1240"/>
                  <a:pt x="336" y="1238"/>
                </a:cubicBezTo>
                <a:cubicBezTo>
                  <a:pt x="336" y="1232"/>
                  <a:pt x="351" y="1228"/>
                  <a:pt x="370" y="1229"/>
                </a:cubicBezTo>
                <a:cubicBezTo>
                  <a:pt x="387" y="1229"/>
                  <a:pt x="394" y="1234"/>
                  <a:pt x="379" y="1235"/>
                </a:cubicBezTo>
                <a:cubicBezTo>
                  <a:pt x="374" y="1235"/>
                  <a:pt x="368" y="1238"/>
                  <a:pt x="365" y="1240"/>
                </a:cubicBezTo>
                <a:cubicBezTo>
                  <a:pt x="361" y="1245"/>
                  <a:pt x="361" y="1245"/>
                  <a:pt x="367" y="1245"/>
                </a:cubicBezTo>
                <a:cubicBezTo>
                  <a:pt x="371" y="1245"/>
                  <a:pt x="380" y="1244"/>
                  <a:pt x="388" y="1243"/>
                </a:cubicBezTo>
                <a:cubicBezTo>
                  <a:pt x="400" y="1241"/>
                  <a:pt x="403" y="1242"/>
                  <a:pt x="406" y="1246"/>
                </a:cubicBezTo>
                <a:cubicBezTo>
                  <a:pt x="409" y="1251"/>
                  <a:pt x="409" y="1252"/>
                  <a:pt x="400" y="1251"/>
                </a:cubicBezTo>
                <a:cubicBezTo>
                  <a:pt x="395" y="1250"/>
                  <a:pt x="387" y="1250"/>
                  <a:pt x="382" y="1250"/>
                </a:cubicBezTo>
                <a:cubicBezTo>
                  <a:pt x="373" y="1251"/>
                  <a:pt x="372" y="1252"/>
                  <a:pt x="373" y="1258"/>
                </a:cubicBezTo>
                <a:cubicBezTo>
                  <a:pt x="373" y="1265"/>
                  <a:pt x="373" y="1265"/>
                  <a:pt x="348" y="1269"/>
                </a:cubicBezTo>
                <a:cubicBezTo>
                  <a:pt x="322" y="1273"/>
                  <a:pt x="322" y="1273"/>
                  <a:pt x="322" y="1273"/>
                </a:cubicBezTo>
                <a:cubicBezTo>
                  <a:pt x="353" y="1271"/>
                  <a:pt x="353" y="1271"/>
                  <a:pt x="353" y="1271"/>
                </a:cubicBezTo>
                <a:cubicBezTo>
                  <a:pt x="378" y="1269"/>
                  <a:pt x="383" y="1269"/>
                  <a:pt x="381" y="1272"/>
                </a:cubicBezTo>
                <a:cubicBezTo>
                  <a:pt x="379" y="1275"/>
                  <a:pt x="381" y="1277"/>
                  <a:pt x="389" y="1280"/>
                </a:cubicBezTo>
                <a:cubicBezTo>
                  <a:pt x="400" y="1284"/>
                  <a:pt x="401" y="1288"/>
                  <a:pt x="390" y="1285"/>
                </a:cubicBezTo>
                <a:cubicBezTo>
                  <a:pt x="386" y="1284"/>
                  <a:pt x="378" y="1284"/>
                  <a:pt x="371" y="1286"/>
                </a:cubicBezTo>
                <a:cubicBezTo>
                  <a:pt x="364" y="1288"/>
                  <a:pt x="354" y="1290"/>
                  <a:pt x="348" y="1291"/>
                </a:cubicBezTo>
                <a:cubicBezTo>
                  <a:pt x="341" y="1292"/>
                  <a:pt x="329" y="1295"/>
                  <a:pt x="320" y="1298"/>
                </a:cubicBezTo>
                <a:cubicBezTo>
                  <a:pt x="301" y="1305"/>
                  <a:pt x="251" y="1328"/>
                  <a:pt x="248" y="1332"/>
                </a:cubicBezTo>
                <a:cubicBezTo>
                  <a:pt x="243" y="1337"/>
                  <a:pt x="269" y="1332"/>
                  <a:pt x="289" y="1325"/>
                </a:cubicBezTo>
                <a:cubicBezTo>
                  <a:pt x="300" y="1321"/>
                  <a:pt x="312" y="1317"/>
                  <a:pt x="315" y="1317"/>
                </a:cubicBezTo>
                <a:cubicBezTo>
                  <a:pt x="319" y="1316"/>
                  <a:pt x="322" y="1315"/>
                  <a:pt x="323" y="1313"/>
                </a:cubicBezTo>
                <a:cubicBezTo>
                  <a:pt x="326" y="1307"/>
                  <a:pt x="384" y="1299"/>
                  <a:pt x="390" y="1304"/>
                </a:cubicBezTo>
                <a:cubicBezTo>
                  <a:pt x="392" y="1306"/>
                  <a:pt x="391" y="1307"/>
                  <a:pt x="385" y="1307"/>
                </a:cubicBezTo>
                <a:cubicBezTo>
                  <a:pt x="375" y="1308"/>
                  <a:pt x="368" y="1314"/>
                  <a:pt x="373" y="1316"/>
                </a:cubicBezTo>
                <a:cubicBezTo>
                  <a:pt x="376" y="1318"/>
                  <a:pt x="374" y="1319"/>
                  <a:pt x="366" y="1321"/>
                </a:cubicBezTo>
                <a:cubicBezTo>
                  <a:pt x="356" y="1323"/>
                  <a:pt x="340" y="1337"/>
                  <a:pt x="348" y="1336"/>
                </a:cubicBezTo>
                <a:cubicBezTo>
                  <a:pt x="351" y="1336"/>
                  <a:pt x="351" y="1337"/>
                  <a:pt x="350" y="1338"/>
                </a:cubicBezTo>
                <a:cubicBezTo>
                  <a:pt x="347" y="1341"/>
                  <a:pt x="295" y="1338"/>
                  <a:pt x="284" y="1335"/>
                </a:cubicBezTo>
                <a:cubicBezTo>
                  <a:pt x="281" y="1334"/>
                  <a:pt x="279" y="1335"/>
                  <a:pt x="279" y="1336"/>
                </a:cubicBezTo>
                <a:cubicBezTo>
                  <a:pt x="280" y="1339"/>
                  <a:pt x="295" y="1344"/>
                  <a:pt x="302" y="1343"/>
                </a:cubicBezTo>
                <a:cubicBezTo>
                  <a:pt x="305" y="1343"/>
                  <a:pt x="310" y="1344"/>
                  <a:pt x="315" y="1346"/>
                </a:cubicBezTo>
                <a:cubicBezTo>
                  <a:pt x="325" y="1350"/>
                  <a:pt x="364" y="1350"/>
                  <a:pt x="370" y="1345"/>
                </a:cubicBezTo>
                <a:cubicBezTo>
                  <a:pt x="374" y="1343"/>
                  <a:pt x="374" y="1342"/>
                  <a:pt x="371" y="1342"/>
                </a:cubicBezTo>
                <a:cubicBezTo>
                  <a:pt x="363" y="1342"/>
                  <a:pt x="376" y="1337"/>
                  <a:pt x="386" y="1335"/>
                </a:cubicBezTo>
                <a:cubicBezTo>
                  <a:pt x="393" y="1335"/>
                  <a:pt x="395" y="1336"/>
                  <a:pt x="398" y="1341"/>
                </a:cubicBezTo>
                <a:cubicBezTo>
                  <a:pt x="400" y="1345"/>
                  <a:pt x="403" y="1348"/>
                  <a:pt x="407" y="1347"/>
                </a:cubicBezTo>
                <a:cubicBezTo>
                  <a:pt x="410" y="1347"/>
                  <a:pt x="421" y="1349"/>
                  <a:pt x="430" y="1353"/>
                </a:cubicBezTo>
                <a:cubicBezTo>
                  <a:pt x="443" y="1357"/>
                  <a:pt x="446" y="1359"/>
                  <a:pt x="442" y="1361"/>
                </a:cubicBezTo>
                <a:cubicBezTo>
                  <a:pt x="434" y="1367"/>
                  <a:pt x="388" y="1369"/>
                  <a:pt x="359" y="1365"/>
                </a:cubicBezTo>
                <a:cubicBezTo>
                  <a:pt x="339" y="1362"/>
                  <a:pt x="320" y="1362"/>
                  <a:pt x="330" y="1366"/>
                </a:cubicBezTo>
                <a:cubicBezTo>
                  <a:pt x="333" y="1367"/>
                  <a:pt x="340" y="1367"/>
                  <a:pt x="344" y="1367"/>
                </a:cubicBezTo>
                <a:cubicBezTo>
                  <a:pt x="349" y="1367"/>
                  <a:pt x="357" y="1368"/>
                  <a:pt x="363" y="1370"/>
                </a:cubicBezTo>
                <a:cubicBezTo>
                  <a:pt x="374" y="1372"/>
                  <a:pt x="373" y="1372"/>
                  <a:pt x="349" y="1374"/>
                </a:cubicBezTo>
                <a:cubicBezTo>
                  <a:pt x="325" y="1375"/>
                  <a:pt x="323" y="1375"/>
                  <a:pt x="328" y="1378"/>
                </a:cubicBezTo>
                <a:cubicBezTo>
                  <a:pt x="334" y="1382"/>
                  <a:pt x="334" y="1382"/>
                  <a:pt x="329" y="1383"/>
                </a:cubicBezTo>
                <a:cubicBezTo>
                  <a:pt x="327" y="1383"/>
                  <a:pt x="321" y="1381"/>
                  <a:pt x="316" y="1380"/>
                </a:cubicBezTo>
                <a:cubicBezTo>
                  <a:pt x="307" y="1376"/>
                  <a:pt x="299" y="1378"/>
                  <a:pt x="306" y="1383"/>
                </a:cubicBezTo>
                <a:cubicBezTo>
                  <a:pt x="310" y="1385"/>
                  <a:pt x="306" y="1385"/>
                  <a:pt x="292" y="1382"/>
                </a:cubicBezTo>
                <a:cubicBezTo>
                  <a:pt x="289" y="1381"/>
                  <a:pt x="286" y="1382"/>
                  <a:pt x="286" y="1383"/>
                </a:cubicBezTo>
                <a:cubicBezTo>
                  <a:pt x="287" y="1385"/>
                  <a:pt x="291" y="1387"/>
                  <a:pt x="296" y="1387"/>
                </a:cubicBezTo>
                <a:cubicBezTo>
                  <a:pt x="307" y="1388"/>
                  <a:pt x="309" y="1391"/>
                  <a:pt x="302" y="1395"/>
                </a:cubicBezTo>
                <a:cubicBezTo>
                  <a:pt x="300" y="1396"/>
                  <a:pt x="299" y="1398"/>
                  <a:pt x="300" y="1398"/>
                </a:cubicBezTo>
                <a:cubicBezTo>
                  <a:pt x="300" y="1399"/>
                  <a:pt x="308" y="1397"/>
                  <a:pt x="317" y="1394"/>
                </a:cubicBezTo>
                <a:cubicBezTo>
                  <a:pt x="332" y="1388"/>
                  <a:pt x="333" y="1388"/>
                  <a:pt x="344" y="1392"/>
                </a:cubicBezTo>
                <a:cubicBezTo>
                  <a:pt x="360" y="1398"/>
                  <a:pt x="378" y="1400"/>
                  <a:pt x="396" y="1398"/>
                </a:cubicBezTo>
                <a:cubicBezTo>
                  <a:pt x="407" y="1397"/>
                  <a:pt x="413" y="1397"/>
                  <a:pt x="414" y="1399"/>
                </a:cubicBezTo>
                <a:cubicBezTo>
                  <a:pt x="415" y="1402"/>
                  <a:pt x="410" y="1403"/>
                  <a:pt x="394" y="1404"/>
                </a:cubicBezTo>
                <a:cubicBezTo>
                  <a:pt x="383" y="1406"/>
                  <a:pt x="374" y="1408"/>
                  <a:pt x="374" y="1409"/>
                </a:cubicBezTo>
                <a:cubicBezTo>
                  <a:pt x="374" y="1410"/>
                  <a:pt x="371" y="1413"/>
                  <a:pt x="367" y="1414"/>
                </a:cubicBezTo>
                <a:cubicBezTo>
                  <a:pt x="360" y="1417"/>
                  <a:pt x="360" y="1417"/>
                  <a:pt x="372" y="1418"/>
                </a:cubicBezTo>
                <a:cubicBezTo>
                  <a:pt x="380" y="1419"/>
                  <a:pt x="385" y="1418"/>
                  <a:pt x="386" y="1416"/>
                </a:cubicBezTo>
                <a:cubicBezTo>
                  <a:pt x="387" y="1414"/>
                  <a:pt x="390" y="1413"/>
                  <a:pt x="397" y="1415"/>
                </a:cubicBezTo>
                <a:cubicBezTo>
                  <a:pt x="408" y="1418"/>
                  <a:pt x="416" y="1418"/>
                  <a:pt x="410" y="1414"/>
                </a:cubicBezTo>
                <a:cubicBezTo>
                  <a:pt x="407" y="1413"/>
                  <a:pt x="408" y="1412"/>
                  <a:pt x="413" y="1410"/>
                </a:cubicBezTo>
                <a:cubicBezTo>
                  <a:pt x="418" y="1408"/>
                  <a:pt x="422" y="1408"/>
                  <a:pt x="426" y="1411"/>
                </a:cubicBezTo>
                <a:cubicBezTo>
                  <a:pt x="432" y="1416"/>
                  <a:pt x="437" y="1416"/>
                  <a:pt x="432" y="1411"/>
                </a:cubicBezTo>
                <a:cubicBezTo>
                  <a:pt x="429" y="1408"/>
                  <a:pt x="429" y="1407"/>
                  <a:pt x="435" y="1405"/>
                </a:cubicBezTo>
                <a:cubicBezTo>
                  <a:pt x="439" y="1403"/>
                  <a:pt x="448" y="1402"/>
                  <a:pt x="454" y="1402"/>
                </a:cubicBezTo>
                <a:cubicBezTo>
                  <a:pt x="461" y="1402"/>
                  <a:pt x="467" y="1402"/>
                  <a:pt x="467" y="1401"/>
                </a:cubicBezTo>
                <a:cubicBezTo>
                  <a:pt x="466" y="1400"/>
                  <a:pt x="477" y="1398"/>
                  <a:pt x="489" y="1396"/>
                </a:cubicBezTo>
                <a:cubicBezTo>
                  <a:pt x="503" y="1394"/>
                  <a:pt x="513" y="1394"/>
                  <a:pt x="513" y="1396"/>
                </a:cubicBezTo>
                <a:cubicBezTo>
                  <a:pt x="513" y="1397"/>
                  <a:pt x="503" y="1400"/>
                  <a:pt x="491" y="1401"/>
                </a:cubicBezTo>
                <a:cubicBezTo>
                  <a:pt x="479" y="1403"/>
                  <a:pt x="469" y="1406"/>
                  <a:pt x="468" y="1408"/>
                </a:cubicBezTo>
                <a:cubicBezTo>
                  <a:pt x="465" y="1413"/>
                  <a:pt x="410" y="1424"/>
                  <a:pt x="403" y="1421"/>
                </a:cubicBezTo>
                <a:cubicBezTo>
                  <a:pt x="398" y="1419"/>
                  <a:pt x="397" y="1419"/>
                  <a:pt x="399" y="1422"/>
                </a:cubicBezTo>
                <a:cubicBezTo>
                  <a:pt x="401" y="1427"/>
                  <a:pt x="370" y="1433"/>
                  <a:pt x="362" y="1430"/>
                </a:cubicBezTo>
                <a:cubicBezTo>
                  <a:pt x="358" y="1428"/>
                  <a:pt x="355" y="1428"/>
                  <a:pt x="352" y="1431"/>
                </a:cubicBezTo>
                <a:cubicBezTo>
                  <a:pt x="349" y="1433"/>
                  <a:pt x="349" y="1434"/>
                  <a:pt x="351" y="1434"/>
                </a:cubicBezTo>
                <a:cubicBezTo>
                  <a:pt x="353" y="1434"/>
                  <a:pt x="354" y="1435"/>
                  <a:pt x="354" y="1437"/>
                </a:cubicBezTo>
                <a:cubicBezTo>
                  <a:pt x="355" y="1439"/>
                  <a:pt x="349" y="1440"/>
                  <a:pt x="336" y="1440"/>
                </a:cubicBezTo>
                <a:cubicBezTo>
                  <a:pt x="323" y="1440"/>
                  <a:pt x="316" y="1441"/>
                  <a:pt x="317" y="1442"/>
                </a:cubicBezTo>
                <a:cubicBezTo>
                  <a:pt x="317" y="1446"/>
                  <a:pt x="384" y="1441"/>
                  <a:pt x="389" y="1438"/>
                </a:cubicBezTo>
                <a:cubicBezTo>
                  <a:pt x="391" y="1436"/>
                  <a:pt x="403" y="1435"/>
                  <a:pt x="416" y="1435"/>
                </a:cubicBezTo>
                <a:cubicBezTo>
                  <a:pt x="436" y="1435"/>
                  <a:pt x="439" y="1435"/>
                  <a:pt x="441" y="1440"/>
                </a:cubicBezTo>
                <a:cubicBezTo>
                  <a:pt x="443" y="1445"/>
                  <a:pt x="442" y="1445"/>
                  <a:pt x="434" y="1445"/>
                </a:cubicBezTo>
                <a:cubicBezTo>
                  <a:pt x="407" y="1442"/>
                  <a:pt x="402" y="1442"/>
                  <a:pt x="398" y="1446"/>
                </a:cubicBezTo>
                <a:cubicBezTo>
                  <a:pt x="395" y="1449"/>
                  <a:pt x="393" y="1449"/>
                  <a:pt x="390" y="1448"/>
                </a:cubicBezTo>
                <a:cubicBezTo>
                  <a:pt x="388" y="1446"/>
                  <a:pt x="384" y="1446"/>
                  <a:pt x="380" y="1448"/>
                </a:cubicBezTo>
                <a:cubicBezTo>
                  <a:pt x="374" y="1450"/>
                  <a:pt x="375" y="1451"/>
                  <a:pt x="385" y="1452"/>
                </a:cubicBezTo>
                <a:cubicBezTo>
                  <a:pt x="407" y="1453"/>
                  <a:pt x="394" y="1457"/>
                  <a:pt x="369" y="1457"/>
                </a:cubicBezTo>
                <a:cubicBezTo>
                  <a:pt x="355" y="1457"/>
                  <a:pt x="340" y="1458"/>
                  <a:pt x="336" y="1459"/>
                </a:cubicBezTo>
                <a:cubicBezTo>
                  <a:pt x="332" y="1461"/>
                  <a:pt x="316" y="1464"/>
                  <a:pt x="301" y="1466"/>
                </a:cubicBezTo>
                <a:cubicBezTo>
                  <a:pt x="274" y="1470"/>
                  <a:pt x="274" y="1470"/>
                  <a:pt x="274" y="1470"/>
                </a:cubicBezTo>
                <a:cubicBezTo>
                  <a:pt x="300" y="1473"/>
                  <a:pt x="300" y="1473"/>
                  <a:pt x="300" y="1473"/>
                </a:cubicBezTo>
                <a:cubicBezTo>
                  <a:pt x="316" y="1475"/>
                  <a:pt x="337" y="1475"/>
                  <a:pt x="354" y="1474"/>
                </a:cubicBezTo>
                <a:cubicBezTo>
                  <a:pt x="378" y="1471"/>
                  <a:pt x="380" y="1471"/>
                  <a:pt x="370" y="1475"/>
                </a:cubicBezTo>
                <a:cubicBezTo>
                  <a:pt x="357" y="1479"/>
                  <a:pt x="355" y="1483"/>
                  <a:pt x="366" y="1484"/>
                </a:cubicBezTo>
                <a:cubicBezTo>
                  <a:pt x="371" y="1485"/>
                  <a:pt x="378" y="1486"/>
                  <a:pt x="384" y="1487"/>
                </a:cubicBezTo>
                <a:cubicBezTo>
                  <a:pt x="396" y="1489"/>
                  <a:pt x="408" y="1488"/>
                  <a:pt x="404" y="1485"/>
                </a:cubicBezTo>
                <a:cubicBezTo>
                  <a:pt x="402" y="1484"/>
                  <a:pt x="396" y="1482"/>
                  <a:pt x="389" y="1481"/>
                </a:cubicBezTo>
                <a:cubicBezTo>
                  <a:pt x="378" y="1478"/>
                  <a:pt x="377" y="1478"/>
                  <a:pt x="382" y="1475"/>
                </a:cubicBezTo>
                <a:cubicBezTo>
                  <a:pt x="389" y="1471"/>
                  <a:pt x="421" y="1477"/>
                  <a:pt x="422" y="1482"/>
                </a:cubicBezTo>
                <a:cubicBezTo>
                  <a:pt x="422" y="1485"/>
                  <a:pt x="427" y="1486"/>
                  <a:pt x="445" y="1483"/>
                </a:cubicBezTo>
                <a:cubicBezTo>
                  <a:pt x="465" y="1481"/>
                  <a:pt x="468" y="1481"/>
                  <a:pt x="474" y="1486"/>
                </a:cubicBezTo>
                <a:cubicBezTo>
                  <a:pt x="480" y="1492"/>
                  <a:pt x="480" y="1492"/>
                  <a:pt x="480" y="1492"/>
                </a:cubicBezTo>
                <a:cubicBezTo>
                  <a:pt x="458" y="1494"/>
                  <a:pt x="458" y="1494"/>
                  <a:pt x="458" y="1494"/>
                </a:cubicBezTo>
                <a:cubicBezTo>
                  <a:pt x="445" y="1495"/>
                  <a:pt x="429" y="1495"/>
                  <a:pt x="422" y="1495"/>
                </a:cubicBezTo>
                <a:cubicBezTo>
                  <a:pt x="411" y="1494"/>
                  <a:pt x="407" y="1494"/>
                  <a:pt x="405" y="1498"/>
                </a:cubicBezTo>
                <a:cubicBezTo>
                  <a:pt x="403" y="1502"/>
                  <a:pt x="399" y="1502"/>
                  <a:pt x="388" y="1502"/>
                </a:cubicBezTo>
                <a:cubicBezTo>
                  <a:pt x="380" y="1502"/>
                  <a:pt x="372" y="1501"/>
                  <a:pt x="369" y="1500"/>
                </a:cubicBezTo>
                <a:cubicBezTo>
                  <a:pt x="364" y="1499"/>
                  <a:pt x="365" y="1499"/>
                  <a:pt x="369" y="1503"/>
                </a:cubicBezTo>
                <a:cubicBezTo>
                  <a:pt x="375" y="1507"/>
                  <a:pt x="374" y="1510"/>
                  <a:pt x="366" y="1511"/>
                </a:cubicBezTo>
                <a:cubicBezTo>
                  <a:pt x="358" y="1512"/>
                  <a:pt x="361" y="1516"/>
                  <a:pt x="371" y="1517"/>
                </a:cubicBezTo>
                <a:cubicBezTo>
                  <a:pt x="376" y="1517"/>
                  <a:pt x="379" y="1518"/>
                  <a:pt x="378" y="1519"/>
                </a:cubicBezTo>
                <a:cubicBezTo>
                  <a:pt x="378" y="1521"/>
                  <a:pt x="377" y="1522"/>
                  <a:pt x="376" y="1522"/>
                </a:cubicBezTo>
                <a:cubicBezTo>
                  <a:pt x="375" y="1522"/>
                  <a:pt x="362" y="1522"/>
                  <a:pt x="346" y="1523"/>
                </a:cubicBezTo>
                <a:cubicBezTo>
                  <a:pt x="318" y="1524"/>
                  <a:pt x="318" y="1524"/>
                  <a:pt x="339" y="1525"/>
                </a:cubicBezTo>
                <a:cubicBezTo>
                  <a:pt x="351" y="1525"/>
                  <a:pt x="361" y="1526"/>
                  <a:pt x="362" y="1527"/>
                </a:cubicBezTo>
                <a:cubicBezTo>
                  <a:pt x="363" y="1528"/>
                  <a:pt x="362" y="1530"/>
                  <a:pt x="359" y="1533"/>
                </a:cubicBezTo>
                <a:cubicBezTo>
                  <a:pt x="355" y="1536"/>
                  <a:pt x="346" y="1538"/>
                  <a:pt x="318" y="1540"/>
                </a:cubicBezTo>
                <a:cubicBezTo>
                  <a:pt x="280" y="1542"/>
                  <a:pt x="276" y="1547"/>
                  <a:pt x="313" y="1545"/>
                </a:cubicBezTo>
                <a:cubicBezTo>
                  <a:pt x="323" y="1545"/>
                  <a:pt x="333" y="1545"/>
                  <a:pt x="335" y="1547"/>
                </a:cubicBezTo>
                <a:cubicBezTo>
                  <a:pt x="341" y="1551"/>
                  <a:pt x="366" y="1556"/>
                  <a:pt x="377" y="1555"/>
                </a:cubicBezTo>
                <a:cubicBezTo>
                  <a:pt x="388" y="1554"/>
                  <a:pt x="388" y="1554"/>
                  <a:pt x="388" y="1554"/>
                </a:cubicBezTo>
                <a:cubicBezTo>
                  <a:pt x="379" y="1559"/>
                  <a:pt x="379" y="1559"/>
                  <a:pt x="379" y="1559"/>
                </a:cubicBezTo>
                <a:cubicBezTo>
                  <a:pt x="372" y="1562"/>
                  <a:pt x="372" y="1563"/>
                  <a:pt x="376" y="1563"/>
                </a:cubicBezTo>
                <a:cubicBezTo>
                  <a:pt x="379" y="1563"/>
                  <a:pt x="385" y="1565"/>
                  <a:pt x="389" y="1567"/>
                </a:cubicBezTo>
                <a:cubicBezTo>
                  <a:pt x="393" y="1570"/>
                  <a:pt x="398" y="1572"/>
                  <a:pt x="401" y="1572"/>
                </a:cubicBezTo>
                <a:cubicBezTo>
                  <a:pt x="403" y="1572"/>
                  <a:pt x="405" y="1573"/>
                  <a:pt x="404" y="1574"/>
                </a:cubicBezTo>
                <a:cubicBezTo>
                  <a:pt x="403" y="1577"/>
                  <a:pt x="387" y="1576"/>
                  <a:pt x="370" y="1571"/>
                </a:cubicBezTo>
                <a:cubicBezTo>
                  <a:pt x="354" y="1567"/>
                  <a:pt x="349" y="1567"/>
                  <a:pt x="359" y="1572"/>
                </a:cubicBezTo>
                <a:cubicBezTo>
                  <a:pt x="363" y="1574"/>
                  <a:pt x="367" y="1576"/>
                  <a:pt x="367" y="1577"/>
                </a:cubicBezTo>
                <a:cubicBezTo>
                  <a:pt x="368" y="1581"/>
                  <a:pt x="314" y="1572"/>
                  <a:pt x="285" y="1562"/>
                </a:cubicBezTo>
                <a:cubicBezTo>
                  <a:pt x="269" y="1556"/>
                  <a:pt x="273" y="1561"/>
                  <a:pt x="291" y="1567"/>
                </a:cubicBezTo>
                <a:cubicBezTo>
                  <a:pt x="313" y="1575"/>
                  <a:pt x="338" y="1581"/>
                  <a:pt x="358" y="1582"/>
                </a:cubicBezTo>
                <a:cubicBezTo>
                  <a:pt x="367" y="1583"/>
                  <a:pt x="377" y="1585"/>
                  <a:pt x="382" y="1588"/>
                </a:cubicBezTo>
                <a:cubicBezTo>
                  <a:pt x="386" y="1590"/>
                  <a:pt x="393" y="1593"/>
                  <a:pt x="397" y="1593"/>
                </a:cubicBezTo>
                <a:cubicBezTo>
                  <a:pt x="406" y="1595"/>
                  <a:pt x="406" y="1595"/>
                  <a:pt x="406" y="1595"/>
                </a:cubicBezTo>
                <a:cubicBezTo>
                  <a:pt x="399" y="1597"/>
                  <a:pt x="399" y="1597"/>
                  <a:pt x="399" y="1597"/>
                </a:cubicBezTo>
                <a:cubicBezTo>
                  <a:pt x="396" y="1599"/>
                  <a:pt x="391" y="1599"/>
                  <a:pt x="390" y="1598"/>
                </a:cubicBezTo>
                <a:cubicBezTo>
                  <a:pt x="385" y="1594"/>
                  <a:pt x="374" y="1597"/>
                  <a:pt x="375" y="1601"/>
                </a:cubicBezTo>
                <a:cubicBezTo>
                  <a:pt x="375" y="1605"/>
                  <a:pt x="383" y="1611"/>
                  <a:pt x="391" y="1613"/>
                </a:cubicBezTo>
                <a:cubicBezTo>
                  <a:pt x="397" y="1615"/>
                  <a:pt x="397" y="1615"/>
                  <a:pt x="392" y="1617"/>
                </a:cubicBezTo>
                <a:cubicBezTo>
                  <a:pt x="387" y="1620"/>
                  <a:pt x="387" y="1620"/>
                  <a:pt x="392" y="1621"/>
                </a:cubicBezTo>
                <a:cubicBezTo>
                  <a:pt x="394" y="1622"/>
                  <a:pt x="398" y="1622"/>
                  <a:pt x="399" y="1621"/>
                </a:cubicBezTo>
                <a:cubicBezTo>
                  <a:pt x="401" y="1620"/>
                  <a:pt x="401" y="1620"/>
                  <a:pt x="401" y="1622"/>
                </a:cubicBezTo>
                <a:cubicBezTo>
                  <a:pt x="400" y="1623"/>
                  <a:pt x="393" y="1625"/>
                  <a:pt x="385" y="1625"/>
                </a:cubicBezTo>
                <a:cubicBezTo>
                  <a:pt x="374" y="1624"/>
                  <a:pt x="372" y="1625"/>
                  <a:pt x="372" y="1628"/>
                </a:cubicBezTo>
                <a:cubicBezTo>
                  <a:pt x="372" y="1635"/>
                  <a:pt x="379" y="1638"/>
                  <a:pt x="390" y="1638"/>
                </a:cubicBezTo>
                <a:cubicBezTo>
                  <a:pt x="396" y="1637"/>
                  <a:pt x="404" y="1638"/>
                  <a:pt x="407" y="1640"/>
                </a:cubicBezTo>
                <a:cubicBezTo>
                  <a:pt x="412" y="1643"/>
                  <a:pt x="410" y="1644"/>
                  <a:pt x="389" y="1644"/>
                </a:cubicBezTo>
                <a:cubicBezTo>
                  <a:pt x="372" y="1645"/>
                  <a:pt x="361" y="1643"/>
                  <a:pt x="344" y="1638"/>
                </a:cubicBezTo>
                <a:cubicBezTo>
                  <a:pt x="328" y="1634"/>
                  <a:pt x="323" y="1631"/>
                  <a:pt x="327" y="1629"/>
                </a:cubicBezTo>
                <a:cubicBezTo>
                  <a:pt x="330" y="1628"/>
                  <a:pt x="326" y="1627"/>
                  <a:pt x="316" y="1625"/>
                </a:cubicBezTo>
                <a:cubicBezTo>
                  <a:pt x="298" y="1622"/>
                  <a:pt x="291" y="1624"/>
                  <a:pt x="298" y="1629"/>
                </a:cubicBezTo>
                <a:cubicBezTo>
                  <a:pt x="300" y="1631"/>
                  <a:pt x="317" y="1638"/>
                  <a:pt x="335" y="1645"/>
                </a:cubicBezTo>
                <a:cubicBezTo>
                  <a:pt x="360" y="1655"/>
                  <a:pt x="368" y="1659"/>
                  <a:pt x="369" y="1664"/>
                </a:cubicBezTo>
                <a:cubicBezTo>
                  <a:pt x="370" y="1669"/>
                  <a:pt x="372" y="1670"/>
                  <a:pt x="380" y="1669"/>
                </a:cubicBezTo>
                <a:cubicBezTo>
                  <a:pt x="391" y="1668"/>
                  <a:pt x="398" y="1670"/>
                  <a:pt x="398" y="1675"/>
                </a:cubicBezTo>
                <a:cubicBezTo>
                  <a:pt x="398" y="1678"/>
                  <a:pt x="394" y="1679"/>
                  <a:pt x="384" y="1680"/>
                </a:cubicBezTo>
                <a:cubicBezTo>
                  <a:pt x="370" y="1682"/>
                  <a:pt x="370" y="1682"/>
                  <a:pt x="370" y="1682"/>
                </a:cubicBezTo>
                <a:cubicBezTo>
                  <a:pt x="388" y="1683"/>
                  <a:pt x="388" y="1683"/>
                  <a:pt x="388" y="1683"/>
                </a:cubicBezTo>
                <a:cubicBezTo>
                  <a:pt x="398" y="1683"/>
                  <a:pt x="408" y="1683"/>
                  <a:pt x="412" y="1683"/>
                </a:cubicBezTo>
                <a:cubicBezTo>
                  <a:pt x="415" y="1683"/>
                  <a:pt x="419" y="1684"/>
                  <a:pt x="420" y="1686"/>
                </a:cubicBezTo>
                <a:cubicBezTo>
                  <a:pt x="421" y="1688"/>
                  <a:pt x="420" y="1688"/>
                  <a:pt x="416" y="1688"/>
                </a:cubicBezTo>
                <a:cubicBezTo>
                  <a:pt x="413" y="1687"/>
                  <a:pt x="409" y="1688"/>
                  <a:pt x="409" y="1689"/>
                </a:cubicBezTo>
                <a:cubicBezTo>
                  <a:pt x="408" y="1692"/>
                  <a:pt x="397" y="1691"/>
                  <a:pt x="392" y="1687"/>
                </a:cubicBezTo>
                <a:cubicBezTo>
                  <a:pt x="390" y="1686"/>
                  <a:pt x="386" y="1687"/>
                  <a:pt x="382" y="1688"/>
                </a:cubicBezTo>
                <a:cubicBezTo>
                  <a:pt x="375" y="1692"/>
                  <a:pt x="365" y="1692"/>
                  <a:pt x="313" y="1690"/>
                </a:cubicBezTo>
                <a:cubicBezTo>
                  <a:pt x="302" y="1690"/>
                  <a:pt x="291" y="1688"/>
                  <a:pt x="288" y="1687"/>
                </a:cubicBezTo>
                <a:cubicBezTo>
                  <a:pt x="285" y="1686"/>
                  <a:pt x="272" y="1687"/>
                  <a:pt x="261" y="1689"/>
                </a:cubicBezTo>
                <a:cubicBezTo>
                  <a:pt x="239" y="1693"/>
                  <a:pt x="239" y="1693"/>
                  <a:pt x="239" y="1693"/>
                </a:cubicBezTo>
                <a:cubicBezTo>
                  <a:pt x="256" y="1692"/>
                  <a:pt x="256" y="1692"/>
                  <a:pt x="256" y="1692"/>
                </a:cubicBezTo>
                <a:cubicBezTo>
                  <a:pt x="265" y="1691"/>
                  <a:pt x="273" y="1692"/>
                  <a:pt x="273" y="1693"/>
                </a:cubicBezTo>
                <a:cubicBezTo>
                  <a:pt x="273" y="1694"/>
                  <a:pt x="282" y="1697"/>
                  <a:pt x="292" y="1699"/>
                </a:cubicBezTo>
                <a:cubicBezTo>
                  <a:pt x="303" y="1700"/>
                  <a:pt x="313" y="1703"/>
                  <a:pt x="316" y="1704"/>
                </a:cubicBezTo>
                <a:cubicBezTo>
                  <a:pt x="319" y="1705"/>
                  <a:pt x="321" y="1704"/>
                  <a:pt x="321" y="1703"/>
                </a:cubicBezTo>
                <a:cubicBezTo>
                  <a:pt x="322" y="1701"/>
                  <a:pt x="329" y="1700"/>
                  <a:pt x="344" y="1701"/>
                </a:cubicBezTo>
                <a:cubicBezTo>
                  <a:pt x="371" y="1702"/>
                  <a:pt x="379" y="1704"/>
                  <a:pt x="379" y="1710"/>
                </a:cubicBezTo>
                <a:cubicBezTo>
                  <a:pt x="380" y="1714"/>
                  <a:pt x="378" y="1715"/>
                  <a:pt x="371" y="1714"/>
                </a:cubicBezTo>
                <a:cubicBezTo>
                  <a:pt x="365" y="1713"/>
                  <a:pt x="363" y="1714"/>
                  <a:pt x="363" y="1718"/>
                </a:cubicBezTo>
                <a:cubicBezTo>
                  <a:pt x="364" y="1722"/>
                  <a:pt x="368" y="1724"/>
                  <a:pt x="379" y="1726"/>
                </a:cubicBezTo>
                <a:cubicBezTo>
                  <a:pt x="391" y="1729"/>
                  <a:pt x="395" y="1731"/>
                  <a:pt x="395" y="1735"/>
                </a:cubicBezTo>
                <a:cubicBezTo>
                  <a:pt x="396" y="1740"/>
                  <a:pt x="394" y="1741"/>
                  <a:pt x="391" y="1740"/>
                </a:cubicBezTo>
                <a:cubicBezTo>
                  <a:pt x="388" y="1740"/>
                  <a:pt x="383" y="1739"/>
                  <a:pt x="379" y="1738"/>
                </a:cubicBezTo>
                <a:cubicBezTo>
                  <a:pt x="372" y="1737"/>
                  <a:pt x="372" y="1737"/>
                  <a:pt x="380" y="1741"/>
                </a:cubicBezTo>
                <a:cubicBezTo>
                  <a:pt x="384" y="1743"/>
                  <a:pt x="389" y="1747"/>
                  <a:pt x="391" y="1751"/>
                </a:cubicBezTo>
                <a:cubicBezTo>
                  <a:pt x="393" y="1755"/>
                  <a:pt x="397" y="1757"/>
                  <a:pt x="403" y="1757"/>
                </a:cubicBezTo>
                <a:cubicBezTo>
                  <a:pt x="412" y="1757"/>
                  <a:pt x="412" y="1757"/>
                  <a:pt x="412" y="1757"/>
                </a:cubicBezTo>
                <a:cubicBezTo>
                  <a:pt x="405" y="1761"/>
                  <a:pt x="405" y="1761"/>
                  <a:pt x="405" y="1761"/>
                </a:cubicBezTo>
                <a:cubicBezTo>
                  <a:pt x="399" y="1763"/>
                  <a:pt x="395" y="1763"/>
                  <a:pt x="389" y="1760"/>
                </a:cubicBezTo>
                <a:cubicBezTo>
                  <a:pt x="385" y="1758"/>
                  <a:pt x="378" y="1756"/>
                  <a:pt x="375" y="1757"/>
                </a:cubicBezTo>
                <a:cubicBezTo>
                  <a:pt x="371" y="1757"/>
                  <a:pt x="365" y="1756"/>
                  <a:pt x="362" y="1754"/>
                </a:cubicBezTo>
                <a:cubicBezTo>
                  <a:pt x="357" y="1750"/>
                  <a:pt x="357" y="1750"/>
                  <a:pt x="362" y="1749"/>
                </a:cubicBezTo>
                <a:cubicBezTo>
                  <a:pt x="366" y="1749"/>
                  <a:pt x="366" y="1748"/>
                  <a:pt x="363" y="1745"/>
                </a:cubicBezTo>
                <a:cubicBezTo>
                  <a:pt x="361" y="1743"/>
                  <a:pt x="357" y="1741"/>
                  <a:pt x="354" y="1742"/>
                </a:cubicBezTo>
                <a:cubicBezTo>
                  <a:pt x="350" y="1742"/>
                  <a:pt x="349" y="1744"/>
                  <a:pt x="350" y="1751"/>
                </a:cubicBezTo>
                <a:cubicBezTo>
                  <a:pt x="351" y="1760"/>
                  <a:pt x="351" y="1760"/>
                  <a:pt x="351" y="1760"/>
                </a:cubicBezTo>
                <a:cubicBezTo>
                  <a:pt x="340" y="1750"/>
                  <a:pt x="340" y="1750"/>
                  <a:pt x="340" y="1750"/>
                </a:cubicBezTo>
                <a:cubicBezTo>
                  <a:pt x="329" y="1740"/>
                  <a:pt x="326" y="1739"/>
                  <a:pt x="329" y="1746"/>
                </a:cubicBezTo>
                <a:cubicBezTo>
                  <a:pt x="336" y="1759"/>
                  <a:pt x="356" y="1771"/>
                  <a:pt x="369" y="1769"/>
                </a:cubicBezTo>
                <a:cubicBezTo>
                  <a:pt x="373" y="1768"/>
                  <a:pt x="377" y="1769"/>
                  <a:pt x="378" y="1771"/>
                </a:cubicBezTo>
                <a:cubicBezTo>
                  <a:pt x="381" y="1774"/>
                  <a:pt x="375" y="1779"/>
                  <a:pt x="367" y="1780"/>
                </a:cubicBezTo>
                <a:cubicBezTo>
                  <a:pt x="361" y="1780"/>
                  <a:pt x="334" y="1775"/>
                  <a:pt x="326" y="1772"/>
                </a:cubicBezTo>
                <a:cubicBezTo>
                  <a:pt x="322" y="1770"/>
                  <a:pt x="320" y="1771"/>
                  <a:pt x="318" y="1773"/>
                </a:cubicBezTo>
                <a:cubicBezTo>
                  <a:pt x="315" y="1777"/>
                  <a:pt x="306" y="1778"/>
                  <a:pt x="305" y="1775"/>
                </a:cubicBezTo>
                <a:cubicBezTo>
                  <a:pt x="305" y="1773"/>
                  <a:pt x="306" y="1771"/>
                  <a:pt x="308" y="1771"/>
                </a:cubicBezTo>
                <a:cubicBezTo>
                  <a:pt x="310" y="1770"/>
                  <a:pt x="308" y="1768"/>
                  <a:pt x="304" y="1767"/>
                </a:cubicBezTo>
                <a:cubicBezTo>
                  <a:pt x="299" y="1765"/>
                  <a:pt x="296" y="1765"/>
                  <a:pt x="295" y="1767"/>
                </a:cubicBezTo>
                <a:cubicBezTo>
                  <a:pt x="294" y="1769"/>
                  <a:pt x="296" y="1770"/>
                  <a:pt x="298" y="1769"/>
                </a:cubicBezTo>
                <a:cubicBezTo>
                  <a:pt x="300" y="1769"/>
                  <a:pt x="301" y="1771"/>
                  <a:pt x="301" y="1773"/>
                </a:cubicBezTo>
                <a:cubicBezTo>
                  <a:pt x="300" y="1775"/>
                  <a:pt x="298" y="1777"/>
                  <a:pt x="296" y="1776"/>
                </a:cubicBezTo>
                <a:cubicBezTo>
                  <a:pt x="293" y="1775"/>
                  <a:pt x="292" y="1777"/>
                  <a:pt x="292" y="1779"/>
                </a:cubicBezTo>
                <a:cubicBezTo>
                  <a:pt x="292" y="1782"/>
                  <a:pt x="295" y="1784"/>
                  <a:pt x="297" y="1784"/>
                </a:cubicBezTo>
                <a:cubicBezTo>
                  <a:pt x="300" y="1784"/>
                  <a:pt x="305" y="1784"/>
                  <a:pt x="309" y="1784"/>
                </a:cubicBezTo>
                <a:cubicBezTo>
                  <a:pt x="324" y="1784"/>
                  <a:pt x="373" y="1788"/>
                  <a:pt x="376" y="1789"/>
                </a:cubicBezTo>
                <a:cubicBezTo>
                  <a:pt x="381" y="1792"/>
                  <a:pt x="402" y="1805"/>
                  <a:pt x="410" y="1811"/>
                </a:cubicBezTo>
                <a:cubicBezTo>
                  <a:pt x="417" y="1817"/>
                  <a:pt x="417" y="1817"/>
                  <a:pt x="417" y="1817"/>
                </a:cubicBezTo>
                <a:cubicBezTo>
                  <a:pt x="408" y="1817"/>
                  <a:pt x="408" y="1817"/>
                  <a:pt x="408" y="1817"/>
                </a:cubicBezTo>
                <a:cubicBezTo>
                  <a:pt x="396" y="1817"/>
                  <a:pt x="389" y="1814"/>
                  <a:pt x="388" y="1811"/>
                </a:cubicBezTo>
                <a:cubicBezTo>
                  <a:pt x="388" y="1810"/>
                  <a:pt x="390" y="1808"/>
                  <a:pt x="393" y="1808"/>
                </a:cubicBezTo>
                <a:cubicBezTo>
                  <a:pt x="395" y="1807"/>
                  <a:pt x="392" y="1806"/>
                  <a:pt x="385" y="1805"/>
                </a:cubicBezTo>
                <a:cubicBezTo>
                  <a:pt x="370" y="1802"/>
                  <a:pt x="360" y="1797"/>
                  <a:pt x="359" y="1792"/>
                </a:cubicBezTo>
                <a:cubicBezTo>
                  <a:pt x="359" y="1789"/>
                  <a:pt x="354" y="1788"/>
                  <a:pt x="353" y="1792"/>
                </a:cubicBezTo>
                <a:cubicBezTo>
                  <a:pt x="351" y="1795"/>
                  <a:pt x="360" y="1804"/>
                  <a:pt x="367" y="1806"/>
                </a:cubicBezTo>
                <a:cubicBezTo>
                  <a:pt x="372" y="1807"/>
                  <a:pt x="372" y="1808"/>
                  <a:pt x="368" y="1812"/>
                </a:cubicBezTo>
                <a:cubicBezTo>
                  <a:pt x="363" y="1816"/>
                  <a:pt x="363" y="1816"/>
                  <a:pt x="371" y="1822"/>
                </a:cubicBezTo>
                <a:cubicBezTo>
                  <a:pt x="375" y="1826"/>
                  <a:pt x="383" y="1830"/>
                  <a:pt x="387" y="1830"/>
                </a:cubicBezTo>
                <a:cubicBezTo>
                  <a:pt x="392" y="1831"/>
                  <a:pt x="396" y="1832"/>
                  <a:pt x="396" y="1833"/>
                </a:cubicBezTo>
                <a:cubicBezTo>
                  <a:pt x="396" y="1834"/>
                  <a:pt x="400" y="1836"/>
                  <a:pt x="404" y="1837"/>
                </a:cubicBezTo>
                <a:cubicBezTo>
                  <a:pt x="412" y="1839"/>
                  <a:pt x="417" y="1846"/>
                  <a:pt x="410" y="1845"/>
                </a:cubicBezTo>
                <a:cubicBezTo>
                  <a:pt x="402" y="1844"/>
                  <a:pt x="406" y="1852"/>
                  <a:pt x="415" y="1855"/>
                </a:cubicBezTo>
                <a:cubicBezTo>
                  <a:pt x="421" y="1858"/>
                  <a:pt x="426" y="1860"/>
                  <a:pt x="426" y="1861"/>
                </a:cubicBezTo>
                <a:cubicBezTo>
                  <a:pt x="426" y="1863"/>
                  <a:pt x="433" y="1863"/>
                  <a:pt x="446" y="1862"/>
                </a:cubicBezTo>
                <a:cubicBezTo>
                  <a:pt x="452" y="1862"/>
                  <a:pt x="453" y="1863"/>
                  <a:pt x="451" y="1866"/>
                </a:cubicBezTo>
                <a:cubicBezTo>
                  <a:pt x="448" y="1869"/>
                  <a:pt x="449" y="1870"/>
                  <a:pt x="455" y="1869"/>
                </a:cubicBezTo>
                <a:cubicBezTo>
                  <a:pt x="462" y="1869"/>
                  <a:pt x="462" y="1868"/>
                  <a:pt x="459" y="1863"/>
                </a:cubicBezTo>
                <a:cubicBezTo>
                  <a:pt x="456" y="1859"/>
                  <a:pt x="454" y="1858"/>
                  <a:pt x="449" y="1860"/>
                </a:cubicBezTo>
                <a:cubicBezTo>
                  <a:pt x="442" y="1863"/>
                  <a:pt x="411" y="1852"/>
                  <a:pt x="416" y="1848"/>
                </a:cubicBezTo>
                <a:cubicBezTo>
                  <a:pt x="421" y="1844"/>
                  <a:pt x="443" y="1850"/>
                  <a:pt x="442" y="1855"/>
                </a:cubicBezTo>
                <a:cubicBezTo>
                  <a:pt x="442" y="1858"/>
                  <a:pt x="443" y="1859"/>
                  <a:pt x="446" y="1857"/>
                </a:cubicBezTo>
                <a:cubicBezTo>
                  <a:pt x="451" y="1855"/>
                  <a:pt x="466" y="1859"/>
                  <a:pt x="473" y="1864"/>
                </a:cubicBezTo>
                <a:cubicBezTo>
                  <a:pt x="476" y="1866"/>
                  <a:pt x="478" y="1867"/>
                  <a:pt x="478" y="1866"/>
                </a:cubicBezTo>
                <a:cubicBezTo>
                  <a:pt x="478" y="1865"/>
                  <a:pt x="481" y="1866"/>
                  <a:pt x="485" y="1868"/>
                </a:cubicBezTo>
                <a:cubicBezTo>
                  <a:pt x="489" y="1870"/>
                  <a:pt x="495" y="1871"/>
                  <a:pt x="499" y="1871"/>
                </a:cubicBezTo>
                <a:cubicBezTo>
                  <a:pt x="505" y="1871"/>
                  <a:pt x="505" y="1871"/>
                  <a:pt x="505" y="1871"/>
                </a:cubicBezTo>
                <a:cubicBezTo>
                  <a:pt x="499" y="1873"/>
                  <a:pt x="499" y="1873"/>
                  <a:pt x="499" y="1873"/>
                </a:cubicBezTo>
                <a:cubicBezTo>
                  <a:pt x="493" y="1876"/>
                  <a:pt x="493" y="1876"/>
                  <a:pt x="502" y="1879"/>
                </a:cubicBezTo>
                <a:cubicBezTo>
                  <a:pt x="511" y="1882"/>
                  <a:pt x="515" y="1880"/>
                  <a:pt x="510" y="1875"/>
                </a:cubicBezTo>
                <a:cubicBezTo>
                  <a:pt x="509" y="1873"/>
                  <a:pt x="510" y="1874"/>
                  <a:pt x="514" y="1877"/>
                </a:cubicBezTo>
                <a:cubicBezTo>
                  <a:pt x="517" y="1880"/>
                  <a:pt x="523" y="1883"/>
                  <a:pt x="526" y="1883"/>
                </a:cubicBezTo>
                <a:cubicBezTo>
                  <a:pt x="529" y="1884"/>
                  <a:pt x="535" y="1885"/>
                  <a:pt x="538" y="1886"/>
                </a:cubicBezTo>
                <a:cubicBezTo>
                  <a:pt x="542" y="1887"/>
                  <a:pt x="543" y="1885"/>
                  <a:pt x="543" y="1880"/>
                </a:cubicBezTo>
                <a:cubicBezTo>
                  <a:pt x="542" y="1876"/>
                  <a:pt x="542" y="1875"/>
                  <a:pt x="540" y="1878"/>
                </a:cubicBezTo>
                <a:cubicBezTo>
                  <a:pt x="539" y="1880"/>
                  <a:pt x="536" y="1881"/>
                  <a:pt x="531" y="1879"/>
                </a:cubicBezTo>
                <a:cubicBezTo>
                  <a:pt x="519" y="1876"/>
                  <a:pt x="519" y="1872"/>
                  <a:pt x="530" y="1873"/>
                </a:cubicBezTo>
                <a:cubicBezTo>
                  <a:pt x="543" y="1874"/>
                  <a:pt x="553" y="1880"/>
                  <a:pt x="548" y="1884"/>
                </a:cubicBezTo>
                <a:cubicBezTo>
                  <a:pt x="546" y="1885"/>
                  <a:pt x="548" y="1886"/>
                  <a:pt x="553" y="1885"/>
                </a:cubicBezTo>
                <a:cubicBezTo>
                  <a:pt x="558" y="1885"/>
                  <a:pt x="563" y="1886"/>
                  <a:pt x="564" y="1887"/>
                </a:cubicBezTo>
                <a:cubicBezTo>
                  <a:pt x="568" y="1892"/>
                  <a:pt x="515" y="1890"/>
                  <a:pt x="496" y="1884"/>
                </a:cubicBezTo>
                <a:cubicBezTo>
                  <a:pt x="493" y="1883"/>
                  <a:pt x="491" y="1884"/>
                  <a:pt x="491" y="1885"/>
                </a:cubicBezTo>
                <a:cubicBezTo>
                  <a:pt x="491" y="1886"/>
                  <a:pt x="498" y="1889"/>
                  <a:pt x="507" y="1891"/>
                </a:cubicBezTo>
                <a:cubicBezTo>
                  <a:pt x="515" y="1893"/>
                  <a:pt x="522" y="1896"/>
                  <a:pt x="522" y="1897"/>
                </a:cubicBezTo>
                <a:cubicBezTo>
                  <a:pt x="522" y="1897"/>
                  <a:pt x="530" y="1898"/>
                  <a:pt x="538" y="1897"/>
                </a:cubicBezTo>
                <a:cubicBezTo>
                  <a:pt x="549" y="1897"/>
                  <a:pt x="556" y="1898"/>
                  <a:pt x="562" y="1901"/>
                </a:cubicBezTo>
                <a:cubicBezTo>
                  <a:pt x="566" y="1904"/>
                  <a:pt x="574" y="1907"/>
                  <a:pt x="579" y="1907"/>
                </a:cubicBezTo>
                <a:cubicBezTo>
                  <a:pt x="584" y="1908"/>
                  <a:pt x="591" y="1911"/>
                  <a:pt x="595" y="1914"/>
                </a:cubicBezTo>
                <a:cubicBezTo>
                  <a:pt x="598" y="1917"/>
                  <a:pt x="605" y="1921"/>
                  <a:pt x="610" y="1923"/>
                </a:cubicBezTo>
                <a:cubicBezTo>
                  <a:pt x="617" y="1927"/>
                  <a:pt x="618" y="1927"/>
                  <a:pt x="618" y="1923"/>
                </a:cubicBezTo>
                <a:cubicBezTo>
                  <a:pt x="618" y="1917"/>
                  <a:pt x="624" y="1917"/>
                  <a:pt x="629" y="1922"/>
                </a:cubicBezTo>
                <a:cubicBezTo>
                  <a:pt x="632" y="1924"/>
                  <a:pt x="635" y="1925"/>
                  <a:pt x="639" y="1924"/>
                </a:cubicBezTo>
                <a:cubicBezTo>
                  <a:pt x="652" y="1919"/>
                  <a:pt x="701" y="1931"/>
                  <a:pt x="702" y="1939"/>
                </a:cubicBezTo>
                <a:cubicBezTo>
                  <a:pt x="702" y="1941"/>
                  <a:pt x="694" y="1942"/>
                  <a:pt x="684" y="1943"/>
                </a:cubicBezTo>
                <a:cubicBezTo>
                  <a:pt x="674" y="1944"/>
                  <a:pt x="663" y="1945"/>
                  <a:pt x="661" y="1947"/>
                </a:cubicBezTo>
                <a:cubicBezTo>
                  <a:pt x="658" y="1948"/>
                  <a:pt x="642" y="1950"/>
                  <a:pt x="624" y="1950"/>
                </a:cubicBezTo>
                <a:cubicBezTo>
                  <a:pt x="592" y="1951"/>
                  <a:pt x="560" y="1947"/>
                  <a:pt x="529" y="1937"/>
                </a:cubicBezTo>
                <a:cubicBezTo>
                  <a:pt x="514" y="1933"/>
                  <a:pt x="514" y="1933"/>
                  <a:pt x="514" y="1933"/>
                </a:cubicBezTo>
                <a:cubicBezTo>
                  <a:pt x="523" y="1930"/>
                  <a:pt x="523" y="1930"/>
                  <a:pt x="523" y="1930"/>
                </a:cubicBezTo>
                <a:cubicBezTo>
                  <a:pt x="532" y="1928"/>
                  <a:pt x="531" y="1928"/>
                  <a:pt x="517" y="1927"/>
                </a:cubicBezTo>
                <a:cubicBezTo>
                  <a:pt x="499" y="1926"/>
                  <a:pt x="503" y="1921"/>
                  <a:pt x="522" y="1922"/>
                </a:cubicBezTo>
                <a:cubicBezTo>
                  <a:pt x="529" y="1922"/>
                  <a:pt x="541" y="1921"/>
                  <a:pt x="548" y="1919"/>
                </a:cubicBezTo>
                <a:cubicBezTo>
                  <a:pt x="555" y="1918"/>
                  <a:pt x="560" y="1916"/>
                  <a:pt x="558" y="1916"/>
                </a:cubicBezTo>
                <a:cubicBezTo>
                  <a:pt x="557" y="1916"/>
                  <a:pt x="548" y="1915"/>
                  <a:pt x="539" y="1915"/>
                </a:cubicBezTo>
                <a:cubicBezTo>
                  <a:pt x="530" y="1914"/>
                  <a:pt x="516" y="1913"/>
                  <a:pt x="509" y="1913"/>
                </a:cubicBezTo>
                <a:cubicBezTo>
                  <a:pt x="501" y="1913"/>
                  <a:pt x="492" y="1911"/>
                  <a:pt x="487" y="1910"/>
                </a:cubicBezTo>
                <a:cubicBezTo>
                  <a:pt x="483" y="1908"/>
                  <a:pt x="478" y="1907"/>
                  <a:pt x="476" y="1907"/>
                </a:cubicBezTo>
                <a:cubicBezTo>
                  <a:pt x="474" y="1907"/>
                  <a:pt x="468" y="1903"/>
                  <a:pt x="463" y="1898"/>
                </a:cubicBezTo>
                <a:cubicBezTo>
                  <a:pt x="457" y="1893"/>
                  <a:pt x="452" y="1890"/>
                  <a:pt x="451" y="1890"/>
                </a:cubicBezTo>
                <a:cubicBezTo>
                  <a:pt x="450" y="1890"/>
                  <a:pt x="444" y="1891"/>
                  <a:pt x="439" y="1891"/>
                </a:cubicBezTo>
                <a:cubicBezTo>
                  <a:pt x="431" y="1891"/>
                  <a:pt x="428" y="1890"/>
                  <a:pt x="424" y="1884"/>
                </a:cubicBezTo>
                <a:cubicBezTo>
                  <a:pt x="419" y="1877"/>
                  <a:pt x="419" y="1877"/>
                  <a:pt x="427" y="1877"/>
                </a:cubicBezTo>
                <a:cubicBezTo>
                  <a:pt x="432" y="1877"/>
                  <a:pt x="437" y="1879"/>
                  <a:pt x="439" y="1881"/>
                </a:cubicBezTo>
                <a:cubicBezTo>
                  <a:pt x="444" y="1887"/>
                  <a:pt x="448" y="1885"/>
                  <a:pt x="443" y="1879"/>
                </a:cubicBezTo>
                <a:cubicBezTo>
                  <a:pt x="441" y="1876"/>
                  <a:pt x="439" y="1875"/>
                  <a:pt x="438" y="1875"/>
                </a:cubicBezTo>
                <a:cubicBezTo>
                  <a:pt x="436" y="1877"/>
                  <a:pt x="403" y="1863"/>
                  <a:pt x="401" y="1860"/>
                </a:cubicBezTo>
                <a:cubicBezTo>
                  <a:pt x="399" y="1858"/>
                  <a:pt x="397" y="1858"/>
                  <a:pt x="395" y="1859"/>
                </a:cubicBezTo>
                <a:cubicBezTo>
                  <a:pt x="392" y="1860"/>
                  <a:pt x="388" y="1859"/>
                  <a:pt x="385" y="1857"/>
                </a:cubicBezTo>
                <a:cubicBezTo>
                  <a:pt x="380" y="1853"/>
                  <a:pt x="362" y="1847"/>
                  <a:pt x="355" y="1848"/>
                </a:cubicBezTo>
                <a:cubicBezTo>
                  <a:pt x="351" y="1848"/>
                  <a:pt x="354" y="1856"/>
                  <a:pt x="359" y="1857"/>
                </a:cubicBezTo>
                <a:cubicBezTo>
                  <a:pt x="364" y="1858"/>
                  <a:pt x="389" y="1877"/>
                  <a:pt x="389" y="1880"/>
                </a:cubicBezTo>
                <a:cubicBezTo>
                  <a:pt x="389" y="1883"/>
                  <a:pt x="376" y="1876"/>
                  <a:pt x="368" y="1870"/>
                </a:cubicBezTo>
                <a:cubicBezTo>
                  <a:pt x="360" y="1863"/>
                  <a:pt x="351" y="1865"/>
                  <a:pt x="349" y="1873"/>
                </a:cubicBezTo>
                <a:cubicBezTo>
                  <a:pt x="348" y="1876"/>
                  <a:pt x="350" y="1881"/>
                  <a:pt x="369" y="1904"/>
                </a:cubicBezTo>
                <a:cubicBezTo>
                  <a:pt x="374" y="1912"/>
                  <a:pt x="375" y="1914"/>
                  <a:pt x="372" y="1916"/>
                </a:cubicBezTo>
                <a:cubicBezTo>
                  <a:pt x="366" y="1918"/>
                  <a:pt x="340" y="1904"/>
                  <a:pt x="319" y="1887"/>
                </a:cubicBezTo>
                <a:cubicBezTo>
                  <a:pt x="297" y="1868"/>
                  <a:pt x="285" y="1859"/>
                  <a:pt x="284" y="1861"/>
                </a:cubicBezTo>
                <a:cubicBezTo>
                  <a:pt x="283" y="1862"/>
                  <a:pt x="288" y="1866"/>
                  <a:pt x="293" y="1869"/>
                </a:cubicBezTo>
                <a:cubicBezTo>
                  <a:pt x="299" y="1873"/>
                  <a:pt x="304" y="1879"/>
                  <a:pt x="304" y="1882"/>
                </a:cubicBezTo>
                <a:cubicBezTo>
                  <a:pt x="305" y="1890"/>
                  <a:pt x="320" y="1902"/>
                  <a:pt x="342" y="1912"/>
                </a:cubicBezTo>
                <a:cubicBezTo>
                  <a:pt x="353" y="1916"/>
                  <a:pt x="377" y="1929"/>
                  <a:pt x="397" y="1941"/>
                </a:cubicBezTo>
                <a:cubicBezTo>
                  <a:pt x="477" y="1986"/>
                  <a:pt x="485" y="1990"/>
                  <a:pt x="511" y="1999"/>
                </a:cubicBezTo>
                <a:cubicBezTo>
                  <a:pt x="519" y="2001"/>
                  <a:pt x="530" y="2005"/>
                  <a:pt x="536" y="20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9" name="TextBox 25"/>
          <p:cNvSpPr txBox="1"/>
          <p:nvPr/>
        </p:nvSpPr>
        <p:spPr>
          <a:xfrm flipH="1">
            <a:off x="4338955" y="1963974"/>
            <a:ext cx="3514090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lvl="0" algn="ctr" fontAlgn="base"/>
            <a:r>
              <a:rPr lang="zh-CN" altLang="en-US" sz="8000" noProof="1">
                <a:solidFill>
                  <a:schemeClr val="tx1">
                    <a:lumMod val="75000"/>
                    <a:lumOff val="25000"/>
                  </a:schemeClr>
                </a:solidFill>
                <a:latin typeface="逐浪湘教钢笔体" panose="03000509000000000000" charset="-122"/>
                <a:ea typeface="逐浪湘教钢笔体" panose="03000509000000000000" charset="-122"/>
                <a:sym typeface="微软雅黑" panose="020B0503020204020204" charset="-122"/>
              </a:rPr>
              <a:t>叁</a:t>
            </a:r>
            <a:endParaRPr lang="zh-CN" altLang="en-US" sz="8000" strike="noStrike" noProof="1">
              <a:solidFill>
                <a:schemeClr val="tx1">
                  <a:lumMod val="75000"/>
                  <a:lumOff val="25000"/>
                </a:schemeClr>
              </a:solidFill>
              <a:effectLst/>
              <a:latin typeface="逐浪湘教钢笔体" panose="03000509000000000000" charset="-122"/>
              <a:ea typeface="逐浪湘教钢笔体" panose="03000509000000000000" charset="-122"/>
              <a:cs typeface="+mn-cs"/>
              <a:sym typeface="微软雅黑" panose="020B0503020204020204" charset="-122"/>
            </a:endParaRPr>
          </a:p>
        </p:txBody>
      </p:sp>
      <p:sp>
        <p:nvSpPr>
          <p:cNvPr id="10" name="TextBox 25"/>
          <p:cNvSpPr txBox="1"/>
          <p:nvPr/>
        </p:nvSpPr>
        <p:spPr>
          <a:xfrm flipH="1">
            <a:off x="3903028" y="3819340"/>
            <a:ext cx="446214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algn="ctr" fontAlgn="base">
              <a:defRPr sz="2800" spc="6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3200">
                <a:latin typeface="方正思念成诗" panose="02010600010101010101" charset="-122"/>
                <a:ea typeface="方正思念成诗" panose="02010600010101010101" charset="-122"/>
              </a:rPr>
              <a:t>网站特色与技术</a:t>
            </a:r>
            <a:endParaRPr lang="zh-CN" altLang="en-US" sz="3200">
              <a:latin typeface="方正思念成诗" panose="02010600010101010101" charset="-122"/>
              <a:ea typeface="方正思念成诗" panose="02010600010101010101" charset="-122"/>
            </a:endParaRPr>
          </a:p>
        </p:txBody>
      </p:sp>
      <p:sp>
        <p:nvSpPr>
          <p:cNvPr id="13" name="TextBox 25"/>
          <p:cNvSpPr txBox="1"/>
          <p:nvPr/>
        </p:nvSpPr>
        <p:spPr>
          <a:xfrm flipH="1">
            <a:off x="4417060" y="4403090"/>
            <a:ext cx="343535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lvl="0" algn="dist" fontAlgn="base"/>
            <a:r>
              <a:rPr lang="en-US" altLang="zh-CN" sz="2000"/>
              <a:t>Features and Technology</a:t>
            </a:r>
            <a:endParaRPr lang="zh-CN" altLang="zh-CN" sz="2000" strike="noStrike" noProof="1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pic>
        <p:nvPicPr>
          <p:cNvPr id="14" name="图片 13" descr="90a64efe-1ea1-4af8-bd68-23f0860b556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635" y="3620770"/>
            <a:ext cx="85725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4565650"/>
            <a:ext cx="12192000" cy="22923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1000">
                <a:srgbClr val="000000">
                  <a:alpha val="60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9080" y="3614420"/>
            <a:ext cx="7751445" cy="387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b="1">
                <a:solidFill>
                  <a:schemeClr val="bg1"/>
                </a:solidFill>
                <a:latin typeface="逐浪湘教钢笔体" panose="03000509000000000000" charset="-122"/>
                <a:ea typeface="逐浪湘教钢笔体" panose="03000509000000000000" charset="-122"/>
                <a:sym typeface="+mn-ea"/>
              </a:rPr>
              <a:t>特色一：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方正思念成诗" panose="02010600010101010101" charset="-122"/>
                <a:ea typeface="方正思念成诗" panose="02010600010101010101" charset="-122"/>
                <a:sym typeface="+mn-ea"/>
              </a:rPr>
              <a:t>可以根据设备的分辨率自适应；</a:t>
            </a:r>
            <a:endParaRPr lang="zh-CN" altLang="en-US" sz="2400">
              <a:solidFill>
                <a:schemeClr val="bg1"/>
              </a:solidFill>
              <a:latin typeface="方正思念成诗" panose="02010600010101010101" charset="-122"/>
              <a:ea typeface="方正思念成诗" panose="0201060001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方正思念成诗" panose="02010600010101010101" charset="-122"/>
                <a:ea typeface="方正思念成诗" panose="02010600010101010101" charset="-122"/>
                <a:sym typeface="+mn-ea"/>
              </a:rPr>
              <a:t>在用户体验和稳定性方面表现优秀；</a:t>
            </a:r>
            <a:endParaRPr lang="zh-CN" altLang="en-US" sz="2400">
              <a:solidFill>
                <a:schemeClr val="bg1"/>
              </a:solidFill>
              <a:latin typeface="方正思念成诗" panose="02010600010101010101" charset="-122"/>
              <a:ea typeface="方正思念成诗" panose="0201060001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方正思念成诗" panose="02010600010101010101" charset="-122"/>
                <a:ea typeface="方正思念成诗" panose="02010600010101010101" charset="-122"/>
                <a:sym typeface="+mn-ea"/>
              </a:rPr>
              <a:t>可以实现更多的酷炫功能；</a:t>
            </a:r>
            <a:endParaRPr lang="zh-CN" altLang="en-US" sz="2400">
              <a:solidFill>
                <a:schemeClr val="bg1"/>
              </a:solidFill>
              <a:latin typeface="方正思念成诗" panose="02010600010101010101" charset="-122"/>
              <a:ea typeface="方正思念成诗" panose="0201060001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方正思念成诗" panose="02010600010101010101" charset="-122"/>
                <a:ea typeface="方正思念成诗" panose="02010600010101010101" charset="-122"/>
                <a:sym typeface="+mn-ea"/>
              </a:rPr>
              <a:t>维护方便，一个后台就可以管理；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QQ图片20190619093743"/>
          <p:cNvPicPr>
            <a:picLocks noChangeAspect="1"/>
          </p:cNvPicPr>
          <p:nvPr/>
        </p:nvPicPr>
        <p:blipFill>
          <a:blip r:embed="rId2"/>
          <a:srcRect l="2824" b="-289"/>
          <a:stretch>
            <a:fillRect/>
          </a:stretch>
        </p:blipFill>
        <p:spPr>
          <a:xfrm>
            <a:off x="3132455" y="599440"/>
            <a:ext cx="5412740" cy="30702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图片 34" descr="010d2159748826a8012193a34e068a.jpg@1280w_1l_2o_100sh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202160" cy="6857365"/>
          </a:xfrm>
          <a:prstGeom prst="rect">
            <a:avLst/>
          </a:prstGeom>
        </p:spPr>
      </p:pic>
      <p:sp>
        <p:nvSpPr>
          <p:cNvPr id="2" name="文本框 66"/>
          <p:cNvSpPr txBox="1"/>
          <p:nvPr/>
        </p:nvSpPr>
        <p:spPr>
          <a:xfrm>
            <a:off x="145415" y="163195"/>
            <a:ext cx="5804535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逐浪湘教钢笔体" panose="03000509000000000000" charset="-122"/>
                <a:ea typeface="逐浪湘教钢笔体" panose="03000509000000000000" charset="-122"/>
              </a:rPr>
              <a:t>特色二：智能排行推荐</a:t>
            </a:r>
            <a:endParaRPr lang="zh-CN" altLang="en-US" sz="4400" b="1" dirty="0">
              <a:solidFill>
                <a:schemeClr val="bg1"/>
              </a:solidFill>
              <a:latin typeface="逐浪湘教钢笔体" panose="03000509000000000000" charset="-122"/>
              <a:ea typeface="逐浪湘教钢笔体" panose="03000509000000000000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880735" y="931545"/>
            <a:ext cx="6162040" cy="4799330"/>
            <a:chOff x="9370" y="1423"/>
            <a:chExt cx="9704" cy="7558"/>
          </a:xfrm>
        </p:grpSpPr>
        <p:sp>
          <p:nvSpPr>
            <p:cNvPr id="9" name="矩形 8"/>
            <p:cNvSpPr/>
            <p:nvPr/>
          </p:nvSpPr>
          <p:spPr>
            <a:xfrm>
              <a:off x="13784" y="8165"/>
              <a:ext cx="375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eaLnBrk="0" hangingPunct="0"/>
              <a:r>
                <a:rPr lang="zh-CN" altLang="en-US" sz="2400" dirty="0">
                  <a:solidFill>
                    <a:schemeClr val="bg1"/>
                  </a:solidFill>
                  <a:latin typeface="方正思念成诗" panose="02010600010101010101" charset="-122"/>
                  <a:ea typeface="方正思念成诗" panose="02010600010101010101" charset="-122"/>
                </a:rPr>
                <a:t>教学视频分享</a:t>
              </a:r>
              <a:endParaRPr lang="zh-CN" altLang="en-US" sz="2400" dirty="0">
                <a:solidFill>
                  <a:schemeClr val="bg1"/>
                </a:solidFill>
                <a:latin typeface="方正思念成诗" panose="02010600010101010101" charset="-122"/>
                <a:ea typeface="方正思念成诗" panose="02010600010101010101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2263" y="7988"/>
              <a:ext cx="990" cy="993"/>
              <a:chOff x="2484120" y="1661160"/>
              <a:chExt cx="472440" cy="47244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2484120" y="1661160"/>
                <a:ext cx="472440" cy="47244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kumimoji="0" lang="zh-CN" altLang="en-US" sz="1735" b="0" i="0" u="none" strike="noStrike" kern="1200" cap="none" spc="0" normalizeH="0" baseline="0" noProof="1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  <p:sp>
            <p:nvSpPr>
              <p:cNvPr id="29718" name="矩形 26"/>
              <p:cNvSpPr/>
              <p:nvPr/>
            </p:nvSpPr>
            <p:spPr>
              <a:xfrm>
                <a:off x="2547824" y="1745731"/>
                <a:ext cx="335958" cy="28346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eaLnBrk="0" hangingPunct="0"/>
                <a:r>
                  <a:rPr lang="en-US" altLang="zh-CN" sz="1865" b="1">
                    <a:solidFill>
                      <a:schemeClr val="bg1"/>
                    </a:solidFill>
                    <a:latin typeface="Helvetica" pitchFamily="34" charset="0"/>
                    <a:ea typeface="宋体" panose="02010600030101010101" pitchFamily="2" charset="-122"/>
                  </a:rPr>
                  <a:t>01</a:t>
                </a:r>
                <a:endParaRPr lang="zh-CN" altLang="en-US" sz="240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34" name="图片 33" descr="QQ图片20190619115953"/>
            <p:cNvPicPr>
              <a:picLocks noChangeAspect="1"/>
            </p:cNvPicPr>
            <p:nvPr/>
          </p:nvPicPr>
          <p:blipFill>
            <a:blip r:embed="rId2"/>
            <a:srcRect b="2706"/>
            <a:stretch>
              <a:fillRect/>
            </a:stretch>
          </p:blipFill>
          <p:spPr>
            <a:xfrm>
              <a:off x="9370" y="1423"/>
              <a:ext cx="9704" cy="6565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3383915" y="931545"/>
            <a:ext cx="8759190" cy="5304155"/>
            <a:chOff x="5280" y="1467"/>
            <a:chExt cx="13794" cy="8353"/>
          </a:xfrm>
        </p:grpSpPr>
        <p:sp>
          <p:nvSpPr>
            <p:cNvPr id="10" name="矩形 9"/>
            <p:cNvSpPr/>
            <p:nvPr/>
          </p:nvSpPr>
          <p:spPr>
            <a:xfrm>
              <a:off x="11722" y="9016"/>
              <a:ext cx="316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zh-CN" altLang="en-US" sz="2400" dirty="0">
                  <a:solidFill>
                    <a:schemeClr val="bg1"/>
                  </a:solidFill>
                  <a:latin typeface="方正思念成诗" panose="02010600010101010101" charset="-122"/>
                  <a:ea typeface="方正思念成诗" panose="02010600010101010101" charset="-122"/>
                </a:rPr>
                <a:t>后台统计分析</a:t>
              </a:r>
              <a:endParaRPr lang="zh-CN" altLang="en-US" sz="2400" dirty="0">
                <a:solidFill>
                  <a:schemeClr val="bg1"/>
                </a:solidFill>
                <a:latin typeface="方正思念成诗" panose="02010600010101010101" charset="-122"/>
                <a:ea typeface="方正思念成诗" panose="02010600010101010101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9973" y="8828"/>
              <a:ext cx="990" cy="993"/>
              <a:chOff x="5151120" y="1661160"/>
              <a:chExt cx="472440" cy="472440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151120" y="1661160"/>
                <a:ext cx="472440" cy="47244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kumimoji="0" lang="zh-CN" altLang="en-US" sz="1735" b="0" i="0" u="none" strike="noStrike" kern="1200" cap="none" spc="0" normalizeH="0" baseline="0" noProof="1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  <p:sp>
            <p:nvSpPr>
              <p:cNvPr id="29721" name="矩形 27"/>
              <p:cNvSpPr/>
              <p:nvPr/>
            </p:nvSpPr>
            <p:spPr>
              <a:xfrm>
                <a:off x="5199584" y="1745731"/>
                <a:ext cx="335958" cy="28346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eaLnBrk="0" hangingPunct="0"/>
                <a:r>
                  <a:rPr lang="en-US" altLang="zh-CN" sz="1865" b="1">
                    <a:solidFill>
                      <a:schemeClr val="bg1"/>
                    </a:solidFill>
                    <a:latin typeface="Helvetica" pitchFamily="34" charset="0"/>
                    <a:ea typeface="宋体" panose="02010600030101010101" pitchFamily="2" charset="-122"/>
                  </a:rPr>
                  <a:t>02</a:t>
                </a:r>
                <a:endParaRPr lang="zh-CN" altLang="en-US" sz="240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37" name="图片 36" descr="QQ图片2019061912010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0" y="1467"/>
              <a:ext cx="13794" cy="7120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3600450" y="955040"/>
            <a:ext cx="8671560" cy="5861051"/>
            <a:chOff x="5670" y="2065"/>
            <a:chExt cx="13656" cy="9230"/>
          </a:xfrm>
        </p:grpSpPr>
        <p:sp>
          <p:nvSpPr>
            <p:cNvPr id="11" name="矩形 10"/>
            <p:cNvSpPr/>
            <p:nvPr/>
          </p:nvSpPr>
          <p:spPr>
            <a:xfrm>
              <a:off x="12154" y="10437"/>
              <a:ext cx="316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zh-CN" altLang="en-US" sz="2400" dirty="0">
                  <a:solidFill>
                    <a:schemeClr val="bg1"/>
                  </a:solidFill>
                  <a:latin typeface="方正思念成诗" panose="02010600010101010101" charset="-122"/>
                  <a:ea typeface="方正思念成诗" panose="02010600010101010101" charset="-122"/>
                </a:rPr>
                <a:t>推荐餐馆排行</a:t>
              </a:r>
              <a:endParaRPr lang="zh-CN" altLang="en-US" sz="2400" dirty="0">
                <a:solidFill>
                  <a:schemeClr val="bg1"/>
                </a:solidFill>
                <a:latin typeface="方正思念成诗" panose="02010600010101010101" charset="-122"/>
                <a:ea typeface="方正思念成诗" panose="02010600010101010101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10535" y="10302"/>
              <a:ext cx="990" cy="993"/>
              <a:chOff x="7933528" y="1950332"/>
              <a:chExt cx="472440" cy="472440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7933528" y="1950332"/>
                <a:ext cx="472440" cy="47244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kumimoji="0" lang="zh-CN" altLang="en-US" sz="1735" b="0" i="0" u="none" strike="noStrike" kern="1200" cap="none" spc="0" normalizeH="0" baseline="0" noProof="1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  <p:sp>
            <p:nvSpPr>
              <p:cNvPr id="29724" name="矩形 28"/>
              <p:cNvSpPr/>
              <p:nvPr/>
            </p:nvSpPr>
            <p:spPr>
              <a:xfrm>
                <a:off x="8002020" y="2045366"/>
                <a:ext cx="335958" cy="28346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eaLnBrk="0" hangingPunct="0"/>
                <a:r>
                  <a:rPr lang="en-US" altLang="zh-CN" sz="1865" b="1">
                    <a:solidFill>
                      <a:schemeClr val="bg1"/>
                    </a:solidFill>
                    <a:latin typeface="Helvetica" pitchFamily="34" charset="0"/>
                    <a:ea typeface="宋体" panose="02010600030101010101" pitchFamily="2" charset="-122"/>
                  </a:rPr>
                  <a:t>03</a:t>
                </a:r>
                <a:endParaRPr lang="zh-CN" altLang="en-US" sz="240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39" name="图片 38" descr="QQ图片20190619114959"/>
            <p:cNvPicPr>
              <a:picLocks noChangeAspect="1"/>
            </p:cNvPicPr>
            <p:nvPr/>
          </p:nvPicPr>
          <p:blipFill>
            <a:blip r:embed="rId4"/>
            <a:srcRect l="568" t="1580"/>
            <a:stretch>
              <a:fillRect/>
            </a:stretch>
          </p:blipFill>
          <p:spPr>
            <a:xfrm>
              <a:off x="5670" y="2065"/>
              <a:ext cx="13656" cy="8097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QQ图片20190619115027"/>
          <p:cNvPicPr>
            <a:picLocks noChangeAspect="1"/>
          </p:cNvPicPr>
          <p:nvPr/>
        </p:nvPicPr>
        <p:blipFill>
          <a:blip r:embed="rId1"/>
          <a:srcRect l="612" t="8967" r="1187" b="2155"/>
          <a:stretch>
            <a:fillRect/>
          </a:stretch>
        </p:blipFill>
        <p:spPr>
          <a:xfrm>
            <a:off x="-4445" y="652780"/>
            <a:ext cx="12200890" cy="6210935"/>
          </a:xfrm>
          <a:prstGeom prst="rect">
            <a:avLst/>
          </a:prstGeom>
        </p:spPr>
      </p:pic>
      <p:sp>
        <p:nvSpPr>
          <p:cNvPr id="35" name="文本框 13"/>
          <p:cNvSpPr txBox="1"/>
          <p:nvPr/>
        </p:nvSpPr>
        <p:spPr>
          <a:xfrm>
            <a:off x="-4657" y="-9948"/>
            <a:ext cx="4673600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4400" b="1" dirty="0">
                <a:solidFill>
                  <a:schemeClr val="tx1"/>
                </a:solidFill>
                <a:latin typeface="逐浪湘教钢笔体" panose="03000509000000000000" charset="-122"/>
                <a:ea typeface="逐浪湘教钢笔体" panose="03000509000000000000" charset="-122"/>
              </a:rPr>
              <a:t>特色三：地图定位</a:t>
            </a:r>
            <a:endParaRPr lang="zh-CN" altLang="en-US" sz="4400" b="1" dirty="0">
              <a:solidFill>
                <a:schemeClr val="tx1"/>
              </a:solidFill>
              <a:latin typeface="逐浪湘教钢笔体" panose="03000509000000000000" charset="-122"/>
              <a:ea typeface="逐浪湘教钢笔体" panose="03000509000000000000" charset="-122"/>
            </a:endParaRPr>
          </a:p>
        </p:txBody>
      </p:sp>
      <p:sp>
        <p:nvSpPr>
          <p:cNvPr id="36" name="文本框 66"/>
          <p:cNvSpPr txBox="1"/>
          <p:nvPr/>
        </p:nvSpPr>
        <p:spPr>
          <a:xfrm>
            <a:off x="4958927" y="222674"/>
            <a:ext cx="7167880" cy="42989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200" dirty="0">
                <a:solidFill>
                  <a:srgbClr val="404040"/>
                </a:solidFill>
                <a:latin typeface="方正思念成诗" panose="02010600010101010101" charset="-122"/>
                <a:ea typeface="方正思念成诗" panose="02010600010101010101" charset="-122"/>
              </a:rPr>
              <a:t>便于用户查找路线，让网站的景点从平面化落实到具体化</a:t>
            </a:r>
            <a:endParaRPr lang="zh-CN" altLang="en-US" sz="2200" dirty="0">
              <a:solidFill>
                <a:srgbClr val="404040"/>
              </a:solidFill>
              <a:latin typeface="方正思念成诗" panose="02010600010101010101" charset="-122"/>
              <a:ea typeface="方正思念成诗" panose="02010600010101010101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DPUYT8V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22480" cy="6875145"/>
          </a:xfrm>
          <a:prstGeom prst="rect">
            <a:avLst/>
          </a:prstGeom>
        </p:spPr>
      </p:pic>
      <p:sp>
        <p:nvSpPr>
          <p:cNvPr id="39" name="等腰三角形 38"/>
          <p:cNvSpPr/>
          <p:nvPr/>
        </p:nvSpPr>
        <p:spPr>
          <a:xfrm rot="10800000">
            <a:off x="5242984" y="0"/>
            <a:ext cx="1706033" cy="102446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zh-CN" altLang="en-US" sz="1735" b="0" i="0" u="none" strike="noStrike" kern="1200" cap="none" spc="0" normalizeH="0" baseline="0" noProof="1" dirty="0">
              <a:solidFill>
                <a:schemeClr val="lt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6654" name="文本框 66"/>
          <p:cNvSpPr txBox="1"/>
          <p:nvPr/>
        </p:nvSpPr>
        <p:spPr>
          <a:xfrm>
            <a:off x="4074372" y="1024467"/>
            <a:ext cx="3949700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zh-CN" altLang="en-US" sz="4800" b="1">
                <a:solidFill>
                  <a:schemeClr val="bg1"/>
                </a:solidFill>
                <a:latin typeface="逐浪湘教钢笔体" panose="03000509000000000000" charset="-122"/>
                <a:ea typeface="逐浪湘教钢笔体" panose="03000509000000000000" charset="-122"/>
              </a:rPr>
              <a:t>网 站 创 新 点</a:t>
            </a:r>
            <a:endParaRPr lang="zh-CN" altLang="en-US" sz="4800" b="1">
              <a:solidFill>
                <a:schemeClr val="bg1"/>
              </a:solidFill>
              <a:latin typeface="逐浪湘教钢笔体" panose="03000509000000000000" charset="-122"/>
              <a:ea typeface="逐浪湘教钢笔体" panose="03000509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27760" y="2843107"/>
            <a:ext cx="2946400" cy="3454400"/>
            <a:chOff x="1054100" y="2125444"/>
            <a:chExt cx="2209800" cy="2590800"/>
          </a:xfrm>
        </p:grpSpPr>
        <p:sp>
          <p:nvSpPr>
            <p:cNvPr id="3" name="矩形 2"/>
            <p:cNvSpPr/>
            <p:nvPr/>
          </p:nvSpPr>
          <p:spPr>
            <a:xfrm>
              <a:off x="1054100" y="2125444"/>
              <a:ext cx="2209800" cy="6667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zh-CN" altLang="en-US" sz="1735" b="0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054100" y="2798544"/>
              <a:ext cx="2209800" cy="19177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zh-CN" altLang="en-US" sz="1735" b="0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31751" name="文本框 66"/>
            <p:cNvSpPr txBox="1"/>
            <p:nvPr/>
          </p:nvSpPr>
          <p:spPr>
            <a:xfrm>
              <a:off x="1104108" y="2845058"/>
              <a:ext cx="2131695" cy="16263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indent="304800">
                <a:lnSpc>
                  <a:spcPct val="150000"/>
                </a:lnSpc>
              </a:pPr>
              <a:r>
                <a:rPr lang="zh-CN" altLang="en-US">
                  <a:latin typeface="方正思念成诗" panose="02010600010101010101" charset="-122"/>
                  <a:ea typeface="方正思念成诗" panose="02010600010101010101" charset="-122"/>
                </a:rPr>
                <a:t>网站</a:t>
              </a:r>
              <a:r>
                <a:rPr lang="en-US" altLang="zh-CN">
                  <a:latin typeface="方正思念成诗" panose="02010600010101010101" charset="-122"/>
                  <a:ea typeface="方正思念成诗" panose="02010600010101010101" charset="-122"/>
                </a:rPr>
                <a:t>根据</a:t>
              </a:r>
              <a:r>
                <a:rPr lang="zh-CN" altLang="en-US">
                  <a:latin typeface="方正思念成诗" panose="02010600010101010101" charset="-122"/>
                  <a:ea typeface="方正思念成诗" panose="02010600010101010101" charset="-122"/>
                </a:rPr>
                <a:t>全网对各大川菜馆的</a:t>
              </a:r>
              <a:r>
                <a:rPr lang="en-US" altLang="zh-CN">
                  <a:latin typeface="方正思念成诗" panose="02010600010101010101" charset="-122"/>
                  <a:ea typeface="方正思念成诗" panose="02010600010101010101" charset="-122"/>
                </a:rPr>
                <a:t>点赞情况、评论以及分析搜索的关键字，对</a:t>
              </a:r>
              <a:r>
                <a:rPr lang="zh-CN" altLang="en-US">
                  <a:latin typeface="方正思念成诗" panose="02010600010101010101" charset="-122"/>
                  <a:ea typeface="方正思念成诗" panose="02010600010101010101" charset="-122"/>
                </a:rPr>
                <a:t>菜馆</a:t>
              </a:r>
              <a:r>
                <a:rPr lang="en-US" altLang="zh-CN">
                  <a:latin typeface="方正思念成诗" panose="02010600010101010101" charset="-122"/>
                  <a:ea typeface="方正思念成诗" panose="02010600010101010101" charset="-122"/>
                </a:rPr>
                <a:t>进行了排行，</a:t>
              </a:r>
              <a:r>
                <a:rPr lang="zh-CN" altLang="en-US">
                  <a:latin typeface="方正思念成诗" panose="02010600010101010101" charset="-122"/>
                  <a:ea typeface="方正思念成诗" panose="02010600010101010101" charset="-122"/>
                </a:rPr>
                <a:t>推荐给用户。</a:t>
              </a:r>
              <a:endParaRPr lang="zh-CN" altLang="en-US">
                <a:latin typeface="方正思念成诗" panose="02010600010101010101" charset="-122"/>
                <a:ea typeface="方正思念成诗" panose="02010600010101010101" charset="-122"/>
              </a:endParaRPr>
            </a:p>
          </p:txBody>
        </p:sp>
        <p:sp>
          <p:nvSpPr>
            <p:cNvPr id="31752" name="文本框 13"/>
            <p:cNvSpPr txBox="1"/>
            <p:nvPr/>
          </p:nvSpPr>
          <p:spPr>
            <a:xfrm>
              <a:off x="1379970" y="2290157"/>
              <a:ext cx="1744028" cy="34528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b="1">
                  <a:latin typeface="沧澜楷体" charset="-122"/>
                  <a:ea typeface="沧澜楷体" charset="-122"/>
                </a:rPr>
                <a:t>个性化排行推荐</a:t>
              </a:r>
              <a:endParaRPr lang="zh-CN" altLang="en-US" sz="2400" b="1">
                <a:latin typeface="沧澜楷体" charset="-122"/>
                <a:ea typeface="沧澜楷体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724400" y="2611967"/>
            <a:ext cx="2946401" cy="3676651"/>
            <a:chOff x="3498850" y="1958756"/>
            <a:chExt cx="2209801" cy="2757488"/>
          </a:xfrm>
        </p:grpSpPr>
        <p:sp>
          <p:nvSpPr>
            <p:cNvPr id="42" name="矩形 41"/>
            <p:cNvSpPr/>
            <p:nvPr/>
          </p:nvSpPr>
          <p:spPr>
            <a:xfrm>
              <a:off x="3498850" y="1958756"/>
              <a:ext cx="2209800" cy="83343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zh-CN" altLang="en-US" sz="1735" b="0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498850" y="2798544"/>
              <a:ext cx="2209800" cy="19177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zh-CN" altLang="en-US" sz="1735" b="0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31756" name="文本框 66"/>
            <p:cNvSpPr txBox="1"/>
            <p:nvPr/>
          </p:nvSpPr>
          <p:spPr>
            <a:xfrm>
              <a:off x="3585528" y="2881252"/>
              <a:ext cx="2123123" cy="16263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indent="304800">
                <a:lnSpc>
                  <a:spcPct val="150000"/>
                </a:lnSpc>
              </a:pPr>
              <a:r>
                <a:rPr lang="zh-CN" altLang="en-US">
                  <a:latin typeface="方正思念成诗" panose="02010600010101010101" charset="-122"/>
                  <a:ea typeface="方正思念成诗" panose="02010600010101010101" charset="-122"/>
                  <a:cs typeface="方正思念成诗" panose="02010600010101010101" charset="-122"/>
                </a:rPr>
                <a:t>川菜教学视频</a:t>
              </a:r>
              <a:r>
                <a:rPr lang="en-US" altLang="zh-CN">
                  <a:latin typeface="方正思念成诗" panose="02010600010101010101" charset="-122"/>
                  <a:ea typeface="方正思念成诗" panose="02010600010101010101" charset="-122"/>
                  <a:cs typeface="方正思念成诗" panose="02010600010101010101" charset="-122"/>
                </a:rPr>
                <a:t>页面的底部都有留言交流区，用户可随时发表自己的感想</a:t>
              </a:r>
              <a:r>
                <a:rPr lang="zh-CN" altLang="en-US">
                  <a:latin typeface="方正思念成诗" panose="02010600010101010101" charset="-122"/>
                  <a:ea typeface="方正思念成诗" panose="02010600010101010101" charset="-122"/>
                  <a:cs typeface="方正思念成诗" panose="02010600010101010101" charset="-122"/>
                </a:rPr>
                <a:t>也可</a:t>
              </a:r>
              <a:r>
                <a:rPr lang="en-US" altLang="zh-CN">
                  <a:latin typeface="方正思念成诗" panose="02010600010101010101" charset="-122"/>
                  <a:ea typeface="方正思念成诗" panose="02010600010101010101" charset="-122"/>
                  <a:cs typeface="方正思念成诗" panose="02010600010101010101" charset="-122"/>
                </a:rPr>
                <a:t>提出一些 问题，</a:t>
              </a:r>
              <a:r>
                <a:rPr lang="zh-CN" altLang="en-US">
                  <a:latin typeface="方正思念成诗" panose="02010600010101010101" charset="-122"/>
                  <a:ea typeface="方正思念成诗" panose="02010600010101010101" charset="-122"/>
                  <a:cs typeface="方正思念成诗" panose="02010600010101010101" charset="-122"/>
                </a:rPr>
                <a:t>还可</a:t>
              </a:r>
              <a:r>
                <a:rPr lang="en-US" altLang="zh-CN">
                  <a:latin typeface="方正思念成诗" panose="02010600010101010101" charset="-122"/>
                  <a:ea typeface="方正思念成诗" panose="02010600010101010101" charset="-122"/>
                  <a:cs typeface="方正思念成诗" panose="02010600010101010101" charset="-122"/>
                </a:rPr>
                <a:t>对其他用户的留言进行评论</a:t>
              </a:r>
              <a:r>
                <a:rPr lang="zh-CN" altLang="en-US">
                  <a:latin typeface="方正思念成诗" panose="02010600010101010101" charset="-122"/>
                  <a:ea typeface="方正思念成诗" panose="02010600010101010101" charset="-122"/>
                  <a:cs typeface="方正思念成诗" panose="02010600010101010101" charset="-122"/>
                </a:rPr>
                <a:t>。</a:t>
              </a:r>
              <a:endParaRPr lang="zh-CN" altLang="en-US">
                <a:latin typeface="方正思念成诗" panose="02010600010101010101" charset="-122"/>
                <a:ea typeface="方正思念成诗" panose="02010600010101010101" charset="-122"/>
                <a:cs typeface="方正思念成诗" panose="02010600010101010101" charset="-122"/>
              </a:endParaRPr>
            </a:p>
          </p:txBody>
        </p:sp>
        <p:sp>
          <p:nvSpPr>
            <p:cNvPr id="31757" name="文本框 13"/>
            <p:cNvSpPr txBox="1"/>
            <p:nvPr/>
          </p:nvSpPr>
          <p:spPr>
            <a:xfrm>
              <a:off x="3968865" y="2227927"/>
              <a:ext cx="1284923" cy="34528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b="1">
                  <a:latin typeface="沧澜楷体" charset="-122"/>
                  <a:ea typeface="沧澜楷体" charset="-122"/>
                </a:rPr>
                <a:t>用户间交流</a:t>
              </a:r>
              <a:endParaRPr lang="zh-CN" altLang="en-US" sz="2400" b="1">
                <a:latin typeface="沧澜楷体" charset="-122"/>
                <a:ea typeface="沧澜楷体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331200" y="2834217"/>
            <a:ext cx="2946400" cy="3454400"/>
            <a:chOff x="5943600" y="2125444"/>
            <a:chExt cx="2209800" cy="2590800"/>
          </a:xfrm>
        </p:grpSpPr>
        <p:sp>
          <p:nvSpPr>
            <p:cNvPr id="43" name="矩形 42"/>
            <p:cNvSpPr/>
            <p:nvPr/>
          </p:nvSpPr>
          <p:spPr>
            <a:xfrm>
              <a:off x="5943600" y="2125444"/>
              <a:ext cx="2209800" cy="6667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zh-CN" altLang="en-US" sz="1735" b="0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943600" y="2798544"/>
              <a:ext cx="2209800" cy="19177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zh-CN" altLang="en-US" sz="1735" b="0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31761" name="文本框 66"/>
            <p:cNvSpPr txBox="1"/>
            <p:nvPr/>
          </p:nvSpPr>
          <p:spPr>
            <a:xfrm>
              <a:off x="6020753" y="2851726"/>
              <a:ext cx="2055971" cy="16263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indent="304800">
                <a:lnSpc>
                  <a:spcPct val="150000"/>
                </a:lnSpc>
              </a:pPr>
              <a:r>
                <a:rPr lang="en-US" altLang="zh-CN">
                  <a:latin typeface="方正思念成诗" panose="02010600010101010101" charset="-122"/>
                  <a:ea typeface="方正思念成诗" panose="02010600010101010101" charset="-122"/>
                </a:rPr>
                <a:t>平台上的高清大图以及良好的网站交互性</a:t>
              </a:r>
              <a:r>
                <a:rPr lang="zh-CN" altLang="en-US">
                  <a:latin typeface="方正思念成诗" panose="02010600010101010101" charset="-122"/>
                  <a:ea typeface="方正思念成诗" panose="02010600010101010101" charset="-122"/>
                </a:rPr>
                <a:t>，视觉与听觉的双重体验，</a:t>
              </a:r>
              <a:r>
                <a:rPr lang="en-US" altLang="zh-CN">
                  <a:latin typeface="方正思念成诗" panose="02010600010101010101" charset="-122"/>
                  <a:ea typeface="方正思念成诗" panose="02010600010101010101" charset="-122"/>
                </a:rPr>
                <a:t>使得用户在浏览网页的时候能够体验到惊艳的效果</a:t>
              </a:r>
              <a:r>
                <a:rPr lang="zh-CN" altLang="en-US">
                  <a:latin typeface="方正思念成诗" panose="02010600010101010101" charset="-122"/>
                  <a:ea typeface="方正思念成诗" panose="02010600010101010101" charset="-122"/>
                </a:rPr>
                <a:t>。</a:t>
              </a:r>
              <a:endParaRPr lang="zh-CN" altLang="en-US">
                <a:latin typeface="方正思念成诗" panose="02010600010101010101" charset="-122"/>
                <a:ea typeface="方正思念成诗" panose="02010600010101010101" charset="-122"/>
              </a:endParaRPr>
            </a:p>
          </p:txBody>
        </p:sp>
        <p:sp>
          <p:nvSpPr>
            <p:cNvPr id="31762" name="文本框 13"/>
            <p:cNvSpPr txBox="1"/>
            <p:nvPr/>
          </p:nvSpPr>
          <p:spPr>
            <a:xfrm>
              <a:off x="6409170" y="2290157"/>
              <a:ext cx="1514475" cy="34528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400" b="1">
                  <a:latin typeface="沧澜楷体" charset="-122"/>
                  <a:ea typeface="沧澜楷体" charset="-122"/>
                </a:rPr>
                <a:t>浏览效果惊艳</a:t>
              </a:r>
              <a:endParaRPr lang="zh-CN" altLang="en-US" sz="2400" b="1">
                <a:latin typeface="沧澜楷体" charset="-122"/>
                <a:ea typeface="沧澜楷体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26654" grpId="0"/>
      <p:bldP spid="2665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" name="组合 7"/>
          <p:cNvGrpSpPr/>
          <p:nvPr/>
        </p:nvGrpSpPr>
        <p:grpSpPr>
          <a:xfrm>
            <a:off x="8008197" y="2661073"/>
            <a:ext cx="3729990" cy="1147232"/>
            <a:chOff x="2872440" y="364103"/>
            <a:chExt cx="2796086" cy="860548"/>
          </a:xfrm>
        </p:grpSpPr>
        <p:sp>
          <p:nvSpPr>
            <p:cNvPr id="32772" name="文本框 13"/>
            <p:cNvSpPr txBox="1"/>
            <p:nvPr/>
          </p:nvSpPr>
          <p:spPr>
            <a:xfrm>
              <a:off x="2872440" y="364103"/>
              <a:ext cx="2796086" cy="4996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3735" b="1">
                  <a:solidFill>
                    <a:schemeClr val="tx1"/>
                  </a:solidFill>
                  <a:latin typeface="逐浪湘教钢笔体" panose="03000509000000000000" charset="-122"/>
                  <a:ea typeface="逐浪湘教钢笔体" panose="03000509000000000000" charset="-122"/>
                  <a:sym typeface="宋体" panose="02010600030101010101" pitchFamily="2" charset="-122"/>
                </a:rPr>
                <a:t>网 站 技 术 介 绍</a:t>
              </a:r>
              <a:endParaRPr lang="zh-CN" altLang="en-US" sz="3735" b="1">
                <a:solidFill>
                  <a:schemeClr val="tx1"/>
                </a:solidFill>
                <a:latin typeface="逐浪湘教钢笔体" panose="03000509000000000000" charset="-122"/>
                <a:ea typeface="逐浪湘教钢笔体" panose="03000509000000000000" charset="-122"/>
                <a:sym typeface="宋体" panose="02010600030101010101" pitchFamily="2" charset="-122"/>
              </a:endParaRPr>
            </a:p>
          </p:txBody>
        </p:sp>
        <p:sp>
          <p:nvSpPr>
            <p:cNvPr id="32773" name="文本框 66"/>
            <p:cNvSpPr txBox="1"/>
            <p:nvPr/>
          </p:nvSpPr>
          <p:spPr>
            <a:xfrm>
              <a:off x="3433976" y="925523"/>
              <a:ext cx="1625576" cy="2991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>
                  <a:solidFill>
                    <a:schemeClr val="tx1"/>
                  </a:solidFill>
                  <a:ea typeface="+mn-lt"/>
                </a:rPr>
                <a:t> Web  Technology</a:t>
              </a:r>
              <a:endParaRPr lang="en-US" altLang="zh-CN" sz="2000">
                <a:solidFill>
                  <a:schemeClr val="tx1"/>
                </a:solidFill>
                <a:ea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581900" y="0"/>
            <a:ext cx="4610100" cy="2165351"/>
          </a:xfrm>
          <a:prstGeom prst="rect">
            <a:avLst/>
          </a:prstGeom>
          <a:blipFill rotWithShape="1">
            <a:blip r:embed="rId1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zh-CN" altLang="en-US" sz="1735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581900" y="4561417"/>
            <a:ext cx="4610100" cy="2286000"/>
          </a:xfrm>
          <a:prstGeom prst="rect">
            <a:avLst/>
          </a:prstGeom>
          <a:blipFill rotWithShape="1">
            <a:blip r:embed="rId2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zh-CN" altLang="en-US" sz="1735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7581900" y="2165351"/>
            <a:ext cx="4610100" cy="2396067"/>
          </a:xfrm>
          <a:custGeom>
            <a:avLst/>
            <a:gdLst>
              <a:gd name="connsiteX0" fmla="*/ 0 w 3457575"/>
              <a:gd name="connsiteY0" fmla="*/ 0 h 2796096"/>
              <a:gd name="connsiteX1" fmla="*/ 3457575 w 3457575"/>
              <a:gd name="connsiteY1" fmla="*/ 0 h 2796096"/>
              <a:gd name="connsiteX2" fmla="*/ 3457575 w 3457575"/>
              <a:gd name="connsiteY2" fmla="*/ 2796096 h 2796096"/>
              <a:gd name="connsiteX3" fmla="*/ 0 w 3457575"/>
              <a:gd name="connsiteY3" fmla="*/ 2796096 h 2796096"/>
              <a:gd name="connsiteX4" fmla="*/ 0 w 3457575"/>
              <a:gd name="connsiteY4" fmla="*/ 0 h 2796096"/>
              <a:gd name="connsiteX5" fmla="*/ 85726 w 3457575"/>
              <a:gd name="connsiteY5" fmla="*/ 86496 h 2796096"/>
              <a:gd name="connsiteX6" fmla="*/ 85726 w 3457575"/>
              <a:gd name="connsiteY6" fmla="*/ 2698618 h 2796096"/>
              <a:gd name="connsiteX7" fmla="*/ 3371852 w 3457575"/>
              <a:gd name="connsiteY7" fmla="*/ 2698618 h 2796096"/>
              <a:gd name="connsiteX8" fmla="*/ 3371852 w 3457575"/>
              <a:gd name="connsiteY8" fmla="*/ 86496 h 2796096"/>
              <a:gd name="connsiteX9" fmla="*/ 85726 w 3457575"/>
              <a:gd name="connsiteY9" fmla="*/ 86496 h 279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57575" h="2796096">
                <a:moveTo>
                  <a:pt x="0" y="0"/>
                </a:moveTo>
                <a:lnTo>
                  <a:pt x="3457575" y="0"/>
                </a:lnTo>
                <a:lnTo>
                  <a:pt x="3457575" y="2796096"/>
                </a:lnTo>
                <a:lnTo>
                  <a:pt x="0" y="2796096"/>
                </a:lnTo>
                <a:lnTo>
                  <a:pt x="0" y="0"/>
                </a:lnTo>
                <a:close/>
                <a:moveTo>
                  <a:pt x="85726" y="86496"/>
                </a:moveTo>
                <a:lnTo>
                  <a:pt x="85726" y="2698618"/>
                </a:lnTo>
                <a:lnTo>
                  <a:pt x="3371852" y="2698618"/>
                </a:lnTo>
                <a:lnTo>
                  <a:pt x="3371852" y="86496"/>
                </a:lnTo>
                <a:lnTo>
                  <a:pt x="85726" y="8649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zh-CN" altLang="en-US" sz="1735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7" name="十字形 6"/>
          <p:cNvSpPr/>
          <p:nvPr/>
        </p:nvSpPr>
        <p:spPr>
          <a:xfrm>
            <a:off x="8127788" y="3367617"/>
            <a:ext cx="368300" cy="368300"/>
          </a:xfrm>
          <a:prstGeom prst="plus">
            <a:avLst>
              <a:gd name="adj" fmla="val 4138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zh-CN" altLang="en-US" sz="1735" b="0" i="0" u="none" strike="noStrike" kern="1200" cap="none" spc="0" normalizeH="0" baseline="0" noProof="1">
              <a:solidFill>
                <a:schemeClr val="lt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19717" y="1149351"/>
            <a:ext cx="4468283" cy="736600"/>
            <a:chOff x="1323" y="1358"/>
            <a:chExt cx="5277" cy="870"/>
          </a:xfrm>
        </p:grpSpPr>
        <p:sp>
          <p:nvSpPr>
            <p:cNvPr id="31" name="矩形 30"/>
            <p:cNvSpPr/>
            <p:nvPr/>
          </p:nvSpPr>
          <p:spPr>
            <a:xfrm>
              <a:off x="1323" y="1358"/>
              <a:ext cx="5277" cy="87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zh-CN" altLang="en-US" sz="1735" b="0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32781" name="文本框 4"/>
            <p:cNvSpPr txBox="1"/>
            <p:nvPr/>
          </p:nvSpPr>
          <p:spPr>
            <a:xfrm>
              <a:off x="1556" y="1503"/>
              <a:ext cx="4644" cy="5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eaLnBrk="0" hangingPunct="0"/>
              <a:r>
                <a:rPr lang="zh-CN" altLang="en-US" sz="2400">
                  <a:latin typeface="微软雅黑" panose="020B0503020204020204" charset="-122"/>
                  <a:ea typeface="微软雅黑" panose="020B0503020204020204" charset="-122"/>
                </a:rPr>
                <a:t>B/S（浏览器/服务器）架构</a:t>
              </a:r>
              <a:endParaRPr lang="zh-CN" altLang="en-US"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19717" y="2165351"/>
            <a:ext cx="4468283" cy="736600"/>
            <a:chOff x="1323" y="1331"/>
            <a:chExt cx="5277" cy="870"/>
          </a:xfrm>
        </p:grpSpPr>
        <p:sp>
          <p:nvSpPr>
            <p:cNvPr id="10" name="矩形 9"/>
            <p:cNvSpPr/>
            <p:nvPr/>
          </p:nvSpPr>
          <p:spPr>
            <a:xfrm>
              <a:off x="1323" y="1331"/>
              <a:ext cx="5277" cy="87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zh-CN" altLang="en-US" sz="1735" b="0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32784" name="文本框 10"/>
            <p:cNvSpPr txBox="1"/>
            <p:nvPr/>
          </p:nvSpPr>
          <p:spPr>
            <a:xfrm>
              <a:off x="1556" y="1503"/>
              <a:ext cx="4644" cy="5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eaLnBrk="0" hangingPunct="0"/>
              <a:r>
                <a:rPr lang="zh-CN" altLang="en-US" sz="2400">
                  <a:latin typeface="微软雅黑" panose="020B0503020204020204" charset="-122"/>
                  <a:ea typeface="微软雅黑" panose="020B0503020204020204" charset="-122"/>
                </a:rPr>
                <a:t>ASP.NET 三层体系框架</a:t>
              </a:r>
              <a:endParaRPr lang="zh-CN" altLang="en-US"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19717" y="3204633"/>
            <a:ext cx="4468283" cy="736600"/>
            <a:chOff x="1323" y="1358"/>
            <a:chExt cx="5277" cy="870"/>
          </a:xfrm>
        </p:grpSpPr>
        <p:sp>
          <p:nvSpPr>
            <p:cNvPr id="14" name="矩形 13"/>
            <p:cNvSpPr/>
            <p:nvPr/>
          </p:nvSpPr>
          <p:spPr>
            <a:xfrm>
              <a:off x="1323" y="1358"/>
              <a:ext cx="5277" cy="87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zh-CN" altLang="en-US" sz="1735" b="0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32787" name="文本框 14"/>
            <p:cNvSpPr txBox="1"/>
            <p:nvPr/>
          </p:nvSpPr>
          <p:spPr>
            <a:xfrm>
              <a:off x="1556" y="1503"/>
              <a:ext cx="4644" cy="5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eaLnBrk="0" hangingPunct="0"/>
              <a:r>
                <a:rPr lang="zh-CN" altLang="en-US" sz="2400">
                  <a:latin typeface="微软雅黑" panose="020B0503020204020204" charset="-122"/>
                  <a:ea typeface="微软雅黑" panose="020B0503020204020204" charset="-122"/>
                </a:rPr>
                <a:t>CSS+JAVASCRIPT</a:t>
              </a:r>
              <a:endParaRPr lang="zh-CN" altLang="en-US"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119717" y="4207933"/>
            <a:ext cx="4468283" cy="736600"/>
            <a:chOff x="1323" y="1358"/>
            <a:chExt cx="5277" cy="870"/>
          </a:xfrm>
        </p:grpSpPr>
        <p:sp>
          <p:nvSpPr>
            <p:cNvPr id="17" name="矩形 16"/>
            <p:cNvSpPr/>
            <p:nvPr/>
          </p:nvSpPr>
          <p:spPr>
            <a:xfrm>
              <a:off x="1323" y="1358"/>
              <a:ext cx="5277" cy="87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zh-CN" altLang="en-US" sz="1735" b="0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32790" name="文本框 17"/>
            <p:cNvSpPr txBox="1"/>
            <p:nvPr/>
          </p:nvSpPr>
          <p:spPr>
            <a:xfrm>
              <a:off x="1556" y="1503"/>
              <a:ext cx="4644" cy="5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eaLnBrk="0" hangingPunct="0"/>
              <a:r>
                <a:rPr lang="zh-CN" altLang="en-US" sz="2400">
                  <a:latin typeface="微软雅黑" panose="020B0503020204020204" charset="-122"/>
                  <a:ea typeface="微软雅黑" panose="020B0503020204020204" charset="-122"/>
                </a:rPr>
                <a:t>Visual Studio 2015</a:t>
              </a:r>
              <a:endParaRPr lang="zh-CN" altLang="en-US"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19717" y="5204884"/>
            <a:ext cx="4468283" cy="736600"/>
            <a:chOff x="1323" y="1358"/>
            <a:chExt cx="5277" cy="870"/>
          </a:xfrm>
        </p:grpSpPr>
        <p:sp>
          <p:nvSpPr>
            <p:cNvPr id="22" name="矩形 21"/>
            <p:cNvSpPr/>
            <p:nvPr/>
          </p:nvSpPr>
          <p:spPr>
            <a:xfrm>
              <a:off x="1323" y="1358"/>
              <a:ext cx="5277" cy="87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zh-CN" altLang="en-US" sz="1735" b="0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32793" name="文本框 22"/>
            <p:cNvSpPr txBox="1"/>
            <p:nvPr/>
          </p:nvSpPr>
          <p:spPr>
            <a:xfrm>
              <a:off x="1556" y="1503"/>
              <a:ext cx="4644" cy="5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eaLnBrk="0" hangingPunct="0"/>
              <a:r>
                <a:rPr lang="en-US" altLang="zh-CN" sz="2400">
                  <a:latin typeface="微软雅黑" panose="020B0503020204020204" charset="-122"/>
                  <a:ea typeface="微软雅黑" panose="020B0503020204020204" charset="-122"/>
                </a:rPr>
                <a:t>SQL</a:t>
              </a:r>
              <a:r>
                <a:rPr lang="zh-CN" altLang="en-US" sz="2400">
                  <a:latin typeface="微软雅黑" panose="020B0503020204020204" charset="-122"/>
                  <a:ea typeface="微软雅黑" panose="020B0503020204020204" charset="-122"/>
                </a:rPr>
                <a:t>数据库</a:t>
              </a:r>
              <a:endParaRPr lang="zh-CN" altLang="en-US"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图片 2" descr="90a64efe-1ea1-4af8-bd68-23f0860b556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4745" y="3409315"/>
            <a:ext cx="697865" cy="9613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9" grpId="0" bldLvl="0" animBg="1"/>
      <p:bldP spid="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8" b="152"/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847725" y="309880"/>
            <a:ext cx="2562860" cy="5815330"/>
            <a:chOff x="1163" y="863"/>
            <a:chExt cx="4036" cy="9158"/>
          </a:xfrm>
        </p:grpSpPr>
        <p:sp>
          <p:nvSpPr>
            <p:cNvPr id="2" name="Freeform 9878"/>
            <p:cNvSpPr/>
            <p:nvPr/>
          </p:nvSpPr>
          <p:spPr bwMode="auto">
            <a:xfrm rot="17351586">
              <a:off x="-1630" y="3656"/>
              <a:ext cx="9159" cy="3573"/>
            </a:xfrm>
            <a:custGeom>
              <a:avLst/>
              <a:gdLst>
                <a:gd name="T0" fmla="*/ 1813 w 1875"/>
                <a:gd name="T1" fmla="*/ 256 h 404"/>
                <a:gd name="T2" fmla="*/ 1800 w 1875"/>
                <a:gd name="T3" fmla="*/ 223 h 404"/>
                <a:gd name="T4" fmla="*/ 1765 w 1875"/>
                <a:gd name="T5" fmla="*/ 191 h 404"/>
                <a:gd name="T6" fmla="*/ 1794 w 1875"/>
                <a:gd name="T7" fmla="*/ 183 h 404"/>
                <a:gd name="T8" fmla="*/ 1772 w 1875"/>
                <a:gd name="T9" fmla="*/ 148 h 404"/>
                <a:gd name="T10" fmla="*/ 1748 w 1875"/>
                <a:gd name="T11" fmla="*/ 126 h 404"/>
                <a:gd name="T12" fmla="*/ 1735 w 1875"/>
                <a:gd name="T13" fmla="*/ 94 h 404"/>
                <a:gd name="T14" fmla="*/ 1708 w 1875"/>
                <a:gd name="T15" fmla="*/ 84 h 404"/>
                <a:gd name="T16" fmla="*/ 1605 w 1875"/>
                <a:gd name="T17" fmla="*/ 54 h 404"/>
                <a:gd name="T18" fmla="*/ 1425 w 1875"/>
                <a:gd name="T19" fmla="*/ 35 h 404"/>
                <a:gd name="T20" fmla="*/ 1315 w 1875"/>
                <a:gd name="T21" fmla="*/ 35 h 404"/>
                <a:gd name="T22" fmla="*/ 1204 w 1875"/>
                <a:gd name="T23" fmla="*/ 32 h 404"/>
                <a:gd name="T24" fmla="*/ 1162 w 1875"/>
                <a:gd name="T25" fmla="*/ 25 h 404"/>
                <a:gd name="T26" fmla="*/ 1144 w 1875"/>
                <a:gd name="T27" fmla="*/ 30 h 404"/>
                <a:gd name="T28" fmla="*/ 1124 w 1875"/>
                <a:gd name="T29" fmla="*/ 30 h 404"/>
                <a:gd name="T30" fmla="*/ 1119 w 1875"/>
                <a:gd name="T31" fmla="*/ 24 h 404"/>
                <a:gd name="T32" fmla="*/ 1095 w 1875"/>
                <a:gd name="T33" fmla="*/ 15 h 404"/>
                <a:gd name="T34" fmla="*/ 1009 w 1875"/>
                <a:gd name="T35" fmla="*/ 25 h 404"/>
                <a:gd name="T36" fmla="*/ 984 w 1875"/>
                <a:gd name="T37" fmla="*/ 20 h 404"/>
                <a:gd name="T38" fmla="*/ 936 w 1875"/>
                <a:gd name="T39" fmla="*/ 18 h 404"/>
                <a:gd name="T40" fmla="*/ 950 w 1875"/>
                <a:gd name="T41" fmla="*/ 31 h 404"/>
                <a:gd name="T42" fmla="*/ 866 w 1875"/>
                <a:gd name="T43" fmla="*/ 22 h 404"/>
                <a:gd name="T44" fmla="*/ 816 w 1875"/>
                <a:gd name="T45" fmla="*/ 27 h 404"/>
                <a:gd name="T46" fmla="*/ 849 w 1875"/>
                <a:gd name="T47" fmla="*/ 39 h 404"/>
                <a:gd name="T48" fmla="*/ 733 w 1875"/>
                <a:gd name="T49" fmla="*/ 15 h 404"/>
                <a:gd name="T50" fmla="*/ 744 w 1875"/>
                <a:gd name="T51" fmla="*/ 34 h 404"/>
                <a:gd name="T52" fmla="*/ 697 w 1875"/>
                <a:gd name="T53" fmla="*/ 38 h 404"/>
                <a:gd name="T54" fmla="*/ 667 w 1875"/>
                <a:gd name="T55" fmla="*/ 19 h 404"/>
                <a:gd name="T56" fmla="*/ 596 w 1875"/>
                <a:gd name="T57" fmla="*/ 17 h 404"/>
                <a:gd name="T58" fmla="*/ 528 w 1875"/>
                <a:gd name="T59" fmla="*/ 17 h 404"/>
                <a:gd name="T60" fmla="*/ 457 w 1875"/>
                <a:gd name="T61" fmla="*/ 22 h 404"/>
                <a:gd name="T62" fmla="*/ 390 w 1875"/>
                <a:gd name="T63" fmla="*/ 40 h 404"/>
                <a:gd name="T64" fmla="*/ 328 w 1875"/>
                <a:gd name="T65" fmla="*/ 38 h 404"/>
                <a:gd name="T66" fmla="*/ 237 w 1875"/>
                <a:gd name="T67" fmla="*/ 57 h 404"/>
                <a:gd name="T68" fmla="*/ 188 w 1875"/>
                <a:gd name="T69" fmla="*/ 93 h 404"/>
                <a:gd name="T70" fmla="*/ 128 w 1875"/>
                <a:gd name="T71" fmla="*/ 118 h 404"/>
                <a:gd name="T72" fmla="*/ 81 w 1875"/>
                <a:gd name="T73" fmla="*/ 152 h 404"/>
                <a:gd name="T74" fmla="*/ 96 w 1875"/>
                <a:gd name="T75" fmla="*/ 178 h 404"/>
                <a:gd name="T76" fmla="*/ 69 w 1875"/>
                <a:gd name="T77" fmla="*/ 224 h 404"/>
                <a:gd name="T78" fmla="*/ 35 w 1875"/>
                <a:gd name="T79" fmla="*/ 255 h 404"/>
                <a:gd name="T80" fmla="*/ 49 w 1875"/>
                <a:gd name="T81" fmla="*/ 307 h 404"/>
                <a:gd name="T82" fmla="*/ 387 w 1875"/>
                <a:gd name="T83" fmla="*/ 368 h 404"/>
                <a:gd name="T84" fmla="*/ 515 w 1875"/>
                <a:gd name="T85" fmla="*/ 377 h 404"/>
                <a:gd name="T86" fmla="*/ 645 w 1875"/>
                <a:gd name="T87" fmla="*/ 395 h 404"/>
                <a:gd name="T88" fmla="*/ 759 w 1875"/>
                <a:gd name="T89" fmla="*/ 386 h 404"/>
                <a:gd name="T90" fmla="*/ 836 w 1875"/>
                <a:gd name="T91" fmla="*/ 383 h 404"/>
                <a:gd name="T92" fmla="*/ 972 w 1875"/>
                <a:gd name="T93" fmla="*/ 375 h 404"/>
                <a:gd name="T94" fmla="*/ 1093 w 1875"/>
                <a:gd name="T95" fmla="*/ 368 h 404"/>
                <a:gd name="T96" fmla="*/ 1114 w 1875"/>
                <a:gd name="T97" fmla="*/ 348 h 404"/>
                <a:gd name="T98" fmla="*/ 1159 w 1875"/>
                <a:gd name="T99" fmla="*/ 350 h 404"/>
                <a:gd name="T100" fmla="*/ 1239 w 1875"/>
                <a:gd name="T101" fmla="*/ 389 h 404"/>
                <a:gd name="T102" fmla="*/ 1274 w 1875"/>
                <a:gd name="T103" fmla="*/ 340 h 404"/>
                <a:gd name="T104" fmla="*/ 1319 w 1875"/>
                <a:gd name="T105" fmla="*/ 382 h 404"/>
                <a:gd name="T106" fmla="*/ 1404 w 1875"/>
                <a:gd name="T107" fmla="*/ 395 h 404"/>
                <a:gd name="T108" fmla="*/ 1452 w 1875"/>
                <a:gd name="T109" fmla="*/ 392 h 404"/>
                <a:gd name="T110" fmla="*/ 1532 w 1875"/>
                <a:gd name="T111" fmla="*/ 386 h 404"/>
                <a:gd name="T112" fmla="*/ 1564 w 1875"/>
                <a:gd name="T113" fmla="*/ 383 h 404"/>
                <a:gd name="T114" fmla="*/ 1624 w 1875"/>
                <a:gd name="T115" fmla="*/ 378 h 404"/>
                <a:gd name="T116" fmla="*/ 1745 w 1875"/>
                <a:gd name="T117" fmla="*/ 373 h 404"/>
                <a:gd name="T118" fmla="*/ 1808 w 1875"/>
                <a:gd name="T119" fmla="*/ 342 h 404"/>
                <a:gd name="T120" fmla="*/ 1793 w 1875"/>
                <a:gd name="T121" fmla="*/ 287 h 404"/>
                <a:gd name="T122" fmla="*/ 1821 w 1875"/>
                <a:gd name="T123" fmla="*/ 268 h 404"/>
                <a:gd name="T124" fmla="*/ 1866 w 1875"/>
                <a:gd name="T125" fmla="*/ 266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5" h="404">
                  <a:moveTo>
                    <a:pt x="1875" y="264"/>
                  </a:moveTo>
                  <a:cubicBezTo>
                    <a:pt x="1872" y="263"/>
                    <a:pt x="1870" y="262"/>
                    <a:pt x="1866" y="263"/>
                  </a:cubicBezTo>
                  <a:cubicBezTo>
                    <a:pt x="1866" y="263"/>
                    <a:pt x="1866" y="263"/>
                    <a:pt x="1866" y="263"/>
                  </a:cubicBezTo>
                  <a:cubicBezTo>
                    <a:pt x="1866" y="263"/>
                    <a:pt x="1865" y="262"/>
                    <a:pt x="1864" y="262"/>
                  </a:cubicBezTo>
                  <a:cubicBezTo>
                    <a:pt x="1864" y="262"/>
                    <a:pt x="1864" y="262"/>
                    <a:pt x="1863" y="263"/>
                  </a:cubicBezTo>
                  <a:cubicBezTo>
                    <a:pt x="1863" y="263"/>
                    <a:pt x="1863" y="264"/>
                    <a:pt x="1864" y="264"/>
                  </a:cubicBezTo>
                  <a:cubicBezTo>
                    <a:pt x="1864" y="264"/>
                    <a:pt x="1864" y="264"/>
                    <a:pt x="1864" y="264"/>
                  </a:cubicBezTo>
                  <a:cubicBezTo>
                    <a:pt x="1863" y="264"/>
                    <a:pt x="1862" y="264"/>
                    <a:pt x="1860" y="264"/>
                  </a:cubicBezTo>
                  <a:cubicBezTo>
                    <a:pt x="1858" y="263"/>
                    <a:pt x="1856" y="263"/>
                    <a:pt x="1854" y="264"/>
                  </a:cubicBezTo>
                  <a:cubicBezTo>
                    <a:pt x="1855" y="263"/>
                    <a:pt x="1856" y="263"/>
                    <a:pt x="1856" y="262"/>
                  </a:cubicBezTo>
                  <a:cubicBezTo>
                    <a:pt x="1851" y="263"/>
                    <a:pt x="1856" y="261"/>
                    <a:pt x="1854" y="260"/>
                  </a:cubicBezTo>
                  <a:cubicBezTo>
                    <a:pt x="1854" y="261"/>
                    <a:pt x="1853" y="262"/>
                    <a:pt x="1851" y="261"/>
                  </a:cubicBezTo>
                  <a:cubicBezTo>
                    <a:pt x="1852" y="260"/>
                    <a:pt x="1852" y="259"/>
                    <a:pt x="1851" y="259"/>
                  </a:cubicBezTo>
                  <a:cubicBezTo>
                    <a:pt x="1850" y="263"/>
                    <a:pt x="1843" y="260"/>
                    <a:pt x="1840" y="261"/>
                  </a:cubicBezTo>
                  <a:cubicBezTo>
                    <a:pt x="1839" y="260"/>
                    <a:pt x="1839" y="259"/>
                    <a:pt x="1839" y="257"/>
                  </a:cubicBezTo>
                  <a:cubicBezTo>
                    <a:pt x="1839" y="257"/>
                    <a:pt x="1839" y="257"/>
                    <a:pt x="1838" y="257"/>
                  </a:cubicBezTo>
                  <a:cubicBezTo>
                    <a:pt x="1838" y="257"/>
                    <a:pt x="1838" y="257"/>
                    <a:pt x="1838" y="257"/>
                  </a:cubicBezTo>
                  <a:cubicBezTo>
                    <a:pt x="1838" y="258"/>
                    <a:pt x="1838" y="260"/>
                    <a:pt x="1839" y="261"/>
                  </a:cubicBezTo>
                  <a:cubicBezTo>
                    <a:pt x="1838" y="262"/>
                    <a:pt x="1834" y="260"/>
                    <a:pt x="1834" y="263"/>
                  </a:cubicBezTo>
                  <a:cubicBezTo>
                    <a:pt x="1835" y="260"/>
                    <a:pt x="1833" y="261"/>
                    <a:pt x="1831" y="261"/>
                  </a:cubicBezTo>
                  <a:cubicBezTo>
                    <a:pt x="1831" y="261"/>
                    <a:pt x="1831" y="261"/>
                    <a:pt x="1831" y="261"/>
                  </a:cubicBezTo>
                  <a:cubicBezTo>
                    <a:pt x="1831" y="261"/>
                    <a:pt x="1831" y="261"/>
                    <a:pt x="1831" y="261"/>
                  </a:cubicBezTo>
                  <a:cubicBezTo>
                    <a:pt x="1831" y="259"/>
                    <a:pt x="1831" y="259"/>
                    <a:pt x="1831" y="259"/>
                  </a:cubicBezTo>
                  <a:cubicBezTo>
                    <a:pt x="1832" y="259"/>
                    <a:pt x="1832" y="258"/>
                    <a:pt x="1832" y="257"/>
                  </a:cubicBezTo>
                  <a:cubicBezTo>
                    <a:pt x="1830" y="253"/>
                    <a:pt x="1825" y="256"/>
                    <a:pt x="1823" y="256"/>
                  </a:cubicBezTo>
                  <a:cubicBezTo>
                    <a:pt x="1825" y="257"/>
                    <a:pt x="1826" y="259"/>
                    <a:pt x="1827" y="260"/>
                  </a:cubicBezTo>
                  <a:cubicBezTo>
                    <a:pt x="1824" y="262"/>
                    <a:pt x="1818" y="260"/>
                    <a:pt x="1816" y="259"/>
                  </a:cubicBezTo>
                  <a:cubicBezTo>
                    <a:pt x="1816" y="259"/>
                    <a:pt x="1816" y="259"/>
                    <a:pt x="1816" y="259"/>
                  </a:cubicBezTo>
                  <a:cubicBezTo>
                    <a:pt x="1816" y="259"/>
                    <a:pt x="1817" y="259"/>
                    <a:pt x="1817" y="259"/>
                  </a:cubicBezTo>
                  <a:cubicBezTo>
                    <a:pt x="1818" y="259"/>
                    <a:pt x="1820" y="259"/>
                    <a:pt x="1820" y="258"/>
                  </a:cubicBezTo>
                  <a:cubicBezTo>
                    <a:pt x="1821" y="257"/>
                    <a:pt x="1821" y="257"/>
                    <a:pt x="1820" y="257"/>
                  </a:cubicBezTo>
                  <a:cubicBezTo>
                    <a:pt x="1820" y="257"/>
                    <a:pt x="1820" y="257"/>
                    <a:pt x="1820" y="257"/>
                  </a:cubicBezTo>
                  <a:cubicBezTo>
                    <a:pt x="1819" y="258"/>
                    <a:pt x="1819" y="258"/>
                    <a:pt x="1818" y="258"/>
                  </a:cubicBezTo>
                  <a:cubicBezTo>
                    <a:pt x="1817" y="258"/>
                    <a:pt x="1816" y="258"/>
                    <a:pt x="1815" y="258"/>
                  </a:cubicBezTo>
                  <a:cubicBezTo>
                    <a:pt x="1813" y="256"/>
                    <a:pt x="1814" y="260"/>
                    <a:pt x="1813" y="260"/>
                  </a:cubicBezTo>
                  <a:cubicBezTo>
                    <a:pt x="1813" y="259"/>
                    <a:pt x="1813" y="257"/>
                    <a:pt x="1813" y="256"/>
                  </a:cubicBezTo>
                  <a:cubicBezTo>
                    <a:pt x="1810" y="255"/>
                    <a:pt x="1807" y="253"/>
                    <a:pt x="1804" y="255"/>
                  </a:cubicBezTo>
                  <a:cubicBezTo>
                    <a:pt x="1804" y="255"/>
                    <a:pt x="1804" y="255"/>
                    <a:pt x="1804" y="255"/>
                  </a:cubicBezTo>
                  <a:cubicBezTo>
                    <a:pt x="1804" y="254"/>
                    <a:pt x="1801" y="254"/>
                    <a:pt x="1801" y="255"/>
                  </a:cubicBezTo>
                  <a:cubicBezTo>
                    <a:pt x="1801" y="255"/>
                    <a:pt x="1801" y="255"/>
                    <a:pt x="1801" y="255"/>
                  </a:cubicBezTo>
                  <a:cubicBezTo>
                    <a:pt x="1801" y="255"/>
                    <a:pt x="1801" y="255"/>
                    <a:pt x="1800" y="255"/>
                  </a:cubicBezTo>
                  <a:cubicBezTo>
                    <a:pt x="1800" y="255"/>
                    <a:pt x="1800" y="255"/>
                    <a:pt x="1801" y="254"/>
                  </a:cubicBezTo>
                  <a:cubicBezTo>
                    <a:pt x="1794" y="256"/>
                    <a:pt x="1790" y="252"/>
                    <a:pt x="1784" y="250"/>
                  </a:cubicBezTo>
                  <a:cubicBezTo>
                    <a:pt x="1785" y="251"/>
                    <a:pt x="1785" y="252"/>
                    <a:pt x="1784" y="251"/>
                  </a:cubicBezTo>
                  <a:cubicBezTo>
                    <a:pt x="1784" y="249"/>
                    <a:pt x="1784" y="248"/>
                    <a:pt x="1785" y="247"/>
                  </a:cubicBezTo>
                  <a:cubicBezTo>
                    <a:pt x="1785" y="247"/>
                    <a:pt x="1785" y="247"/>
                    <a:pt x="1785" y="247"/>
                  </a:cubicBezTo>
                  <a:cubicBezTo>
                    <a:pt x="1786" y="246"/>
                    <a:pt x="1787" y="246"/>
                    <a:pt x="1788" y="247"/>
                  </a:cubicBezTo>
                  <a:cubicBezTo>
                    <a:pt x="1788" y="247"/>
                    <a:pt x="1789" y="247"/>
                    <a:pt x="1789" y="247"/>
                  </a:cubicBezTo>
                  <a:cubicBezTo>
                    <a:pt x="1789" y="247"/>
                    <a:pt x="1789" y="247"/>
                    <a:pt x="1790" y="246"/>
                  </a:cubicBezTo>
                  <a:cubicBezTo>
                    <a:pt x="1790" y="246"/>
                    <a:pt x="1789" y="245"/>
                    <a:pt x="1789" y="245"/>
                  </a:cubicBezTo>
                  <a:cubicBezTo>
                    <a:pt x="1788" y="244"/>
                    <a:pt x="1787" y="244"/>
                    <a:pt x="1785" y="244"/>
                  </a:cubicBezTo>
                  <a:cubicBezTo>
                    <a:pt x="1785" y="244"/>
                    <a:pt x="1785" y="244"/>
                    <a:pt x="1785" y="244"/>
                  </a:cubicBezTo>
                  <a:cubicBezTo>
                    <a:pt x="1785" y="242"/>
                    <a:pt x="1782" y="244"/>
                    <a:pt x="1782" y="242"/>
                  </a:cubicBezTo>
                  <a:cubicBezTo>
                    <a:pt x="1783" y="242"/>
                    <a:pt x="1784" y="238"/>
                    <a:pt x="1785" y="240"/>
                  </a:cubicBezTo>
                  <a:cubicBezTo>
                    <a:pt x="1785" y="242"/>
                    <a:pt x="1788" y="237"/>
                    <a:pt x="1792" y="239"/>
                  </a:cubicBezTo>
                  <a:cubicBezTo>
                    <a:pt x="1792" y="239"/>
                    <a:pt x="1792" y="239"/>
                    <a:pt x="1792" y="239"/>
                  </a:cubicBezTo>
                  <a:cubicBezTo>
                    <a:pt x="1792" y="241"/>
                    <a:pt x="1787" y="241"/>
                    <a:pt x="1790" y="243"/>
                  </a:cubicBezTo>
                  <a:cubicBezTo>
                    <a:pt x="1790" y="241"/>
                    <a:pt x="1792" y="241"/>
                    <a:pt x="1793" y="240"/>
                  </a:cubicBezTo>
                  <a:cubicBezTo>
                    <a:pt x="1793" y="240"/>
                    <a:pt x="1793" y="240"/>
                    <a:pt x="1793" y="240"/>
                  </a:cubicBezTo>
                  <a:cubicBezTo>
                    <a:pt x="1793" y="240"/>
                    <a:pt x="1793" y="240"/>
                    <a:pt x="1793" y="240"/>
                  </a:cubicBezTo>
                  <a:cubicBezTo>
                    <a:pt x="1796" y="235"/>
                    <a:pt x="1801" y="240"/>
                    <a:pt x="1803" y="237"/>
                  </a:cubicBezTo>
                  <a:cubicBezTo>
                    <a:pt x="1803" y="237"/>
                    <a:pt x="1803" y="237"/>
                    <a:pt x="1803" y="237"/>
                  </a:cubicBezTo>
                  <a:cubicBezTo>
                    <a:pt x="1803" y="237"/>
                    <a:pt x="1804" y="238"/>
                    <a:pt x="1804" y="238"/>
                  </a:cubicBezTo>
                  <a:cubicBezTo>
                    <a:pt x="1804" y="238"/>
                    <a:pt x="1805" y="238"/>
                    <a:pt x="1805" y="238"/>
                  </a:cubicBezTo>
                  <a:cubicBezTo>
                    <a:pt x="1805" y="238"/>
                    <a:pt x="1805" y="237"/>
                    <a:pt x="1805" y="237"/>
                  </a:cubicBezTo>
                  <a:cubicBezTo>
                    <a:pt x="1805" y="237"/>
                    <a:pt x="1805" y="237"/>
                    <a:pt x="1805" y="237"/>
                  </a:cubicBezTo>
                  <a:cubicBezTo>
                    <a:pt x="1804" y="237"/>
                    <a:pt x="1804" y="236"/>
                    <a:pt x="1803" y="236"/>
                  </a:cubicBezTo>
                  <a:cubicBezTo>
                    <a:pt x="1803" y="233"/>
                    <a:pt x="1800" y="236"/>
                    <a:pt x="1798" y="233"/>
                  </a:cubicBezTo>
                  <a:cubicBezTo>
                    <a:pt x="1801" y="232"/>
                    <a:pt x="1797" y="230"/>
                    <a:pt x="1796" y="227"/>
                  </a:cubicBezTo>
                  <a:cubicBezTo>
                    <a:pt x="1798" y="227"/>
                    <a:pt x="1798" y="226"/>
                    <a:pt x="1797" y="223"/>
                  </a:cubicBezTo>
                  <a:cubicBezTo>
                    <a:pt x="1799" y="223"/>
                    <a:pt x="1799" y="223"/>
                    <a:pt x="1799" y="223"/>
                  </a:cubicBezTo>
                  <a:cubicBezTo>
                    <a:pt x="1799" y="223"/>
                    <a:pt x="1800" y="223"/>
                    <a:pt x="1800" y="223"/>
                  </a:cubicBezTo>
                  <a:cubicBezTo>
                    <a:pt x="1800" y="222"/>
                    <a:pt x="1800" y="222"/>
                    <a:pt x="1799" y="222"/>
                  </a:cubicBezTo>
                  <a:cubicBezTo>
                    <a:pt x="1797" y="222"/>
                    <a:pt x="1797" y="222"/>
                    <a:pt x="1797" y="222"/>
                  </a:cubicBezTo>
                  <a:cubicBezTo>
                    <a:pt x="1795" y="221"/>
                    <a:pt x="1793" y="221"/>
                    <a:pt x="1792" y="224"/>
                  </a:cubicBezTo>
                  <a:cubicBezTo>
                    <a:pt x="1792" y="218"/>
                    <a:pt x="1789" y="222"/>
                    <a:pt x="1788" y="218"/>
                  </a:cubicBezTo>
                  <a:cubicBezTo>
                    <a:pt x="1789" y="219"/>
                    <a:pt x="1792" y="216"/>
                    <a:pt x="1790" y="216"/>
                  </a:cubicBezTo>
                  <a:cubicBezTo>
                    <a:pt x="1790" y="217"/>
                    <a:pt x="1789" y="215"/>
                    <a:pt x="1788" y="215"/>
                  </a:cubicBezTo>
                  <a:cubicBezTo>
                    <a:pt x="1789" y="215"/>
                    <a:pt x="1789" y="214"/>
                    <a:pt x="1790" y="214"/>
                  </a:cubicBezTo>
                  <a:cubicBezTo>
                    <a:pt x="1789" y="213"/>
                    <a:pt x="1789" y="213"/>
                    <a:pt x="1789" y="213"/>
                  </a:cubicBezTo>
                  <a:cubicBezTo>
                    <a:pt x="1790" y="214"/>
                    <a:pt x="1791" y="215"/>
                    <a:pt x="1792" y="215"/>
                  </a:cubicBezTo>
                  <a:cubicBezTo>
                    <a:pt x="1792" y="215"/>
                    <a:pt x="1792" y="215"/>
                    <a:pt x="1792" y="215"/>
                  </a:cubicBezTo>
                  <a:cubicBezTo>
                    <a:pt x="1792" y="215"/>
                    <a:pt x="1793" y="215"/>
                    <a:pt x="1793" y="215"/>
                  </a:cubicBezTo>
                  <a:cubicBezTo>
                    <a:pt x="1793" y="214"/>
                    <a:pt x="1793" y="214"/>
                    <a:pt x="1792" y="214"/>
                  </a:cubicBezTo>
                  <a:cubicBezTo>
                    <a:pt x="1792" y="214"/>
                    <a:pt x="1791" y="213"/>
                    <a:pt x="1790" y="213"/>
                  </a:cubicBezTo>
                  <a:cubicBezTo>
                    <a:pt x="1790" y="213"/>
                    <a:pt x="1790" y="212"/>
                    <a:pt x="1790" y="212"/>
                  </a:cubicBezTo>
                  <a:cubicBezTo>
                    <a:pt x="1790" y="212"/>
                    <a:pt x="1790" y="212"/>
                    <a:pt x="1790" y="212"/>
                  </a:cubicBezTo>
                  <a:cubicBezTo>
                    <a:pt x="1791" y="212"/>
                    <a:pt x="1791" y="212"/>
                    <a:pt x="1792" y="211"/>
                  </a:cubicBezTo>
                  <a:cubicBezTo>
                    <a:pt x="1792" y="211"/>
                    <a:pt x="1792" y="210"/>
                    <a:pt x="1792" y="209"/>
                  </a:cubicBezTo>
                  <a:cubicBezTo>
                    <a:pt x="1792" y="209"/>
                    <a:pt x="1791" y="208"/>
                    <a:pt x="1790" y="209"/>
                  </a:cubicBezTo>
                  <a:cubicBezTo>
                    <a:pt x="1790" y="209"/>
                    <a:pt x="1790" y="209"/>
                    <a:pt x="1789" y="209"/>
                  </a:cubicBezTo>
                  <a:cubicBezTo>
                    <a:pt x="1787" y="209"/>
                    <a:pt x="1785" y="208"/>
                    <a:pt x="1785" y="206"/>
                  </a:cubicBezTo>
                  <a:cubicBezTo>
                    <a:pt x="1786" y="206"/>
                    <a:pt x="1786" y="206"/>
                    <a:pt x="1786" y="206"/>
                  </a:cubicBezTo>
                  <a:cubicBezTo>
                    <a:pt x="1786" y="205"/>
                    <a:pt x="1786" y="205"/>
                    <a:pt x="1786" y="205"/>
                  </a:cubicBezTo>
                  <a:cubicBezTo>
                    <a:pt x="1786" y="205"/>
                    <a:pt x="1787" y="205"/>
                    <a:pt x="1787" y="205"/>
                  </a:cubicBezTo>
                  <a:cubicBezTo>
                    <a:pt x="1787" y="206"/>
                    <a:pt x="1788" y="205"/>
                    <a:pt x="1788" y="205"/>
                  </a:cubicBezTo>
                  <a:cubicBezTo>
                    <a:pt x="1788" y="204"/>
                    <a:pt x="1788" y="204"/>
                    <a:pt x="1788" y="204"/>
                  </a:cubicBezTo>
                  <a:cubicBezTo>
                    <a:pt x="1788" y="204"/>
                    <a:pt x="1788" y="204"/>
                    <a:pt x="1788" y="204"/>
                  </a:cubicBezTo>
                  <a:cubicBezTo>
                    <a:pt x="1788" y="204"/>
                    <a:pt x="1787" y="204"/>
                    <a:pt x="1787" y="204"/>
                  </a:cubicBezTo>
                  <a:cubicBezTo>
                    <a:pt x="1786" y="203"/>
                    <a:pt x="1787" y="201"/>
                    <a:pt x="1787" y="200"/>
                  </a:cubicBezTo>
                  <a:cubicBezTo>
                    <a:pt x="1786" y="200"/>
                    <a:pt x="1786" y="199"/>
                    <a:pt x="1786" y="199"/>
                  </a:cubicBezTo>
                  <a:cubicBezTo>
                    <a:pt x="1786" y="199"/>
                    <a:pt x="1786" y="199"/>
                    <a:pt x="1786" y="199"/>
                  </a:cubicBezTo>
                  <a:cubicBezTo>
                    <a:pt x="1785" y="197"/>
                    <a:pt x="1782" y="197"/>
                    <a:pt x="1780" y="197"/>
                  </a:cubicBezTo>
                  <a:cubicBezTo>
                    <a:pt x="1780" y="197"/>
                    <a:pt x="1780" y="197"/>
                    <a:pt x="1780" y="197"/>
                  </a:cubicBezTo>
                  <a:cubicBezTo>
                    <a:pt x="1780" y="198"/>
                    <a:pt x="1780" y="198"/>
                    <a:pt x="1780" y="198"/>
                  </a:cubicBezTo>
                  <a:cubicBezTo>
                    <a:pt x="1780" y="198"/>
                    <a:pt x="1780" y="199"/>
                    <a:pt x="1780" y="199"/>
                  </a:cubicBezTo>
                  <a:cubicBezTo>
                    <a:pt x="1776" y="197"/>
                    <a:pt x="1776" y="193"/>
                    <a:pt x="1774" y="192"/>
                  </a:cubicBezTo>
                  <a:cubicBezTo>
                    <a:pt x="1773" y="191"/>
                    <a:pt x="1769" y="194"/>
                    <a:pt x="1765" y="191"/>
                  </a:cubicBezTo>
                  <a:cubicBezTo>
                    <a:pt x="1765" y="190"/>
                    <a:pt x="1767" y="191"/>
                    <a:pt x="1766" y="188"/>
                  </a:cubicBezTo>
                  <a:cubicBezTo>
                    <a:pt x="1766" y="188"/>
                    <a:pt x="1766" y="188"/>
                    <a:pt x="1766" y="188"/>
                  </a:cubicBezTo>
                  <a:cubicBezTo>
                    <a:pt x="1767" y="188"/>
                    <a:pt x="1768" y="188"/>
                    <a:pt x="1768" y="188"/>
                  </a:cubicBezTo>
                  <a:cubicBezTo>
                    <a:pt x="1769" y="189"/>
                    <a:pt x="1769" y="189"/>
                    <a:pt x="1770" y="189"/>
                  </a:cubicBezTo>
                  <a:cubicBezTo>
                    <a:pt x="1770" y="189"/>
                    <a:pt x="1770" y="189"/>
                    <a:pt x="1770" y="189"/>
                  </a:cubicBezTo>
                  <a:cubicBezTo>
                    <a:pt x="1771" y="189"/>
                    <a:pt x="1771" y="189"/>
                    <a:pt x="1771" y="189"/>
                  </a:cubicBezTo>
                  <a:cubicBezTo>
                    <a:pt x="1771" y="189"/>
                    <a:pt x="1771" y="188"/>
                    <a:pt x="1771" y="188"/>
                  </a:cubicBezTo>
                  <a:cubicBezTo>
                    <a:pt x="1771" y="188"/>
                    <a:pt x="1771" y="188"/>
                    <a:pt x="1771" y="188"/>
                  </a:cubicBezTo>
                  <a:cubicBezTo>
                    <a:pt x="1773" y="188"/>
                    <a:pt x="1772" y="190"/>
                    <a:pt x="1771" y="191"/>
                  </a:cubicBezTo>
                  <a:cubicBezTo>
                    <a:pt x="1774" y="190"/>
                    <a:pt x="1777" y="190"/>
                    <a:pt x="1780" y="192"/>
                  </a:cubicBezTo>
                  <a:cubicBezTo>
                    <a:pt x="1780" y="192"/>
                    <a:pt x="1780" y="192"/>
                    <a:pt x="1780" y="192"/>
                  </a:cubicBezTo>
                  <a:cubicBezTo>
                    <a:pt x="1782" y="193"/>
                    <a:pt x="1785" y="194"/>
                    <a:pt x="1787" y="195"/>
                  </a:cubicBezTo>
                  <a:cubicBezTo>
                    <a:pt x="1789" y="196"/>
                    <a:pt x="1791" y="196"/>
                    <a:pt x="1792" y="197"/>
                  </a:cubicBezTo>
                  <a:cubicBezTo>
                    <a:pt x="1792" y="197"/>
                    <a:pt x="1792" y="197"/>
                    <a:pt x="1793" y="197"/>
                  </a:cubicBezTo>
                  <a:cubicBezTo>
                    <a:pt x="1793" y="197"/>
                    <a:pt x="1793" y="197"/>
                    <a:pt x="1793" y="197"/>
                  </a:cubicBezTo>
                  <a:cubicBezTo>
                    <a:pt x="1793" y="196"/>
                    <a:pt x="1793" y="196"/>
                    <a:pt x="1793" y="196"/>
                  </a:cubicBezTo>
                  <a:cubicBezTo>
                    <a:pt x="1791" y="195"/>
                    <a:pt x="1789" y="194"/>
                    <a:pt x="1788" y="194"/>
                  </a:cubicBezTo>
                  <a:cubicBezTo>
                    <a:pt x="1785" y="193"/>
                    <a:pt x="1783" y="192"/>
                    <a:pt x="1781" y="191"/>
                  </a:cubicBezTo>
                  <a:cubicBezTo>
                    <a:pt x="1781" y="191"/>
                    <a:pt x="1781" y="191"/>
                    <a:pt x="1781" y="190"/>
                  </a:cubicBezTo>
                  <a:cubicBezTo>
                    <a:pt x="1782" y="192"/>
                    <a:pt x="1785" y="191"/>
                    <a:pt x="1785" y="189"/>
                  </a:cubicBezTo>
                  <a:cubicBezTo>
                    <a:pt x="1786" y="189"/>
                    <a:pt x="1786" y="189"/>
                    <a:pt x="1786" y="189"/>
                  </a:cubicBezTo>
                  <a:cubicBezTo>
                    <a:pt x="1786" y="189"/>
                    <a:pt x="1786" y="189"/>
                    <a:pt x="1786" y="189"/>
                  </a:cubicBezTo>
                  <a:cubicBezTo>
                    <a:pt x="1786" y="188"/>
                    <a:pt x="1786" y="188"/>
                    <a:pt x="1786" y="188"/>
                  </a:cubicBezTo>
                  <a:cubicBezTo>
                    <a:pt x="1786" y="188"/>
                    <a:pt x="1786" y="188"/>
                    <a:pt x="1786" y="188"/>
                  </a:cubicBezTo>
                  <a:cubicBezTo>
                    <a:pt x="1787" y="187"/>
                    <a:pt x="1785" y="183"/>
                    <a:pt x="1786" y="183"/>
                  </a:cubicBezTo>
                  <a:cubicBezTo>
                    <a:pt x="1786" y="183"/>
                    <a:pt x="1786" y="183"/>
                    <a:pt x="1786" y="183"/>
                  </a:cubicBezTo>
                  <a:cubicBezTo>
                    <a:pt x="1788" y="183"/>
                    <a:pt x="1789" y="183"/>
                    <a:pt x="1790" y="184"/>
                  </a:cubicBezTo>
                  <a:cubicBezTo>
                    <a:pt x="1790" y="184"/>
                    <a:pt x="1790" y="184"/>
                    <a:pt x="1790" y="184"/>
                  </a:cubicBezTo>
                  <a:cubicBezTo>
                    <a:pt x="1790" y="184"/>
                    <a:pt x="1790" y="185"/>
                    <a:pt x="1790" y="185"/>
                  </a:cubicBezTo>
                  <a:cubicBezTo>
                    <a:pt x="1790" y="185"/>
                    <a:pt x="1790" y="186"/>
                    <a:pt x="1790" y="186"/>
                  </a:cubicBezTo>
                  <a:cubicBezTo>
                    <a:pt x="1790" y="186"/>
                    <a:pt x="1790" y="186"/>
                    <a:pt x="1790" y="186"/>
                  </a:cubicBezTo>
                  <a:cubicBezTo>
                    <a:pt x="1791" y="186"/>
                    <a:pt x="1791" y="186"/>
                    <a:pt x="1791" y="185"/>
                  </a:cubicBezTo>
                  <a:cubicBezTo>
                    <a:pt x="1791" y="185"/>
                    <a:pt x="1791" y="185"/>
                    <a:pt x="1791" y="184"/>
                  </a:cubicBezTo>
                  <a:cubicBezTo>
                    <a:pt x="1791" y="184"/>
                    <a:pt x="1791" y="184"/>
                    <a:pt x="1791" y="184"/>
                  </a:cubicBezTo>
                  <a:cubicBezTo>
                    <a:pt x="1791" y="184"/>
                    <a:pt x="1791" y="184"/>
                    <a:pt x="1791" y="184"/>
                  </a:cubicBezTo>
                  <a:cubicBezTo>
                    <a:pt x="1792" y="183"/>
                    <a:pt x="1793" y="183"/>
                    <a:pt x="1794" y="183"/>
                  </a:cubicBezTo>
                  <a:cubicBezTo>
                    <a:pt x="1795" y="183"/>
                    <a:pt x="1796" y="184"/>
                    <a:pt x="1797" y="183"/>
                  </a:cubicBezTo>
                  <a:cubicBezTo>
                    <a:pt x="1797" y="183"/>
                    <a:pt x="1797" y="183"/>
                    <a:pt x="1797" y="183"/>
                  </a:cubicBezTo>
                  <a:cubicBezTo>
                    <a:pt x="1797" y="183"/>
                    <a:pt x="1797" y="183"/>
                    <a:pt x="1797" y="183"/>
                  </a:cubicBezTo>
                  <a:cubicBezTo>
                    <a:pt x="1798" y="186"/>
                    <a:pt x="1801" y="187"/>
                    <a:pt x="1803" y="184"/>
                  </a:cubicBezTo>
                  <a:cubicBezTo>
                    <a:pt x="1802" y="182"/>
                    <a:pt x="1801" y="181"/>
                    <a:pt x="1798" y="181"/>
                  </a:cubicBezTo>
                  <a:cubicBezTo>
                    <a:pt x="1798" y="180"/>
                    <a:pt x="1798" y="180"/>
                    <a:pt x="1798" y="179"/>
                  </a:cubicBezTo>
                  <a:cubicBezTo>
                    <a:pt x="1798" y="179"/>
                    <a:pt x="1798" y="178"/>
                    <a:pt x="1798" y="178"/>
                  </a:cubicBezTo>
                  <a:cubicBezTo>
                    <a:pt x="1797" y="177"/>
                    <a:pt x="1797" y="177"/>
                    <a:pt x="1797" y="177"/>
                  </a:cubicBezTo>
                  <a:cubicBezTo>
                    <a:pt x="1797" y="177"/>
                    <a:pt x="1797" y="177"/>
                    <a:pt x="1797" y="177"/>
                  </a:cubicBezTo>
                  <a:cubicBezTo>
                    <a:pt x="1792" y="177"/>
                    <a:pt x="1788" y="176"/>
                    <a:pt x="1784" y="176"/>
                  </a:cubicBezTo>
                  <a:cubicBezTo>
                    <a:pt x="1784" y="176"/>
                    <a:pt x="1784" y="176"/>
                    <a:pt x="1784" y="176"/>
                  </a:cubicBezTo>
                  <a:cubicBezTo>
                    <a:pt x="1784" y="176"/>
                    <a:pt x="1784" y="176"/>
                    <a:pt x="1784" y="176"/>
                  </a:cubicBezTo>
                  <a:cubicBezTo>
                    <a:pt x="1783" y="176"/>
                    <a:pt x="1783" y="175"/>
                    <a:pt x="1783" y="175"/>
                  </a:cubicBezTo>
                  <a:cubicBezTo>
                    <a:pt x="1782" y="175"/>
                    <a:pt x="1782" y="174"/>
                    <a:pt x="1781" y="174"/>
                  </a:cubicBezTo>
                  <a:cubicBezTo>
                    <a:pt x="1781" y="174"/>
                    <a:pt x="1780" y="174"/>
                    <a:pt x="1780" y="174"/>
                  </a:cubicBezTo>
                  <a:cubicBezTo>
                    <a:pt x="1780" y="174"/>
                    <a:pt x="1780" y="174"/>
                    <a:pt x="1780" y="174"/>
                  </a:cubicBezTo>
                  <a:cubicBezTo>
                    <a:pt x="1779" y="172"/>
                    <a:pt x="1776" y="172"/>
                    <a:pt x="1776" y="170"/>
                  </a:cubicBezTo>
                  <a:cubicBezTo>
                    <a:pt x="1776" y="170"/>
                    <a:pt x="1776" y="170"/>
                    <a:pt x="1776" y="170"/>
                  </a:cubicBezTo>
                  <a:cubicBezTo>
                    <a:pt x="1776" y="170"/>
                    <a:pt x="1777" y="170"/>
                    <a:pt x="1777" y="170"/>
                  </a:cubicBezTo>
                  <a:cubicBezTo>
                    <a:pt x="1777" y="170"/>
                    <a:pt x="1778" y="170"/>
                    <a:pt x="1778" y="171"/>
                  </a:cubicBezTo>
                  <a:cubicBezTo>
                    <a:pt x="1778" y="171"/>
                    <a:pt x="1778" y="171"/>
                    <a:pt x="1779" y="170"/>
                  </a:cubicBezTo>
                  <a:cubicBezTo>
                    <a:pt x="1779" y="170"/>
                    <a:pt x="1779" y="170"/>
                    <a:pt x="1778" y="169"/>
                  </a:cubicBezTo>
                  <a:cubicBezTo>
                    <a:pt x="1778" y="169"/>
                    <a:pt x="1777" y="168"/>
                    <a:pt x="1777" y="168"/>
                  </a:cubicBezTo>
                  <a:cubicBezTo>
                    <a:pt x="1776" y="168"/>
                    <a:pt x="1776" y="168"/>
                    <a:pt x="1776" y="168"/>
                  </a:cubicBezTo>
                  <a:cubicBezTo>
                    <a:pt x="1776" y="168"/>
                    <a:pt x="1776" y="168"/>
                    <a:pt x="1776" y="168"/>
                  </a:cubicBezTo>
                  <a:cubicBezTo>
                    <a:pt x="1776" y="169"/>
                    <a:pt x="1776" y="169"/>
                    <a:pt x="1776" y="169"/>
                  </a:cubicBezTo>
                  <a:cubicBezTo>
                    <a:pt x="1776" y="169"/>
                    <a:pt x="1775" y="169"/>
                    <a:pt x="1775" y="169"/>
                  </a:cubicBezTo>
                  <a:cubicBezTo>
                    <a:pt x="1775" y="169"/>
                    <a:pt x="1775" y="169"/>
                    <a:pt x="1775" y="169"/>
                  </a:cubicBezTo>
                  <a:cubicBezTo>
                    <a:pt x="1773" y="165"/>
                    <a:pt x="1774" y="163"/>
                    <a:pt x="1772" y="158"/>
                  </a:cubicBezTo>
                  <a:cubicBezTo>
                    <a:pt x="1773" y="159"/>
                    <a:pt x="1774" y="159"/>
                    <a:pt x="1775" y="158"/>
                  </a:cubicBezTo>
                  <a:cubicBezTo>
                    <a:pt x="1773" y="155"/>
                    <a:pt x="1770" y="154"/>
                    <a:pt x="1767" y="154"/>
                  </a:cubicBezTo>
                  <a:cubicBezTo>
                    <a:pt x="1767" y="149"/>
                    <a:pt x="1766" y="151"/>
                    <a:pt x="1765" y="146"/>
                  </a:cubicBezTo>
                  <a:cubicBezTo>
                    <a:pt x="1765" y="146"/>
                    <a:pt x="1765" y="146"/>
                    <a:pt x="1765" y="146"/>
                  </a:cubicBezTo>
                  <a:cubicBezTo>
                    <a:pt x="1766" y="146"/>
                    <a:pt x="1767" y="147"/>
                    <a:pt x="1768" y="147"/>
                  </a:cubicBezTo>
                  <a:cubicBezTo>
                    <a:pt x="1769" y="147"/>
                    <a:pt x="1769" y="148"/>
                    <a:pt x="1770" y="148"/>
                  </a:cubicBezTo>
                  <a:cubicBezTo>
                    <a:pt x="1771" y="148"/>
                    <a:pt x="1771" y="148"/>
                    <a:pt x="1772" y="148"/>
                  </a:cubicBezTo>
                  <a:cubicBezTo>
                    <a:pt x="1772" y="148"/>
                    <a:pt x="1772" y="148"/>
                    <a:pt x="1772" y="148"/>
                  </a:cubicBezTo>
                  <a:cubicBezTo>
                    <a:pt x="1772" y="148"/>
                    <a:pt x="1772" y="148"/>
                    <a:pt x="1773" y="148"/>
                  </a:cubicBezTo>
                  <a:cubicBezTo>
                    <a:pt x="1773" y="148"/>
                    <a:pt x="1773" y="148"/>
                    <a:pt x="1773" y="148"/>
                  </a:cubicBezTo>
                  <a:cubicBezTo>
                    <a:pt x="1773" y="148"/>
                    <a:pt x="1773" y="148"/>
                    <a:pt x="1773" y="148"/>
                  </a:cubicBezTo>
                  <a:cubicBezTo>
                    <a:pt x="1774" y="148"/>
                    <a:pt x="1774" y="147"/>
                    <a:pt x="1774" y="147"/>
                  </a:cubicBezTo>
                  <a:cubicBezTo>
                    <a:pt x="1774" y="146"/>
                    <a:pt x="1774" y="146"/>
                    <a:pt x="1774" y="146"/>
                  </a:cubicBezTo>
                  <a:cubicBezTo>
                    <a:pt x="1773" y="146"/>
                    <a:pt x="1773" y="146"/>
                    <a:pt x="1773" y="146"/>
                  </a:cubicBezTo>
                  <a:cubicBezTo>
                    <a:pt x="1773" y="146"/>
                    <a:pt x="1772" y="146"/>
                    <a:pt x="1772" y="146"/>
                  </a:cubicBezTo>
                  <a:cubicBezTo>
                    <a:pt x="1772" y="145"/>
                    <a:pt x="1772" y="144"/>
                    <a:pt x="1771" y="144"/>
                  </a:cubicBezTo>
                  <a:cubicBezTo>
                    <a:pt x="1771" y="144"/>
                    <a:pt x="1770" y="144"/>
                    <a:pt x="1770" y="144"/>
                  </a:cubicBezTo>
                  <a:cubicBezTo>
                    <a:pt x="1770" y="145"/>
                    <a:pt x="1770" y="145"/>
                    <a:pt x="1770" y="145"/>
                  </a:cubicBezTo>
                  <a:cubicBezTo>
                    <a:pt x="1771" y="145"/>
                    <a:pt x="1771" y="146"/>
                    <a:pt x="1771" y="146"/>
                  </a:cubicBezTo>
                  <a:cubicBezTo>
                    <a:pt x="1770" y="147"/>
                    <a:pt x="1769" y="146"/>
                    <a:pt x="1768" y="146"/>
                  </a:cubicBezTo>
                  <a:cubicBezTo>
                    <a:pt x="1767" y="145"/>
                    <a:pt x="1766" y="145"/>
                    <a:pt x="1765" y="145"/>
                  </a:cubicBezTo>
                  <a:cubicBezTo>
                    <a:pt x="1764" y="144"/>
                    <a:pt x="1763" y="143"/>
                    <a:pt x="1763" y="142"/>
                  </a:cubicBezTo>
                  <a:cubicBezTo>
                    <a:pt x="1761" y="141"/>
                    <a:pt x="1761" y="143"/>
                    <a:pt x="1759" y="143"/>
                  </a:cubicBezTo>
                  <a:cubicBezTo>
                    <a:pt x="1759" y="138"/>
                    <a:pt x="1756" y="136"/>
                    <a:pt x="1754" y="135"/>
                  </a:cubicBezTo>
                  <a:cubicBezTo>
                    <a:pt x="1753" y="133"/>
                    <a:pt x="1757" y="136"/>
                    <a:pt x="1756" y="133"/>
                  </a:cubicBezTo>
                  <a:cubicBezTo>
                    <a:pt x="1755" y="133"/>
                    <a:pt x="1754" y="132"/>
                    <a:pt x="1753" y="132"/>
                  </a:cubicBezTo>
                  <a:cubicBezTo>
                    <a:pt x="1755" y="135"/>
                    <a:pt x="1751" y="137"/>
                    <a:pt x="1750" y="133"/>
                  </a:cubicBezTo>
                  <a:cubicBezTo>
                    <a:pt x="1751" y="133"/>
                    <a:pt x="1751" y="135"/>
                    <a:pt x="1751" y="132"/>
                  </a:cubicBezTo>
                  <a:cubicBezTo>
                    <a:pt x="1749" y="133"/>
                    <a:pt x="1746" y="129"/>
                    <a:pt x="1747" y="128"/>
                  </a:cubicBezTo>
                  <a:cubicBezTo>
                    <a:pt x="1747" y="128"/>
                    <a:pt x="1747" y="128"/>
                    <a:pt x="1747" y="128"/>
                  </a:cubicBezTo>
                  <a:cubicBezTo>
                    <a:pt x="1747" y="128"/>
                    <a:pt x="1748" y="127"/>
                    <a:pt x="1748" y="127"/>
                  </a:cubicBezTo>
                  <a:cubicBezTo>
                    <a:pt x="1748" y="128"/>
                    <a:pt x="1748" y="128"/>
                    <a:pt x="1748" y="128"/>
                  </a:cubicBezTo>
                  <a:cubicBezTo>
                    <a:pt x="1749" y="129"/>
                    <a:pt x="1749" y="129"/>
                    <a:pt x="1749" y="129"/>
                  </a:cubicBezTo>
                  <a:cubicBezTo>
                    <a:pt x="1749" y="129"/>
                    <a:pt x="1749" y="129"/>
                    <a:pt x="1749" y="129"/>
                  </a:cubicBezTo>
                  <a:cubicBezTo>
                    <a:pt x="1750" y="129"/>
                    <a:pt x="1750" y="130"/>
                    <a:pt x="1750" y="130"/>
                  </a:cubicBezTo>
                  <a:cubicBezTo>
                    <a:pt x="1751" y="130"/>
                    <a:pt x="1752" y="129"/>
                    <a:pt x="1752" y="129"/>
                  </a:cubicBezTo>
                  <a:cubicBezTo>
                    <a:pt x="1753" y="129"/>
                    <a:pt x="1753" y="129"/>
                    <a:pt x="1754" y="129"/>
                  </a:cubicBezTo>
                  <a:cubicBezTo>
                    <a:pt x="1754" y="129"/>
                    <a:pt x="1754" y="128"/>
                    <a:pt x="1754" y="128"/>
                  </a:cubicBezTo>
                  <a:cubicBezTo>
                    <a:pt x="1754" y="128"/>
                    <a:pt x="1754" y="127"/>
                    <a:pt x="1753" y="127"/>
                  </a:cubicBezTo>
                  <a:cubicBezTo>
                    <a:pt x="1753" y="127"/>
                    <a:pt x="1752" y="128"/>
                    <a:pt x="1752" y="128"/>
                  </a:cubicBezTo>
                  <a:cubicBezTo>
                    <a:pt x="1751" y="128"/>
                    <a:pt x="1750" y="128"/>
                    <a:pt x="1750" y="128"/>
                  </a:cubicBezTo>
                  <a:cubicBezTo>
                    <a:pt x="1750" y="128"/>
                    <a:pt x="1750" y="128"/>
                    <a:pt x="1750" y="127"/>
                  </a:cubicBezTo>
                  <a:cubicBezTo>
                    <a:pt x="1749" y="127"/>
                    <a:pt x="1749" y="126"/>
                    <a:pt x="1748" y="126"/>
                  </a:cubicBezTo>
                  <a:cubicBezTo>
                    <a:pt x="1748" y="126"/>
                    <a:pt x="1748" y="126"/>
                    <a:pt x="1748" y="126"/>
                  </a:cubicBezTo>
                  <a:cubicBezTo>
                    <a:pt x="1748" y="126"/>
                    <a:pt x="1748" y="126"/>
                    <a:pt x="1748" y="126"/>
                  </a:cubicBezTo>
                  <a:cubicBezTo>
                    <a:pt x="1747" y="126"/>
                    <a:pt x="1747" y="126"/>
                    <a:pt x="1747" y="126"/>
                  </a:cubicBezTo>
                  <a:cubicBezTo>
                    <a:pt x="1745" y="125"/>
                    <a:pt x="1749" y="125"/>
                    <a:pt x="1749" y="123"/>
                  </a:cubicBezTo>
                  <a:cubicBezTo>
                    <a:pt x="1747" y="121"/>
                    <a:pt x="1744" y="125"/>
                    <a:pt x="1743" y="121"/>
                  </a:cubicBezTo>
                  <a:cubicBezTo>
                    <a:pt x="1746" y="123"/>
                    <a:pt x="1741" y="120"/>
                    <a:pt x="1744" y="118"/>
                  </a:cubicBezTo>
                  <a:cubicBezTo>
                    <a:pt x="1741" y="117"/>
                    <a:pt x="1740" y="114"/>
                    <a:pt x="1737" y="114"/>
                  </a:cubicBezTo>
                  <a:cubicBezTo>
                    <a:pt x="1736" y="116"/>
                    <a:pt x="1739" y="117"/>
                    <a:pt x="1737" y="117"/>
                  </a:cubicBezTo>
                  <a:cubicBezTo>
                    <a:pt x="1735" y="116"/>
                    <a:pt x="1734" y="114"/>
                    <a:pt x="1733" y="117"/>
                  </a:cubicBezTo>
                  <a:cubicBezTo>
                    <a:pt x="1734" y="117"/>
                    <a:pt x="1735" y="118"/>
                    <a:pt x="1734" y="118"/>
                  </a:cubicBezTo>
                  <a:cubicBezTo>
                    <a:pt x="1731" y="116"/>
                    <a:pt x="1733" y="114"/>
                    <a:pt x="1729" y="113"/>
                  </a:cubicBezTo>
                  <a:cubicBezTo>
                    <a:pt x="1730" y="112"/>
                    <a:pt x="1730" y="112"/>
                    <a:pt x="1730" y="112"/>
                  </a:cubicBezTo>
                  <a:cubicBezTo>
                    <a:pt x="1731" y="111"/>
                    <a:pt x="1733" y="113"/>
                    <a:pt x="1737" y="111"/>
                  </a:cubicBezTo>
                  <a:cubicBezTo>
                    <a:pt x="1738" y="112"/>
                    <a:pt x="1740" y="113"/>
                    <a:pt x="1741" y="111"/>
                  </a:cubicBezTo>
                  <a:cubicBezTo>
                    <a:pt x="1742" y="111"/>
                    <a:pt x="1743" y="111"/>
                    <a:pt x="1744" y="112"/>
                  </a:cubicBezTo>
                  <a:cubicBezTo>
                    <a:pt x="1744" y="112"/>
                    <a:pt x="1744" y="112"/>
                    <a:pt x="1744" y="112"/>
                  </a:cubicBezTo>
                  <a:cubicBezTo>
                    <a:pt x="1744" y="112"/>
                    <a:pt x="1745" y="112"/>
                    <a:pt x="1745" y="111"/>
                  </a:cubicBezTo>
                  <a:cubicBezTo>
                    <a:pt x="1745" y="111"/>
                    <a:pt x="1745" y="110"/>
                    <a:pt x="1745" y="110"/>
                  </a:cubicBezTo>
                  <a:cubicBezTo>
                    <a:pt x="1743" y="109"/>
                    <a:pt x="1741" y="109"/>
                    <a:pt x="1740" y="109"/>
                  </a:cubicBezTo>
                  <a:cubicBezTo>
                    <a:pt x="1740" y="109"/>
                    <a:pt x="1740" y="109"/>
                    <a:pt x="1740" y="109"/>
                  </a:cubicBezTo>
                  <a:cubicBezTo>
                    <a:pt x="1740" y="109"/>
                    <a:pt x="1740" y="108"/>
                    <a:pt x="1740" y="108"/>
                  </a:cubicBezTo>
                  <a:cubicBezTo>
                    <a:pt x="1741" y="108"/>
                    <a:pt x="1741" y="108"/>
                    <a:pt x="1741" y="108"/>
                  </a:cubicBezTo>
                  <a:cubicBezTo>
                    <a:pt x="1741" y="108"/>
                    <a:pt x="1741" y="108"/>
                    <a:pt x="1741" y="108"/>
                  </a:cubicBezTo>
                  <a:cubicBezTo>
                    <a:pt x="1741" y="107"/>
                    <a:pt x="1741" y="107"/>
                    <a:pt x="1741" y="107"/>
                  </a:cubicBezTo>
                  <a:cubicBezTo>
                    <a:pt x="1740" y="107"/>
                    <a:pt x="1740" y="107"/>
                    <a:pt x="1740" y="107"/>
                  </a:cubicBezTo>
                  <a:cubicBezTo>
                    <a:pt x="1737" y="103"/>
                    <a:pt x="1733" y="105"/>
                    <a:pt x="1730" y="102"/>
                  </a:cubicBezTo>
                  <a:cubicBezTo>
                    <a:pt x="1730" y="102"/>
                    <a:pt x="1730" y="102"/>
                    <a:pt x="1730" y="102"/>
                  </a:cubicBezTo>
                  <a:cubicBezTo>
                    <a:pt x="1730" y="102"/>
                    <a:pt x="1730" y="102"/>
                    <a:pt x="1730" y="102"/>
                  </a:cubicBezTo>
                  <a:cubicBezTo>
                    <a:pt x="1730" y="102"/>
                    <a:pt x="1730" y="101"/>
                    <a:pt x="1730" y="101"/>
                  </a:cubicBezTo>
                  <a:cubicBezTo>
                    <a:pt x="1732" y="101"/>
                    <a:pt x="1733" y="100"/>
                    <a:pt x="1734" y="97"/>
                  </a:cubicBezTo>
                  <a:cubicBezTo>
                    <a:pt x="1735" y="97"/>
                    <a:pt x="1736" y="98"/>
                    <a:pt x="1737" y="98"/>
                  </a:cubicBezTo>
                  <a:cubicBezTo>
                    <a:pt x="1737" y="98"/>
                    <a:pt x="1737" y="98"/>
                    <a:pt x="1737" y="98"/>
                  </a:cubicBezTo>
                  <a:cubicBezTo>
                    <a:pt x="1737" y="98"/>
                    <a:pt x="1738" y="98"/>
                    <a:pt x="1738" y="98"/>
                  </a:cubicBezTo>
                  <a:cubicBezTo>
                    <a:pt x="1738" y="97"/>
                    <a:pt x="1738" y="96"/>
                    <a:pt x="1737" y="96"/>
                  </a:cubicBezTo>
                  <a:cubicBezTo>
                    <a:pt x="1736" y="95"/>
                    <a:pt x="1736" y="95"/>
                    <a:pt x="1735" y="95"/>
                  </a:cubicBezTo>
                  <a:cubicBezTo>
                    <a:pt x="1735" y="94"/>
                    <a:pt x="1735" y="94"/>
                    <a:pt x="1735" y="94"/>
                  </a:cubicBezTo>
                  <a:cubicBezTo>
                    <a:pt x="1733" y="93"/>
                    <a:pt x="1729" y="91"/>
                    <a:pt x="1732" y="90"/>
                  </a:cubicBezTo>
                  <a:cubicBezTo>
                    <a:pt x="1730" y="91"/>
                    <a:pt x="1727" y="88"/>
                    <a:pt x="1727" y="90"/>
                  </a:cubicBezTo>
                  <a:cubicBezTo>
                    <a:pt x="1729" y="92"/>
                    <a:pt x="1724" y="93"/>
                    <a:pt x="1724" y="96"/>
                  </a:cubicBezTo>
                  <a:cubicBezTo>
                    <a:pt x="1725" y="97"/>
                    <a:pt x="1727" y="99"/>
                    <a:pt x="1728" y="100"/>
                  </a:cubicBezTo>
                  <a:cubicBezTo>
                    <a:pt x="1729" y="100"/>
                    <a:pt x="1729" y="100"/>
                    <a:pt x="1729" y="100"/>
                  </a:cubicBezTo>
                  <a:cubicBezTo>
                    <a:pt x="1729" y="101"/>
                    <a:pt x="1728" y="101"/>
                    <a:pt x="1728" y="101"/>
                  </a:cubicBezTo>
                  <a:cubicBezTo>
                    <a:pt x="1728" y="101"/>
                    <a:pt x="1728" y="101"/>
                    <a:pt x="1728" y="101"/>
                  </a:cubicBezTo>
                  <a:cubicBezTo>
                    <a:pt x="1727" y="102"/>
                    <a:pt x="1724" y="101"/>
                    <a:pt x="1724" y="99"/>
                  </a:cubicBezTo>
                  <a:cubicBezTo>
                    <a:pt x="1724" y="101"/>
                    <a:pt x="1721" y="99"/>
                    <a:pt x="1720" y="100"/>
                  </a:cubicBezTo>
                  <a:cubicBezTo>
                    <a:pt x="1720" y="100"/>
                    <a:pt x="1720" y="100"/>
                    <a:pt x="1720" y="100"/>
                  </a:cubicBezTo>
                  <a:cubicBezTo>
                    <a:pt x="1720" y="100"/>
                    <a:pt x="1720" y="100"/>
                    <a:pt x="1720" y="100"/>
                  </a:cubicBezTo>
                  <a:cubicBezTo>
                    <a:pt x="1720" y="100"/>
                    <a:pt x="1720" y="100"/>
                    <a:pt x="1720" y="100"/>
                  </a:cubicBezTo>
                  <a:cubicBezTo>
                    <a:pt x="1720" y="99"/>
                    <a:pt x="1719" y="99"/>
                    <a:pt x="1719" y="99"/>
                  </a:cubicBezTo>
                  <a:cubicBezTo>
                    <a:pt x="1719" y="99"/>
                    <a:pt x="1719" y="99"/>
                    <a:pt x="1719" y="99"/>
                  </a:cubicBezTo>
                  <a:cubicBezTo>
                    <a:pt x="1719" y="99"/>
                    <a:pt x="1719" y="99"/>
                    <a:pt x="1719" y="99"/>
                  </a:cubicBezTo>
                  <a:cubicBezTo>
                    <a:pt x="1718" y="99"/>
                    <a:pt x="1717" y="99"/>
                    <a:pt x="1716" y="99"/>
                  </a:cubicBezTo>
                  <a:cubicBezTo>
                    <a:pt x="1716" y="99"/>
                    <a:pt x="1716" y="99"/>
                    <a:pt x="1716" y="99"/>
                  </a:cubicBezTo>
                  <a:cubicBezTo>
                    <a:pt x="1718" y="96"/>
                    <a:pt x="1715" y="99"/>
                    <a:pt x="1715" y="95"/>
                  </a:cubicBezTo>
                  <a:cubicBezTo>
                    <a:pt x="1715" y="95"/>
                    <a:pt x="1716" y="94"/>
                    <a:pt x="1716" y="93"/>
                  </a:cubicBezTo>
                  <a:cubicBezTo>
                    <a:pt x="1718" y="94"/>
                    <a:pt x="1718" y="94"/>
                    <a:pt x="1718" y="94"/>
                  </a:cubicBezTo>
                  <a:cubicBezTo>
                    <a:pt x="1718" y="94"/>
                    <a:pt x="1718" y="93"/>
                    <a:pt x="1718" y="93"/>
                  </a:cubicBezTo>
                  <a:cubicBezTo>
                    <a:pt x="1718" y="93"/>
                    <a:pt x="1718" y="93"/>
                    <a:pt x="1718" y="93"/>
                  </a:cubicBezTo>
                  <a:cubicBezTo>
                    <a:pt x="1716" y="92"/>
                    <a:pt x="1716" y="92"/>
                    <a:pt x="1716" y="92"/>
                  </a:cubicBezTo>
                  <a:cubicBezTo>
                    <a:pt x="1715" y="90"/>
                    <a:pt x="1708" y="86"/>
                    <a:pt x="1711" y="90"/>
                  </a:cubicBezTo>
                  <a:cubicBezTo>
                    <a:pt x="1709" y="90"/>
                    <a:pt x="1709" y="89"/>
                    <a:pt x="1707" y="89"/>
                  </a:cubicBezTo>
                  <a:cubicBezTo>
                    <a:pt x="1708" y="88"/>
                    <a:pt x="1707" y="86"/>
                    <a:pt x="1705" y="86"/>
                  </a:cubicBezTo>
                  <a:cubicBezTo>
                    <a:pt x="1705" y="86"/>
                    <a:pt x="1705" y="86"/>
                    <a:pt x="1705" y="86"/>
                  </a:cubicBezTo>
                  <a:cubicBezTo>
                    <a:pt x="1705" y="86"/>
                    <a:pt x="1705" y="86"/>
                    <a:pt x="1705" y="85"/>
                  </a:cubicBezTo>
                  <a:cubicBezTo>
                    <a:pt x="1705" y="85"/>
                    <a:pt x="1705" y="85"/>
                    <a:pt x="1705" y="85"/>
                  </a:cubicBezTo>
                  <a:cubicBezTo>
                    <a:pt x="1706" y="85"/>
                    <a:pt x="1707" y="85"/>
                    <a:pt x="1707" y="85"/>
                  </a:cubicBezTo>
                  <a:cubicBezTo>
                    <a:pt x="1707" y="85"/>
                    <a:pt x="1707" y="86"/>
                    <a:pt x="1707" y="86"/>
                  </a:cubicBezTo>
                  <a:cubicBezTo>
                    <a:pt x="1707" y="87"/>
                    <a:pt x="1708" y="87"/>
                    <a:pt x="1708" y="87"/>
                  </a:cubicBezTo>
                  <a:cubicBezTo>
                    <a:pt x="1708" y="87"/>
                    <a:pt x="1708" y="87"/>
                    <a:pt x="1708" y="87"/>
                  </a:cubicBezTo>
                  <a:cubicBezTo>
                    <a:pt x="1708" y="87"/>
                    <a:pt x="1708" y="87"/>
                    <a:pt x="1708" y="86"/>
                  </a:cubicBezTo>
                  <a:cubicBezTo>
                    <a:pt x="1708" y="86"/>
                    <a:pt x="1708" y="85"/>
                    <a:pt x="1708" y="84"/>
                  </a:cubicBezTo>
                  <a:cubicBezTo>
                    <a:pt x="1708" y="84"/>
                    <a:pt x="1708" y="84"/>
                    <a:pt x="1708" y="84"/>
                  </a:cubicBezTo>
                  <a:cubicBezTo>
                    <a:pt x="1709" y="82"/>
                    <a:pt x="1710" y="82"/>
                    <a:pt x="1711" y="81"/>
                  </a:cubicBezTo>
                  <a:cubicBezTo>
                    <a:pt x="1710" y="78"/>
                    <a:pt x="1703" y="82"/>
                    <a:pt x="1706" y="79"/>
                  </a:cubicBezTo>
                  <a:cubicBezTo>
                    <a:pt x="1704" y="78"/>
                    <a:pt x="1703" y="81"/>
                    <a:pt x="1704" y="82"/>
                  </a:cubicBezTo>
                  <a:cubicBezTo>
                    <a:pt x="1704" y="82"/>
                    <a:pt x="1704" y="82"/>
                    <a:pt x="1704" y="82"/>
                  </a:cubicBezTo>
                  <a:cubicBezTo>
                    <a:pt x="1704" y="82"/>
                    <a:pt x="1704" y="82"/>
                    <a:pt x="1704" y="82"/>
                  </a:cubicBezTo>
                  <a:cubicBezTo>
                    <a:pt x="1704" y="82"/>
                    <a:pt x="1704" y="82"/>
                    <a:pt x="1704" y="83"/>
                  </a:cubicBezTo>
                  <a:cubicBezTo>
                    <a:pt x="1703" y="83"/>
                    <a:pt x="1703" y="82"/>
                    <a:pt x="1703" y="82"/>
                  </a:cubicBezTo>
                  <a:cubicBezTo>
                    <a:pt x="1703" y="82"/>
                    <a:pt x="1703" y="82"/>
                    <a:pt x="1703" y="82"/>
                  </a:cubicBezTo>
                  <a:cubicBezTo>
                    <a:pt x="1703" y="82"/>
                    <a:pt x="1703" y="82"/>
                    <a:pt x="1703" y="82"/>
                  </a:cubicBezTo>
                  <a:cubicBezTo>
                    <a:pt x="1703" y="83"/>
                    <a:pt x="1702" y="83"/>
                    <a:pt x="1701" y="84"/>
                  </a:cubicBezTo>
                  <a:cubicBezTo>
                    <a:pt x="1696" y="82"/>
                    <a:pt x="1699" y="80"/>
                    <a:pt x="1694" y="79"/>
                  </a:cubicBezTo>
                  <a:cubicBezTo>
                    <a:pt x="1695" y="79"/>
                    <a:pt x="1695" y="78"/>
                    <a:pt x="1695" y="77"/>
                  </a:cubicBezTo>
                  <a:cubicBezTo>
                    <a:pt x="1696" y="77"/>
                    <a:pt x="1697" y="80"/>
                    <a:pt x="1698" y="77"/>
                  </a:cubicBezTo>
                  <a:cubicBezTo>
                    <a:pt x="1697" y="75"/>
                    <a:pt x="1695" y="73"/>
                    <a:pt x="1691" y="73"/>
                  </a:cubicBezTo>
                  <a:cubicBezTo>
                    <a:pt x="1691" y="74"/>
                    <a:pt x="1690" y="74"/>
                    <a:pt x="1689" y="75"/>
                  </a:cubicBezTo>
                  <a:cubicBezTo>
                    <a:pt x="1691" y="76"/>
                    <a:pt x="1693" y="78"/>
                    <a:pt x="1690" y="79"/>
                  </a:cubicBezTo>
                  <a:cubicBezTo>
                    <a:pt x="1688" y="75"/>
                    <a:pt x="1689" y="76"/>
                    <a:pt x="1686" y="75"/>
                  </a:cubicBezTo>
                  <a:cubicBezTo>
                    <a:pt x="1687" y="74"/>
                    <a:pt x="1688" y="74"/>
                    <a:pt x="1688" y="72"/>
                  </a:cubicBezTo>
                  <a:cubicBezTo>
                    <a:pt x="1687" y="71"/>
                    <a:pt x="1685" y="71"/>
                    <a:pt x="1683" y="71"/>
                  </a:cubicBezTo>
                  <a:cubicBezTo>
                    <a:pt x="1683" y="72"/>
                    <a:pt x="1682" y="73"/>
                    <a:pt x="1681" y="74"/>
                  </a:cubicBezTo>
                  <a:cubicBezTo>
                    <a:pt x="1673" y="71"/>
                    <a:pt x="1664" y="67"/>
                    <a:pt x="1657" y="67"/>
                  </a:cubicBezTo>
                  <a:cubicBezTo>
                    <a:pt x="1657" y="67"/>
                    <a:pt x="1657" y="66"/>
                    <a:pt x="1657" y="66"/>
                  </a:cubicBezTo>
                  <a:cubicBezTo>
                    <a:pt x="1657" y="65"/>
                    <a:pt x="1656" y="64"/>
                    <a:pt x="1656" y="63"/>
                  </a:cubicBezTo>
                  <a:cubicBezTo>
                    <a:pt x="1658" y="63"/>
                    <a:pt x="1656" y="62"/>
                    <a:pt x="1657" y="60"/>
                  </a:cubicBezTo>
                  <a:cubicBezTo>
                    <a:pt x="1656" y="60"/>
                    <a:pt x="1655" y="60"/>
                    <a:pt x="1655" y="60"/>
                  </a:cubicBezTo>
                  <a:cubicBezTo>
                    <a:pt x="1654" y="60"/>
                    <a:pt x="1653" y="59"/>
                    <a:pt x="1652" y="59"/>
                  </a:cubicBezTo>
                  <a:cubicBezTo>
                    <a:pt x="1652" y="59"/>
                    <a:pt x="1652" y="59"/>
                    <a:pt x="1652" y="59"/>
                  </a:cubicBezTo>
                  <a:cubicBezTo>
                    <a:pt x="1650" y="58"/>
                    <a:pt x="1650" y="59"/>
                    <a:pt x="1646" y="59"/>
                  </a:cubicBezTo>
                  <a:cubicBezTo>
                    <a:pt x="1647" y="60"/>
                    <a:pt x="1646" y="63"/>
                    <a:pt x="1648" y="62"/>
                  </a:cubicBezTo>
                  <a:cubicBezTo>
                    <a:pt x="1648" y="62"/>
                    <a:pt x="1648" y="62"/>
                    <a:pt x="1648" y="62"/>
                  </a:cubicBezTo>
                  <a:cubicBezTo>
                    <a:pt x="1648" y="63"/>
                    <a:pt x="1648" y="63"/>
                    <a:pt x="1648" y="64"/>
                  </a:cubicBezTo>
                  <a:cubicBezTo>
                    <a:pt x="1648" y="64"/>
                    <a:pt x="1648" y="64"/>
                    <a:pt x="1648" y="64"/>
                  </a:cubicBezTo>
                  <a:cubicBezTo>
                    <a:pt x="1646" y="62"/>
                    <a:pt x="1643" y="61"/>
                    <a:pt x="1642" y="57"/>
                  </a:cubicBezTo>
                  <a:cubicBezTo>
                    <a:pt x="1640" y="57"/>
                    <a:pt x="1636" y="59"/>
                    <a:pt x="1637" y="55"/>
                  </a:cubicBezTo>
                  <a:cubicBezTo>
                    <a:pt x="1633" y="57"/>
                    <a:pt x="1627" y="56"/>
                    <a:pt x="1627" y="54"/>
                  </a:cubicBezTo>
                  <a:cubicBezTo>
                    <a:pt x="1619" y="55"/>
                    <a:pt x="1612" y="55"/>
                    <a:pt x="1605" y="54"/>
                  </a:cubicBezTo>
                  <a:cubicBezTo>
                    <a:pt x="1603" y="53"/>
                    <a:pt x="1602" y="51"/>
                    <a:pt x="1599" y="51"/>
                  </a:cubicBezTo>
                  <a:cubicBezTo>
                    <a:pt x="1598" y="50"/>
                    <a:pt x="1596" y="52"/>
                    <a:pt x="1595" y="51"/>
                  </a:cubicBezTo>
                  <a:cubicBezTo>
                    <a:pt x="1593" y="51"/>
                    <a:pt x="1592" y="48"/>
                    <a:pt x="1589" y="47"/>
                  </a:cubicBezTo>
                  <a:cubicBezTo>
                    <a:pt x="1588" y="47"/>
                    <a:pt x="1587" y="48"/>
                    <a:pt x="1587" y="48"/>
                  </a:cubicBezTo>
                  <a:cubicBezTo>
                    <a:pt x="1587" y="48"/>
                    <a:pt x="1586" y="47"/>
                    <a:pt x="1585" y="46"/>
                  </a:cubicBezTo>
                  <a:cubicBezTo>
                    <a:pt x="1581" y="45"/>
                    <a:pt x="1577" y="46"/>
                    <a:pt x="1574" y="43"/>
                  </a:cubicBezTo>
                  <a:cubicBezTo>
                    <a:pt x="1571" y="46"/>
                    <a:pt x="1570" y="43"/>
                    <a:pt x="1565" y="43"/>
                  </a:cubicBezTo>
                  <a:cubicBezTo>
                    <a:pt x="1565" y="43"/>
                    <a:pt x="1565" y="42"/>
                    <a:pt x="1565" y="42"/>
                  </a:cubicBezTo>
                  <a:cubicBezTo>
                    <a:pt x="1556" y="44"/>
                    <a:pt x="1545" y="40"/>
                    <a:pt x="1535" y="43"/>
                  </a:cubicBezTo>
                  <a:cubicBezTo>
                    <a:pt x="1535" y="42"/>
                    <a:pt x="1534" y="41"/>
                    <a:pt x="1533" y="41"/>
                  </a:cubicBezTo>
                  <a:cubicBezTo>
                    <a:pt x="1526" y="44"/>
                    <a:pt x="1519" y="39"/>
                    <a:pt x="1514" y="46"/>
                  </a:cubicBezTo>
                  <a:cubicBezTo>
                    <a:pt x="1512" y="45"/>
                    <a:pt x="1514" y="41"/>
                    <a:pt x="1511" y="42"/>
                  </a:cubicBezTo>
                  <a:cubicBezTo>
                    <a:pt x="1509" y="43"/>
                    <a:pt x="1508" y="47"/>
                    <a:pt x="1508" y="48"/>
                  </a:cubicBezTo>
                  <a:cubicBezTo>
                    <a:pt x="1506" y="48"/>
                    <a:pt x="1503" y="48"/>
                    <a:pt x="1503" y="46"/>
                  </a:cubicBezTo>
                  <a:cubicBezTo>
                    <a:pt x="1506" y="48"/>
                    <a:pt x="1504" y="46"/>
                    <a:pt x="1504" y="44"/>
                  </a:cubicBezTo>
                  <a:cubicBezTo>
                    <a:pt x="1504" y="44"/>
                    <a:pt x="1504" y="44"/>
                    <a:pt x="1504" y="44"/>
                  </a:cubicBezTo>
                  <a:cubicBezTo>
                    <a:pt x="1504" y="44"/>
                    <a:pt x="1504" y="44"/>
                    <a:pt x="1505" y="44"/>
                  </a:cubicBezTo>
                  <a:cubicBezTo>
                    <a:pt x="1505" y="44"/>
                    <a:pt x="1505" y="44"/>
                    <a:pt x="1505" y="44"/>
                  </a:cubicBezTo>
                  <a:cubicBezTo>
                    <a:pt x="1505" y="44"/>
                    <a:pt x="1505" y="44"/>
                    <a:pt x="1505" y="44"/>
                  </a:cubicBezTo>
                  <a:cubicBezTo>
                    <a:pt x="1505" y="43"/>
                    <a:pt x="1505" y="43"/>
                    <a:pt x="1505" y="42"/>
                  </a:cubicBezTo>
                  <a:cubicBezTo>
                    <a:pt x="1505" y="42"/>
                    <a:pt x="1505" y="41"/>
                    <a:pt x="1505" y="41"/>
                  </a:cubicBezTo>
                  <a:cubicBezTo>
                    <a:pt x="1504" y="41"/>
                    <a:pt x="1504" y="42"/>
                    <a:pt x="1504" y="42"/>
                  </a:cubicBezTo>
                  <a:cubicBezTo>
                    <a:pt x="1504" y="42"/>
                    <a:pt x="1504" y="43"/>
                    <a:pt x="1504" y="43"/>
                  </a:cubicBezTo>
                  <a:cubicBezTo>
                    <a:pt x="1504" y="43"/>
                    <a:pt x="1504" y="43"/>
                    <a:pt x="1503" y="43"/>
                  </a:cubicBezTo>
                  <a:cubicBezTo>
                    <a:pt x="1503" y="43"/>
                    <a:pt x="1503" y="44"/>
                    <a:pt x="1503" y="44"/>
                  </a:cubicBezTo>
                  <a:cubicBezTo>
                    <a:pt x="1503" y="43"/>
                    <a:pt x="1503" y="43"/>
                    <a:pt x="1503" y="43"/>
                  </a:cubicBezTo>
                  <a:cubicBezTo>
                    <a:pt x="1499" y="42"/>
                    <a:pt x="1496" y="41"/>
                    <a:pt x="1493" y="42"/>
                  </a:cubicBezTo>
                  <a:cubicBezTo>
                    <a:pt x="1490" y="43"/>
                    <a:pt x="1492" y="42"/>
                    <a:pt x="1489" y="42"/>
                  </a:cubicBezTo>
                  <a:cubicBezTo>
                    <a:pt x="1486" y="41"/>
                    <a:pt x="1485" y="44"/>
                    <a:pt x="1482" y="44"/>
                  </a:cubicBezTo>
                  <a:cubicBezTo>
                    <a:pt x="1482" y="42"/>
                    <a:pt x="1479" y="43"/>
                    <a:pt x="1478" y="43"/>
                  </a:cubicBezTo>
                  <a:cubicBezTo>
                    <a:pt x="1478" y="43"/>
                    <a:pt x="1478" y="43"/>
                    <a:pt x="1478" y="43"/>
                  </a:cubicBezTo>
                  <a:cubicBezTo>
                    <a:pt x="1476" y="43"/>
                    <a:pt x="1476" y="41"/>
                    <a:pt x="1473" y="41"/>
                  </a:cubicBezTo>
                  <a:cubicBezTo>
                    <a:pt x="1473" y="44"/>
                    <a:pt x="1470" y="42"/>
                    <a:pt x="1468" y="42"/>
                  </a:cubicBezTo>
                  <a:cubicBezTo>
                    <a:pt x="1458" y="42"/>
                    <a:pt x="1450" y="35"/>
                    <a:pt x="1440" y="32"/>
                  </a:cubicBezTo>
                  <a:cubicBezTo>
                    <a:pt x="1436" y="35"/>
                    <a:pt x="1431" y="32"/>
                    <a:pt x="1426" y="33"/>
                  </a:cubicBezTo>
                  <a:cubicBezTo>
                    <a:pt x="1425" y="34"/>
                    <a:pt x="1427" y="35"/>
                    <a:pt x="1425" y="35"/>
                  </a:cubicBezTo>
                  <a:cubicBezTo>
                    <a:pt x="1419" y="33"/>
                    <a:pt x="1411" y="39"/>
                    <a:pt x="1404" y="36"/>
                  </a:cubicBezTo>
                  <a:cubicBezTo>
                    <a:pt x="1403" y="39"/>
                    <a:pt x="1401" y="36"/>
                    <a:pt x="1399" y="37"/>
                  </a:cubicBezTo>
                  <a:cubicBezTo>
                    <a:pt x="1397" y="39"/>
                    <a:pt x="1396" y="43"/>
                    <a:pt x="1393" y="43"/>
                  </a:cubicBezTo>
                  <a:cubicBezTo>
                    <a:pt x="1395" y="43"/>
                    <a:pt x="1393" y="46"/>
                    <a:pt x="1392" y="46"/>
                  </a:cubicBezTo>
                  <a:cubicBezTo>
                    <a:pt x="1391" y="44"/>
                    <a:pt x="1390" y="44"/>
                    <a:pt x="1388" y="44"/>
                  </a:cubicBezTo>
                  <a:cubicBezTo>
                    <a:pt x="1388" y="44"/>
                    <a:pt x="1388" y="44"/>
                    <a:pt x="1388" y="44"/>
                  </a:cubicBezTo>
                  <a:cubicBezTo>
                    <a:pt x="1388" y="43"/>
                    <a:pt x="1388" y="43"/>
                    <a:pt x="1388" y="43"/>
                  </a:cubicBezTo>
                  <a:cubicBezTo>
                    <a:pt x="1389" y="43"/>
                    <a:pt x="1389" y="43"/>
                    <a:pt x="1390" y="43"/>
                  </a:cubicBezTo>
                  <a:cubicBezTo>
                    <a:pt x="1390" y="43"/>
                    <a:pt x="1390" y="43"/>
                    <a:pt x="1390" y="42"/>
                  </a:cubicBezTo>
                  <a:cubicBezTo>
                    <a:pt x="1390" y="42"/>
                    <a:pt x="1390" y="42"/>
                    <a:pt x="1390" y="42"/>
                  </a:cubicBezTo>
                  <a:cubicBezTo>
                    <a:pt x="1389" y="42"/>
                    <a:pt x="1388" y="42"/>
                    <a:pt x="1388" y="42"/>
                  </a:cubicBezTo>
                  <a:cubicBezTo>
                    <a:pt x="1388" y="42"/>
                    <a:pt x="1388" y="42"/>
                    <a:pt x="1388" y="42"/>
                  </a:cubicBezTo>
                  <a:cubicBezTo>
                    <a:pt x="1387" y="42"/>
                    <a:pt x="1387" y="42"/>
                    <a:pt x="1387" y="42"/>
                  </a:cubicBezTo>
                  <a:cubicBezTo>
                    <a:pt x="1387" y="42"/>
                    <a:pt x="1387" y="43"/>
                    <a:pt x="1387" y="43"/>
                  </a:cubicBezTo>
                  <a:cubicBezTo>
                    <a:pt x="1384" y="43"/>
                    <a:pt x="1380" y="43"/>
                    <a:pt x="1378" y="42"/>
                  </a:cubicBezTo>
                  <a:cubicBezTo>
                    <a:pt x="1377" y="40"/>
                    <a:pt x="1379" y="40"/>
                    <a:pt x="1379" y="38"/>
                  </a:cubicBezTo>
                  <a:cubicBezTo>
                    <a:pt x="1379" y="38"/>
                    <a:pt x="1379" y="38"/>
                    <a:pt x="1380" y="38"/>
                  </a:cubicBezTo>
                  <a:cubicBezTo>
                    <a:pt x="1380" y="38"/>
                    <a:pt x="1381" y="38"/>
                    <a:pt x="1381" y="38"/>
                  </a:cubicBezTo>
                  <a:cubicBezTo>
                    <a:pt x="1381" y="38"/>
                    <a:pt x="1382" y="37"/>
                    <a:pt x="1382" y="37"/>
                  </a:cubicBezTo>
                  <a:cubicBezTo>
                    <a:pt x="1381" y="36"/>
                    <a:pt x="1381" y="36"/>
                    <a:pt x="1381" y="36"/>
                  </a:cubicBezTo>
                  <a:cubicBezTo>
                    <a:pt x="1380" y="36"/>
                    <a:pt x="1380" y="36"/>
                    <a:pt x="1380" y="36"/>
                  </a:cubicBezTo>
                  <a:cubicBezTo>
                    <a:pt x="1379" y="36"/>
                    <a:pt x="1379" y="36"/>
                    <a:pt x="1378" y="36"/>
                  </a:cubicBezTo>
                  <a:cubicBezTo>
                    <a:pt x="1378" y="36"/>
                    <a:pt x="1378" y="36"/>
                    <a:pt x="1378" y="36"/>
                  </a:cubicBezTo>
                  <a:cubicBezTo>
                    <a:pt x="1376" y="35"/>
                    <a:pt x="1377" y="39"/>
                    <a:pt x="1375" y="38"/>
                  </a:cubicBezTo>
                  <a:cubicBezTo>
                    <a:pt x="1371" y="33"/>
                    <a:pt x="1367" y="28"/>
                    <a:pt x="1361" y="28"/>
                  </a:cubicBezTo>
                  <a:cubicBezTo>
                    <a:pt x="1360" y="30"/>
                    <a:pt x="1359" y="32"/>
                    <a:pt x="1357" y="32"/>
                  </a:cubicBezTo>
                  <a:cubicBezTo>
                    <a:pt x="1357" y="31"/>
                    <a:pt x="1359" y="30"/>
                    <a:pt x="1357" y="30"/>
                  </a:cubicBezTo>
                  <a:cubicBezTo>
                    <a:pt x="1351" y="34"/>
                    <a:pt x="1346" y="33"/>
                    <a:pt x="1337" y="33"/>
                  </a:cubicBezTo>
                  <a:cubicBezTo>
                    <a:pt x="1337" y="34"/>
                    <a:pt x="1337" y="36"/>
                    <a:pt x="1336" y="36"/>
                  </a:cubicBezTo>
                  <a:cubicBezTo>
                    <a:pt x="1332" y="30"/>
                    <a:pt x="1329" y="33"/>
                    <a:pt x="1320" y="35"/>
                  </a:cubicBezTo>
                  <a:cubicBezTo>
                    <a:pt x="1320" y="35"/>
                    <a:pt x="1320" y="35"/>
                    <a:pt x="1320" y="35"/>
                  </a:cubicBezTo>
                  <a:cubicBezTo>
                    <a:pt x="1320" y="35"/>
                    <a:pt x="1320" y="35"/>
                    <a:pt x="1320" y="35"/>
                  </a:cubicBezTo>
                  <a:cubicBezTo>
                    <a:pt x="1319" y="35"/>
                    <a:pt x="1318" y="35"/>
                    <a:pt x="1318" y="35"/>
                  </a:cubicBezTo>
                  <a:cubicBezTo>
                    <a:pt x="1317" y="34"/>
                    <a:pt x="1317" y="34"/>
                    <a:pt x="1317" y="34"/>
                  </a:cubicBezTo>
                  <a:cubicBezTo>
                    <a:pt x="1317" y="34"/>
                    <a:pt x="1317" y="34"/>
                    <a:pt x="1317" y="34"/>
                  </a:cubicBezTo>
                  <a:cubicBezTo>
                    <a:pt x="1316" y="35"/>
                    <a:pt x="1316" y="35"/>
                    <a:pt x="1315" y="35"/>
                  </a:cubicBezTo>
                  <a:cubicBezTo>
                    <a:pt x="1315" y="36"/>
                    <a:pt x="1315" y="37"/>
                    <a:pt x="1315" y="37"/>
                  </a:cubicBezTo>
                  <a:cubicBezTo>
                    <a:pt x="1316" y="38"/>
                    <a:pt x="1316" y="38"/>
                    <a:pt x="1317" y="37"/>
                  </a:cubicBezTo>
                  <a:cubicBezTo>
                    <a:pt x="1317" y="37"/>
                    <a:pt x="1317" y="37"/>
                    <a:pt x="1317" y="37"/>
                  </a:cubicBezTo>
                  <a:cubicBezTo>
                    <a:pt x="1318" y="37"/>
                    <a:pt x="1318" y="38"/>
                    <a:pt x="1319" y="38"/>
                  </a:cubicBezTo>
                  <a:cubicBezTo>
                    <a:pt x="1319" y="38"/>
                    <a:pt x="1319" y="38"/>
                    <a:pt x="1319" y="38"/>
                  </a:cubicBezTo>
                  <a:cubicBezTo>
                    <a:pt x="1319" y="39"/>
                    <a:pt x="1320" y="40"/>
                    <a:pt x="1320" y="41"/>
                  </a:cubicBezTo>
                  <a:cubicBezTo>
                    <a:pt x="1319" y="40"/>
                    <a:pt x="1318" y="41"/>
                    <a:pt x="1318" y="41"/>
                  </a:cubicBezTo>
                  <a:cubicBezTo>
                    <a:pt x="1315" y="39"/>
                    <a:pt x="1313" y="40"/>
                    <a:pt x="1310" y="40"/>
                  </a:cubicBezTo>
                  <a:cubicBezTo>
                    <a:pt x="1310" y="40"/>
                    <a:pt x="1306" y="42"/>
                    <a:pt x="1305" y="38"/>
                  </a:cubicBezTo>
                  <a:cubicBezTo>
                    <a:pt x="1303" y="41"/>
                    <a:pt x="1299" y="38"/>
                    <a:pt x="1296" y="37"/>
                  </a:cubicBezTo>
                  <a:cubicBezTo>
                    <a:pt x="1298" y="35"/>
                    <a:pt x="1295" y="31"/>
                    <a:pt x="1298" y="30"/>
                  </a:cubicBezTo>
                  <a:cubicBezTo>
                    <a:pt x="1292" y="30"/>
                    <a:pt x="1291" y="26"/>
                    <a:pt x="1289" y="22"/>
                  </a:cubicBezTo>
                  <a:cubicBezTo>
                    <a:pt x="1287" y="24"/>
                    <a:pt x="1286" y="23"/>
                    <a:pt x="1285" y="22"/>
                  </a:cubicBezTo>
                  <a:cubicBezTo>
                    <a:pt x="1285" y="25"/>
                    <a:pt x="1282" y="25"/>
                    <a:pt x="1281" y="27"/>
                  </a:cubicBezTo>
                  <a:cubicBezTo>
                    <a:pt x="1278" y="22"/>
                    <a:pt x="1272" y="24"/>
                    <a:pt x="1268" y="21"/>
                  </a:cubicBezTo>
                  <a:cubicBezTo>
                    <a:pt x="1268" y="22"/>
                    <a:pt x="1268" y="23"/>
                    <a:pt x="1267" y="23"/>
                  </a:cubicBezTo>
                  <a:cubicBezTo>
                    <a:pt x="1258" y="21"/>
                    <a:pt x="1250" y="26"/>
                    <a:pt x="1243" y="24"/>
                  </a:cubicBezTo>
                  <a:cubicBezTo>
                    <a:pt x="1241" y="25"/>
                    <a:pt x="1238" y="28"/>
                    <a:pt x="1236" y="25"/>
                  </a:cubicBezTo>
                  <a:cubicBezTo>
                    <a:pt x="1236" y="29"/>
                    <a:pt x="1232" y="27"/>
                    <a:pt x="1230" y="27"/>
                  </a:cubicBezTo>
                  <a:cubicBezTo>
                    <a:pt x="1230" y="27"/>
                    <a:pt x="1230" y="27"/>
                    <a:pt x="1230" y="27"/>
                  </a:cubicBezTo>
                  <a:cubicBezTo>
                    <a:pt x="1230" y="26"/>
                    <a:pt x="1230" y="26"/>
                    <a:pt x="1229" y="26"/>
                  </a:cubicBezTo>
                  <a:cubicBezTo>
                    <a:pt x="1229" y="26"/>
                    <a:pt x="1229" y="26"/>
                    <a:pt x="1228" y="26"/>
                  </a:cubicBezTo>
                  <a:cubicBezTo>
                    <a:pt x="1228" y="26"/>
                    <a:pt x="1228" y="27"/>
                    <a:pt x="1228" y="27"/>
                  </a:cubicBezTo>
                  <a:cubicBezTo>
                    <a:pt x="1229" y="28"/>
                    <a:pt x="1229" y="28"/>
                    <a:pt x="1230" y="28"/>
                  </a:cubicBezTo>
                  <a:cubicBezTo>
                    <a:pt x="1229" y="28"/>
                    <a:pt x="1229" y="28"/>
                    <a:pt x="1229" y="28"/>
                  </a:cubicBezTo>
                  <a:cubicBezTo>
                    <a:pt x="1229" y="31"/>
                    <a:pt x="1232" y="30"/>
                    <a:pt x="1232" y="32"/>
                  </a:cubicBezTo>
                  <a:cubicBezTo>
                    <a:pt x="1228" y="34"/>
                    <a:pt x="1222" y="33"/>
                    <a:pt x="1215" y="33"/>
                  </a:cubicBezTo>
                  <a:cubicBezTo>
                    <a:pt x="1215" y="33"/>
                    <a:pt x="1215" y="33"/>
                    <a:pt x="1215" y="33"/>
                  </a:cubicBezTo>
                  <a:cubicBezTo>
                    <a:pt x="1215" y="32"/>
                    <a:pt x="1215" y="32"/>
                    <a:pt x="1215" y="32"/>
                  </a:cubicBezTo>
                  <a:cubicBezTo>
                    <a:pt x="1215" y="32"/>
                    <a:pt x="1215" y="32"/>
                    <a:pt x="1215" y="32"/>
                  </a:cubicBezTo>
                  <a:cubicBezTo>
                    <a:pt x="1215" y="32"/>
                    <a:pt x="1215" y="32"/>
                    <a:pt x="1215" y="32"/>
                  </a:cubicBezTo>
                  <a:cubicBezTo>
                    <a:pt x="1214" y="33"/>
                    <a:pt x="1214" y="33"/>
                    <a:pt x="1214" y="33"/>
                  </a:cubicBezTo>
                  <a:cubicBezTo>
                    <a:pt x="1211" y="34"/>
                    <a:pt x="1209" y="32"/>
                    <a:pt x="1206" y="32"/>
                  </a:cubicBezTo>
                  <a:cubicBezTo>
                    <a:pt x="1206" y="33"/>
                    <a:pt x="1206" y="33"/>
                    <a:pt x="1206" y="33"/>
                  </a:cubicBezTo>
                  <a:cubicBezTo>
                    <a:pt x="1205" y="32"/>
                    <a:pt x="1205" y="32"/>
                    <a:pt x="1205" y="32"/>
                  </a:cubicBezTo>
                  <a:cubicBezTo>
                    <a:pt x="1204" y="32"/>
                    <a:pt x="1204" y="32"/>
                    <a:pt x="1204" y="32"/>
                  </a:cubicBezTo>
                  <a:cubicBezTo>
                    <a:pt x="1204" y="33"/>
                    <a:pt x="1204" y="33"/>
                    <a:pt x="1204" y="33"/>
                  </a:cubicBezTo>
                  <a:cubicBezTo>
                    <a:pt x="1205" y="33"/>
                    <a:pt x="1205" y="33"/>
                    <a:pt x="1205" y="33"/>
                  </a:cubicBezTo>
                  <a:cubicBezTo>
                    <a:pt x="1205" y="34"/>
                    <a:pt x="1205" y="35"/>
                    <a:pt x="1205" y="36"/>
                  </a:cubicBezTo>
                  <a:cubicBezTo>
                    <a:pt x="1199" y="38"/>
                    <a:pt x="1195" y="28"/>
                    <a:pt x="1199" y="26"/>
                  </a:cubicBezTo>
                  <a:cubicBezTo>
                    <a:pt x="1199" y="25"/>
                    <a:pt x="1200" y="26"/>
                    <a:pt x="1200" y="25"/>
                  </a:cubicBezTo>
                  <a:cubicBezTo>
                    <a:pt x="1200" y="25"/>
                    <a:pt x="1201" y="25"/>
                    <a:pt x="1201" y="25"/>
                  </a:cubicBezTo>
                  <a:cubicBezTo>
                    <a:pt x="1201" y="25"/>
                    <a:pt x="1201" y="25"/>
                    <a:pt x="1202" y="25"/>
                  </a:cubicBezTo>
                  <a:cubicBezTo>
                    <a:pt x="1201" y="25"/>
                    <a:pt x="1201" y="25"/>
                    <a:pt x="1201" y="25"/>
                  </a:cubicBezTo>
                  <a:cubicBezTo>
                    <a:pt x="1204" y="27"/>
                    <a:pt x="1207" y="25"/>
                    <a:pt x="1208" y="23"/>
                  </a:cubicBezTo>
                  <a:cubicBezTo>
                    <a:pt x="1207" y="22"/>
                    <a:pt x="1203" y="20"/>
                    <a:pt x="1201" y="22"/>
                  </a:cubicBezTo>
                  <a:cubicBezTo>
                    <a:pt x="1201" y="22"/>
                    <a:pt x="1201" y="22"/>
                    <a:pt x="1201" y="22"/>
                  </a:cubicBezTo>
                  <a:cubicBezTo>
                    <a:pt x="1200" y="22"/>
                    <a:pt x="1200" y="22"/>
                    <a:pt x="1199" y="22"/>
                  </a:cubicBezTo>
                  <a:cubicBezTo>
                    <a:pt x="1199" y="22"/>
                    <a:pt x="1199" y="22"/>
                    <a:pt x="1199" y="22"/>
                  </a:cubicBezTo>
                  <a:cubicBezTo>
                    <a:pt x="1194" y="19"/>
                    <a:pt x="1191" y="22"/>
                    <a:pt x="1185" y="19"/>
                  </a:cubicBezTo>
                  <a:cubicBezTo>
                    <a:pt x="1186" y="18"/>
                    <a:pt x="1187" y="19"/>
                    <a:pt x="1187" y="18"/>
                  </a:cubicBezTo>
                  <a:cubicBezTo>
                    <a:pt x="1183" y="18"/>
                    <a:pt x="1180" y="21"/>
                    <a:pt x="1176" y="22"/>
                  </a:cubicBezTo>
                  <a:cubicBezTo>
                    <a:pt x="1178" y="22"/>
                    <a:pt x="1179" y="24"/>
                    <a:pt x="1181" y="25"/>
                  </a:cubicBezTo>
                  <a:cubicBezTo>
                    <a:pt x="1179" y="26"/>
                    <a:pt x="1181" y="30"/>
                    <a:pt x="1179" y="30"/>
                  </a:cubicBezTo>
                  <a:cubicBezTo>
                    <a:pt x="1177" y="30"/>
                    <a:pt x="1175" y="27"/>
                    <a:pt x="1174" y="29"/>
                  </a:cubicBezTo>
                  <a:cubicBezTo>
                    <a:pt x="1174" y="30"/>
                    <a:pt x="1174" y="30"/>
                    <a:pt x="1174" y="30"/>
                  </a:cubicBezTo>
                  <a:cubicBezTo>
                    <a:pt x="1173" y="29"/>
                    <a:pt x="1173" y="28"/>
                    <a:pt x="1173" y="28"/>
                  </a:cubicBezTo>
                  <a:cubicBezTo>
                    <a:pt x="1172" y="27"/>
                    <a:pt x="1172" y="27"/>
                    <a:pt x="1172" y="27"/>
                  </a:cubicBezTo>
                  <a:cubicBezTo>
                    <a:pt x="1172" y="28"/>
                    <a:pt x="1172" y="28"/>
                    <a:pt x="1172" y="28"/>
                  </a:cubicBezTo>
                  <a:cubicBezTo>
                    <a:pt x="1172" y="29"/>
                    <a:pt x="1172" y="30"/>
                    <a:pt x="1173" y="30"/>
                  </a:cubicBezTo>
                  <a:cubicBezTo>
                    <a:pt x="1172" y="33"/>
                    <a:pt x="1176" y="31"/>
                    <a:pt x="1175" y="33"/>
                  </a:cubicBezTo>
                  <a:cubicBezTo>
                    <a:pt x="1174" y="33"/>
                    <a:pt x="1174" y="34"/>
                    <a:pt x="1172" y="34"/>
                  </a:cubicBezTo>
                  <a:cubicBezTo>
                    <a:pt x="1172" y="33"/>
                    <a:pt x="1172" y="32"/>
                    <a:pt x="1172" y="31"/>
                  </a:cubicBezTo>
                  <a:cubicBezTo>
                    <a:pt x="1171" y="32"/>
                    <a:pt x="1167" y="30"/>
                    <a:pt x="1166" y="32"/>
                  </a:cubicBezTo>
                  <a:cubicBezTo>
                    <a:pt x="1168" y="32"/>
                    <a:pt x="1166" y="33"/>
                    <a:pt x="1165" y="32"/>
                  </a:cubicBezTo>
                  <a:cubicBezTo>
                    <a:pt x="1165" y="32"/>
                    <a:pt x="1165" y="32"/>
                    <a:pt x="1165" y="32"/>
                  </a:cubicBezTo>
                  <a:cubicBezTo>
                    <a:pt x="1164" y="32"/>
                    <a:pt x="1162" y="32"/>
                    <a:pt x="1161" y="32"/>
                  </a:cubicBezTo>
                  <a:cubicBezTo>
                    <a:pt x="1161" y="32"/>
                    <a:pt x="1160" y="32"/>
                    <a:pt x="1160" y="32"/>
                  </a:cubicBezTo>
                  <a:cubicBezTo>
                    <a:pt x="1160" y="31"/>
                    <a:pt x="1160" y="31"/>
                    <a:pt x="1160" y="31"/>
                  </a:cubicBezTo>
                  <a:cubicBezTo>
                    <a:pt x="1160" y="31"/>
                    <a:pt x="1160" y="31"/>
                    <a:pt x="1160" y="30"/>
                  </a:cubicBezTo>
                  <a:cubicBezTo>
                    <a:pt x="1160" y="29"/>
                    <a:pt x="1163" y="31"/>
                    <a:pt x="1164" y="29"/>
                  </a:cubicBezTo>
                  <a:cubicBezTo>
                    <a:pt x="1161" y="28"/>
                    <a:pt x="1160" y="27"/>
                    <a:pt x="1162" y="25"/>
                  </a:cubicBezTo>
                  <a:cubicBezTo>
                    <a:pt x="1161" y="24"/>
                    <a:pt x="1159" y="24"/>
                    <a:pt x="1159" y="22"/>
                  </a:cubicBezTo>
                  <a:cubicBezTo>
                    <a:pt x="1159" y="21"/>
                    <a:pt x="1159" y="21"/>
                    <a:pt x="1159" y="21"/>
                  </a:cubicBezTo>
                  <a:cubicBezTo>
                    <a:pt x="1160" y="21"/>
                    <a:pt x="1161" y="21"/>
                    <a:pt x="1162" y="22"/>
                  </a:cubicBezTo>
                  <a:cubicBezTo>
                    <a:pt x="1163" y="22"/>
                    <a:pt x="1164" y="22"/>
                    <a:pt x="1165" y="22"/>
                  </a:cubicBezTo>
                  <a:cubicBezTo>
                    <a:pt x="1167" y="22"/>
                    <a:pt x="1169" y="22"/>
                    <a:pt x="1170" y="21"/>
                  </a:cubicBezTo>
                  <a:cubicBezTo>
                    <a:pt x="1171" y="21"/>
                    <a:pt x="1171" y="20"/>
                    <a:pt x="1171" y="20"/>
                  </a:cubicBezTo>
                  <a:cubicBezTo>
                    <a:pt x="1171" y="19"/>
                    <a:pt x="1170" y="19"/>
                    <a:pt x="1170" y="19"/>
                  </a:cubicBezTo>
                  <a:cubicBezTo>
                    <a:pt x="1167" y="20"/>
                    <a:pt x="1165" y="20"/>
                    <a:pt x="1162" y="19"/>
                  </a:cubicBezTo>
                  <a:cubicBezTo>
                    <a:pt x="1161" y="19"/>
                    <a:pt x="1160" y="19"/>
                    <a:pt x="1159" y="19"/>
                  </a:cubicBezTo>
                  <a:cubicBezTo>
                    <a:pt x="1159" y="19"/>
                    <a:pt x="1159" y="19"/>
                    <a:pt x="1159" y="19"/>
                  </a:cubicBezTo>
                  <a:cubicBezTo>
                    <a:pt x="1156" y="18"/>
                    <a:pt x="1156" y="15"/>
                    <a:pt x="1153" y="14"/>
                  </a:cubicBezTo>
                  <a:cubicBezTo>
                    <a:pt x="1151" y="18"/>
                    <a:pt x="1147" y="15"/>
                    <a:pt x="1144" y="18"/>
                  </a:cubicBezTo>
                  <a:cubicBezTo>
                    <a:pt x="1144" y="18"/>
                    <a:pt x="1144" y="18"/>
                    <a:pt x="1144" y="18"/>
                  </a:cubicBezTo>
                  <a:cubicBezTo>
                    <a:pt x="1143" y="18"/>
                    <a:pt x="1142" y="18"/>
                    <a:pt x="1141" y="18"/>
                  </a:cubicBezTo>
                  <a:cubicBezTo>
                    <a:pt x="1141" y="18"/>
                    <a:pt x="1140" y="18"/>
                    <a:pt x="1140" y="18"/>
                  </a:cubicBezTo>
                  <a:cubicBezTo>
                    <a:pt x="1140" y="18"/>
                    <a:pt x="1139" y="18"/>
                    <a:pt x="1139" y="18"/>
                  </a:cubicBezTo>
                  <a:cubicBezTo>
                    <a:pt x="1139" y="18"/>
                    <a:pt x="1140" y="19"/>
                    <a:pt x="1140" y="19"/>
                  </a:cubicBezTo>
                  <a:cubicBezTo>
                    <a:pt x="1140" y="19"/>
                    <a:pt x="1141" y="19"/>
                    <a:pt x="1141" y="19"/>
                  </a:cubicBezTo>
                  <a:cubicBezTo>
                    <a:pt x="1142" y="19"/>
                    <a:pt x="1143" y="19"/>
                    <a:pt x="1144" y="19"/>
                  </a:cubicBezTo>
                  <a:cubicBezTo>
                    <a:pt x="1144" y="19"/>
                    <a:pt x="1144" y="19"/>
                    <a:pt x="1144" y="19"/>
                  </a:cubicBezTo>
                  <a:cubicBezTo>
                    <a:pt x="1144" y="20"/>
                    <a:pt x="1144" y="20"/>
                    <a:pt x="1144" y="20"/>
                  </a:cubicBezTo>
                  <a:cubicBezTo>
                    <a:pt x="1148" y="22"/>
                    <a:pt x="1148" y="23"/>
                    <a:pt x="1150" y="26"/>
                  </a:cubicBezTo>
                  <a:cubicBezTo>
                    <a:pt x="1155" y="25"/>
                    <a:pt x="1156" y="27"/>
                    <a:pt x="1158" y="30"/>
                  </a:cubicBezTo>
                  <a:cubicBezTo>
                    <a:pt x="1158" y="30"/>
                    <a:pt x="1158" y="31"/>
                    <a:pt x="1158" y="31"/>
                  </a:cubicBezTo>
                  <a:cubicBezTo>
                    <a:pt x="1158" y="31"/>
                    <a:pt x="1158" y="32"/>
                    <a:pt x="1158" y="32"/>
                  </a:cubicBezTo>
                  <a:cubicBezTo>
                    <a:pt x="1158" y="32"/>
                    <a:pt x="1157" y="32"/>
                    <a:pt x="1156" y="32"/>
                  </a:cubicBezTo>
                  <a:cubicBezTo>
                    <a:pt x="1155" y="32"/>
                    <a:pt x="1154" y="32"/>
                    <a:pt x="1153" y="32"/>
                  </a:cubicBezTo>
                  <a:cubicBezTo>
                    <a:pt x="1153" y="32"/>
                    <a:pt x="1153" y="32"/>
                    <a:pt x="1153" y="32"/>
                  </a:cubicBezTo>
                  <a:cubicBezTo>
                    <a:pt x="1152" y="31"/>
                    <a:pt x="1150" y="31"/>
                    <a:pt x="1149" y="31"/>
                  </a:cubicBezTo>
                  <a:cubicBezTo>
                    <a:pt x="1148" y="31"/>
                    <a:pt x="1146" y="30"/>
                    <a:pt x="1145" y="30"/>
                  </a:cubicBezTo>
                  <a:cubicBezTo>
                    <a:pt x="1146" y="29"/>
                    <a:pt x="1146" y="29"/>
                    <a:pt x="1146" y="28"/>
                  </a:cubicBezTo>
                  <a:cubicBezTo>
                    <a:pt x="1146" y="27"/>
                    <a:pt x="1145" y="27"/>
                    <a:pt x="1146" y="26"/>
                  </a:cubicBezTo>
                  <a:cubicBezTo>
                    <a:pt x="1146" y="25"/>
                    <a:pt x="1146" y="25"/>
                    <a:pt x="1145" y="24"/>
                  </a:cubicBezTo>
                  <a:cubicBezTo>
                    <a:pt x="1145" y="24"/>
                    <a:pt x="1144" y="24"/>
                    <a:pt x="1144" y="25"/>
                  </a:cubicBezTo>
                  <a:cubicBezTo>
                    <a:pt x="1144" y="26"/>
                    <a:pt x="1144" y="27"/>
                    <a:pt x="1144" y="28"/>
                  </a:cubicBezTo>
                  <a:cubicBezTo>
                    <a:pt x="1144" y="29"/>
                    <a:pt x="1144" y="29"/>
                    <a:pt x="1144" y="30"/>
                  </a:cubicBezTo>
                  <a:cubicBezTo>
                    <a:pt x="1141" y="30"/>
                    <a:pt x="1138" y="30"/>
                    <a:pt x="1135" y="29"/>
                  </a:cubicBezTo>
                  <a:cubicBezTo>
                    <a:pt x="1135" y="28"/>
                    <a:pt x="1135" y="28"/>
                    <a:pt x="1135" y="28"/>
                  </a:cubicBezTo>
                  <a:cubicBezTo>
                    <a:pt x="1134" y="29"/>
                    <a:pt x="1134" y="29"/>
                    <a:pt x="1134" y="29"/>
                  </a:cubicBezTo>
                  <a:cubicBezTo>
                    <a:pt x="1134" y="29"/>
                    <a:pt x="1133" y="29"/>
                    <a:pt x="1132" y="30"/>
                  </a:cubicBezTo>
                  <a:cubicBezTo>
                    <a:pt x="1132" y="31"/>
                    <a:pt x="1132" y="32"/>
                    <a:pt x="1132" y="32"/>
                  </a:cubicBezTo>
                  <a:cubicBezTo>
                    <a:pt x="1132" y="33"/>
                    <a:pt x="1133" y="33"/>
                    <a:pt x="1133" y="33"/>
                  </a:cubicBezTo>
                  <a:cubicBezTo>
                    <a:pt x="1133" y="33"/>
                    <a:pt x="1134" y="33"/>
                    <a:pt x="1134" y="32"/>
                  </a:cubicBezTo>
                  <a:cubicBezTo>
                    <a:pt x="1134" y="32"/>
                    <a:pt x="1135" y="32"/>
                    <a:pt x="1135" y="31"/>
                  </a:cubicBezTo>
                  <a:cubicBezTo>
                    <a:pt x="1138" y="32"/>
                    <a:pt x="1141" y="33"/>
                    <a:pt x="1144" y="32"/>
                  </a:cubicBezTo>
                  <a:cubicBezTo>
                    <a:pt x="1146" y="33"/>
                    <a:pt x="1147" y="33"/>
                    <a:pt x="1148" y="33"/>
                  </a:cubicBezTo>
                  <a:cubicBezTo>
                    <a:pt x="1149" y="33"/>
                    <a:pt x="1150" y="34"/>
                    <a:pt x="1151" y="34"/>
                  </a:cubicBezTo>
                  <a:cubicBezTo>
                    <a:pt x="1151" y="34"/>
                    <a:pt x="1151" y="34"/>
                    <a:pt x="1151" y="34"/>
                  </a:cubicBezTo>
                  <a:cubicBezTo>
                    <a:pt x="1151" y="34"/>
                    <a:pt x="1151" y="35"/>
                    <a:pt x="1151" y="35"/>
                  </a:cubicBezTo>
                  <a:cubicBezTo>
                    <a:pt x="1151" y="35"/>
                    <a:pt x="1151" y="35"/>
                    <a:pt x="1151" y="35"/>
                  </a:cubicBezTo>
                  <a:cubicBezTo>
                    <a:pt x="1151" y="35"/>
                    <a:pt x="1151" y="35"/>
                    <a:pt x="1151" y="35"/>
                  </a:cubicBezTo>
                  <a:cubicBezTo>
                    <a:pt x="1152" y="35"/>
                    <a:pt x="1152" y="35"/>
                    <a:pt x="1152" y="34"/>
                  </a:cubicBezTo>
                  <a:cubicBezTo>
                    <a:pt x="1152" y="34"/>
                    <a:pt x="1153" y="34"/>
                    <a:pt x="1153" y="34"/>
                  </a:cubicBezTo>
                  <a:cubicBezTo>
                    <a:pt x="1153" y="34"/>
                    <a:pt x="1153" y="34"/>
                    <a:pt x="1153" y="34"/>
                  </a:cubicBezTo>
                  <a:cubicBezTo>
                    <a:pt x="1154" y="34"/>
                    <a:pt x="1155" y="34"/>
                    <a:pt x="1156" y="34"/>
                  </a:cubicBezTo>
                  <a:cubicBezTo>
                    <a:pt x="1156" y="34"/>
                    <a:pt x="1157" y="34"/>
                    <a:pt x="1158" y="34"/>
                  </a:cubicBezTo>
                  <a:cubicBezTo>
                    <a:pt x="1158" y="34"/>
                    <a:pt x="1158" y="34"/>
                    <a:pt x="1159" y="34"/>
                  </a:cubicBezTo>
                  <a:cubicBezTo>
                    <a:pt x="1159" y="34"/>
                    <a:pt x="1159" y="34"/>
                    <a:pt x="1159" y="35"/>
                  </a:cubicBezTo>
                  <a:cubicBezTo>
                    <a:pt x="1159" y="35"/>
                    <a:pt x="1159" y="35"/>
                    <a:pt x="1160" y="35"/>
                  </a:cubicBezTo>
                  <a:cubicBezTo>
                    <a:pt x="1160" y="36"/>
                    <a:pt x="1159" y="37"/>
                    <a:pt x="1159" y="37"/>
                  </a:cubicBezTo>
                  <a:cubicBezTo>
                    <a:pt x="1159" y="38"/>
                    <a:pt x="1159" y="38"/>
                    <a:pt x="1159" y="38"/>
                  </a:cubicBezTo>
                  <a:cubicBezTo>
                    <a:pt x="1159" y="38"/>
                    <a:pt x="1159" y="38"/>
                    <a:pt x="1159" y="38"/>
                  </a:cubicBezTo>
                  <a:cubicBezTo>
                    <a:pt x="1159" y="37"/>
                    <a:pt x="1156" y="35"/>
                    <a:pt x="1154" y="35"/>
                  </a:cubicBezTo>
                  <a:cubicBezTo>
                    <a:pt x="1154" y="36"/>
                    <a:pt x="1155" y="36"/>
                    <a:pt x="1154" y="37"/>
                  </a:cubicBezTo>
                  <a:cubicBezTo>
                    <a:pt x="1147" y="38"/>
                    <a:pt x="1136" y="36"/>
                    <a:pt x="1134" y="34"/>
                  </a:cubicBezTo>
                  <a:cubicBezTo>
                    <a:pt x="1134" y="35"/>
                    <a:pt x="1136" y="35"/>
                    <a:pt x="1136" y="36"/>
                  </a:cubicBezTo>
                  <a:cubicBezTo>
                    <a:pt x="1131" y="36"/>
                    <a:pt x="1119" y="40"/>
                    <a:pt x="1116" y="30"/>
                  </a:cubicBezTo>
                  <a:cubicBezTo>
                    <a:pt x="1117" y="30"/>
                    <a:pt x="1118" y="30"/>
                    <a:pt x="1118" y="29"/>
                  </a:cubicBezTo>
                  <a:cubicBezTo>
                    <a:pt x="1118" y="29"/>
                    <a:pt x="1119" y="29"/>
                    <a:pt x="1120" y="29"/>
                  </a:cubicBezTo>
                  <a:cubicBezTo>
                    <a:pt x="1121" y="29"/>
                    <a:pt x="1122" y="29"/>
                    <a:pt x="1123" y="30"/>
                  </a:cubicBezTo>
                  <a:cubicBezTo>
                    <a:pt x="1124" y="30"/>
                    <a:pt x="1124" y="31"/>
                    <a:pt x="1124" y="31"/>
                  </a:cubicBezTo>
                  <a:cubicBezTo>
                    <a:pt x="1124" y="31"/>
                    <a:pt x="1124" y="30"/>
                    <a:pt x="1124" y="30"/>
                  </a:cubicBezTo>
                  <a:cubicBezTo>
                    <a:pt x="1125" y="30"/>
                    <a:pt x="1125" y="29"/>
                    <a:pt x="1125" y="29"/>
                  </a:cubicBezTo>
                  <a:cubicBezTo>
                    <a:pt x="1123" y="27"/>
                    <a:pt x="1121" y="27"/>
                    <a:pt x="1119" y="27"/>
                  </a:cubicBezTo>
                  <a:cubicBezTo>
                    <a:pt x="1119" y="28"/>
                    <a:pt x="1118" y="28"/>
                    <a:pt x="1117" y="27"/>
                  </a:cubicBezTo>
                  <a:cubicBezTo>
                    <a:pt x="1117" y="27"/>
                    <a:pt x="1117" y="27"/>
                    <a:pt x="1117" y="27"/>
                  </a:cubicBezTo>
                  <a:cubicBezTo>
                    <a:pt x="1114" y="26"/>
                    <a:pt x="1114" y="29"/>
                    <a:pt x="1112" y="28"/>
                  </a:cubicBezTo>
                  <a:cubicBezTo>
                    <a:pt x="1111" y="29"/>
                    <a:pt x="1111" y="29"/>
                    <a:pt x="1111" y="29"/>
                  </a:cubicBezTo>
                  <a:cubicBezTo>
                    <a:pt x="1111" y="28"/>
                    <a:pt x="1112" y="28"/>
                    <a:pt x="1112" y="28"/>
                  </a:cubicBezTo>
                  <a:cubicBezTo>
                    <a:pt x="1112" y="28"/>
                    <a:pt x="1112" y="28"/>
                    <a:pt x="1112" y="27"/>
                  </a:cubicBezTo>
                  <a:cubicBezTo>
                    <a:pt x="1113" y="27"/>
                    <a:pt x="1115" y="26"/>
                    <a:pt x="1113" y="24"/>
                  </a:cubicBezTo>
                  <a:cubicBezTo>
                    <a:pt x="1111" y="23"/>
                    <a:pt x="1112" y="26"/>
                    <a:pt x="1111" y="27"/>
                  </a:cubicBezTo>
                  <a:cubicBezTo>
                    <a:pt x="1111" y="27"/>
                    <a:pt x="1111" y="27"/>
                    <a:pt x="1111" y="27"/>
                  </a:cubicBezTo>
                  <a:cubicBezTo>
                    <a:pt x="1111" y="27"/>
                    <a:pt x="1111" y="27"/>
                    <a:pt x="1111" y="27"/>
                  </a:cubicBezTo>
                  <a:cubicBezTo>
                    <a:pt x="1111" y="27"/>
                    <a:pt x="1111" y="27"/>
                    <a:pt x="1111" y="28"/>
                  </a:cubicBezTo>
                  <a:cubicBezTo>
                    <a:pt x="1109" y="27"/>
                    <a:pt x="1109" y="29"/>
                    <a:pt x="1108" y="29"/>
                  </a:cubicBezTo>
                  <a:cubicBezTo>
                    <a:pt x="1107" y="27"/>
                    <a:pt x="1105" y="27"/>
                    <a:pt x="1103" y="28"/>
                  </a:cubicBezTo>
                  <a:cubicBezTo>
                    <a:pt x="1103" y="28"/>
                    <a:pt x="1102" y="28"/>
                    <a:pt x="1101" y="28"/>
                  </a:cubicBezTo>
                  <a:cubicBezTo>
                    <a:pt x="1101" y="28"/>
                    <a:pt x="1101" y="27"/>
                    <a:pt x="1101" y="27"/>
                  </a:cubicBezTo>
                  <a:cubicBezTo>
                    <a:pt x="1102" y="27"/>
                    <a:pt x="1102" y="26"/>
                    <a:pt x="1102" y="26"/>
                  </a:cubicBezTo>
                  <a:cubicBezTo>
                    <a:pt x="1103" y="26"/>
                    <a:pt x="1104" y="25"/>
                    <a:pt x="1105" y="24"/>
                  </a:cubicBezTo>
                  <a:cubicBezTo>
                    <a:pt x="1105" y="23"/>
                    <a:pt x="1105" y="23"/>
                    <a:pt x="1105" y="23"/>
                  </a:cubicBezTo>
                  <a:cubicBezTo>
                    <a:pt x="1106" y="23"/>
                    <a:pt x="1106" y="22"/>
                    <a:pt x="1107" y="22"/>
                  </a:cubicBezTo>
                  <a:cubicBezTo>
                    <a:pt x="1107" y="22"/>
                    <a:pt x="1107" y="21"/>
                    <a:pt x="1108" y="21"/>
                  </a:cubicBezTo>
                  <a:cubicBezTo>
                    <a:pt x="1109" y="22"/>
                    <a:pt x="1113" y="23"/>
                    <a:pt x="1114" y="22"/>
                  </a:cubicBezTo>
                  <a:cubicBezTo>
                    <a:pt x="1114" y="21"/>
                    <a:pt x="1114" y="21"/>
                    <a:pt x="1114" y="21"/>
                  </a:cubicBezTo>
                  <a:cubicBezTo>
                    <a:pt x="1115" y="21"/>
                    <a:pt x="1115" y="21"/>
                    <a:pt x="1116" y="22"/>
                  </a:cubicBezTo>
                  <a:cubicBezTo>
                    <a:pt x="1116" y="22"/>
                    <a:pt x="1116" y="22"/>
                    <a:pt x="1116" y="22"/>
                  </a:cubicBezTo>
                  <a:cubicBezTo>
                    <a:pt x="1116" y="22"/>
                    <a:pt x="1116" y="22"/>
                    <a:pt x="1116" y="23"/>
                  </a:cubicBezTo>
                  <a:cubicBezTo>
                    <a:pt x="1116" y="23"/>
                    <a:pt x="1116" y="24"/>
                    <a:pt x="1117" y="25"/>
                  </a:cubicBezTo>
                  <a:cubicBezTo>
                    <a:pt x="1117" y="25"/>
                    <a:pt x="1117" y="25"/>
                    <a:pt x="1117" y="25"/>
                  </a:cubicBezTo>
                  <a:cubicBezTo>
                    <a:pt x="1117" y="25"/>
                    <a:pt x="1117" y="25"/>
                    <a:pt x="1117" y="25"/>
                  </a:cubicBezTo>
                  <a:cubicBezTo>
                    <a:pt x="1117" y="25"/>
                    <a:pt x="1118" y="25"/>
                    <a:pt x="1118" y="25"/>
                  </a:cubicBezTo>
                  <a:cubicBezTo>
                    <a:pt x="1119" y="25"/>
                    <a:pt x="1119" y="25"/>
                    <a:pt x="1119" y="25"/>
                  </a:cubicBezTo>
                  <a:cubicBezTo>
                    <a:pt x="1119" y="25"/>
                    <a:pt x="1119" y="25"/>
                    <a:pt x="1119" y="25"/>
                  </a:cubicBezTo>
                  <a:cubicBezTo>
                    <a:pt x="1119" y="25"/>
                    <a:pt x="1119" y="25"/>
                    <a:pt x="1119" y="25"/>
                  </a:cubicBezTo>
                  <a:cubicBezTo>
                    <a:pt x="1119" y="25"/>
                    <a:pt x="1119" y="24"/>
                    <a:pt x="1119" y="24"/>
                  </a:cubicBezTo>
                  <a:cubicBezTo>
                    <a:pt x="1119" y="24"/>
                    <a:pt x="1119" y="24"/>
                    <a:pt x="1119" y="24"/>
                  </a:cubicBezTo>
                  <a:cubicBezTo>
                    <a:pt x="1118" y="24"/>
                    <a:pt x="1118" y="24"/>
                    <a:pt x="1118" y="24"/>
                  </a:cubicBezTo>
                  <a:cubicBezTo>
                    <a:pt x="1117" y="24"/>
                    <a:pt x="1117" y="23"/>
                    <a:pt x="1117" y="23"/>
                  </a:cubicBezTo>
                  <a:cubicBezTo>
                    <a:pt x="1117" y="22"/>
                    <a:pt x="1117" y="22"/>
                    <a:pt x="1117" y="21"/>
                  </a:cubicBezTo>
                  <a:cubicBezTo>
                    <a:pt x="1117" y="21"/>
                    <a:pt x="1117" y="21"/>
                    <a:pt x="1117" y="21"/>
                  </a:cubicBezTo>
                  <a:cubicBezTo>
                    <a:pt x="1117" y="21"/>
                    <a:pt x="1117" y="21"/>
                    <a:pt x="1117" y="21"/>
                  </a:cubicBezTo>
                  <a:cubicBezTo>
                    <a:pt x="1117" y="21"/>
                    <a:pt x="1116" y="21"/>
                    <a:pt x="1116" y="21"/>
                  </a:cubicBezTo>
                  <a:cubicBezTo>
                    <a:pt x="1116" y="20"/>
                    <a:pt x="1115" y="20"/>
                    <a:pt x="1115" y="20"/>
                  </a:cubicBezTo>
                  <a:cubicBezTo>
                    <a:pt x="1114" y="16"/>
                    <a:pt x="1109" y="17"/>
                    <a:pt x="1107" y="19"/>
                  </a:cubicBezTo>
                  <a:cubicBezTo>
                    <a:pt x="1107" y="19"/>
                    <a:pt x="1107" y="19"/>
                    <a:pt x="1107" y="19"/>
                  </a:cubicBezTo>
                  <a:cubicBezTo>
                    <a:pt x="1107" y="20"/>
                    <a:pt x="1107" y="20"/>
                    <a:pt x="1106" y="20"/>
                  </a:cubicBezTo>
                  <a:cubicBezTo>
                    <a:pt x="1106" y="20"/>
                    <a:pt x="1105" y="21"/>
                    <a:pt x="1104" y="22"/>
                  </a:cubicBezTo>
                  <a:cubicBezTo>
                    <a:pt x="1104" y="21"/>
                    <a:pt x="1103" y="20"/>
                    <a:pt x="1102" y="20"/>
                  </a:cubicBezTo>
                  <a:cubicBezTo>
                    <a:pt x="1102" y="20"/>
                    <a:pt x="1102" y="20"/>
                    <a:pt x="1101" y="21"/>
                  </a:cubicBezTo>
                  <a:cubicBezTo>
                    <a:pt x="1101" y="21"/>
                    <a:pt x="1101" y="21"/>
                    <a:pt x="1102" y="22"/>
                  </a:cubicBezTo>
                  <a:cubicBezTo>
                    <a:pt x="1103" y="22"/>
                    <a:pt x="1103" y="22"/>
                    <a:pt x="1104" y="23"/>
                  </a:cubicBezTo>
                  <a:cubicBezTo>
                    <a:pt x="1103" y="24"/>
                    <a:pt x="1103" y="24"/>
                    <a:pt x="1102" y="24"/>
                  </a:cubicBezTo>
                  <a:cubicBezTo>
                    <a:pt x="1101" y="25"/>
                    <a:pt x="1101" y="25"/>
                    <a:pt x="1100" y="26"/>
                  </a:cubicBezTo>
                  <a:cubicBezTo>
                    <a:pt x="1100" y="26"/>
                    <a:pt x="1100" y="26"/>
                    <a:pt x="1100" y="26"/>
                  </a:cubicBezTo>
                  <a:cubicBezTo>
                    <a:pt x="1100" y="26"/>
                    <a:pt x="1100" y="26"/>
                    <a:pt x="1100" y="26"/>
                  </a:cubicBezTo>
                  <a:cubicBezTo>
                    <a:pt x="1100" y="27"/>
                    <a:pt x="1100" y="28"/>
                    <a:pt x="1100" y="29"/>
                  </a:cubicBezTo>
                  <a:cubicBezTo>
                    <a:pt x="1100" y="29"/>
                    <a:pt x="1100" y="29"/>
                    <a:pt x="1100" y="29"/>
                  </a:cubicBezTo>
                  <a:cubicBezTo>
                    <a:pt x="1100" y="29"/>
                    <a:pt x="1100" y="29"/>
                    <a:pt x="1100" y="29"/>
                  </a:cubicBezTo>
                  <a:cubicBezTo>
                    <a:pt x="1101" y="30"/>
                    <a:pt x="1102" y="30"/>
                    <a:pt x="1103" y="30"/>
                  </a:cubicBezTo>
                  <a:cubicBezTo>
                    <a:pt x="1104" y="30"/>
                    <a:pt x="1104" y="30"/>
                    <a:pt x="1104" y="30"/>
                  </a:cubicBezTo>
                  <a:cubicBezTo>
                    <a:pt x="1104" y="31"/>
                    <a:pt x="1104" y="31"/>
                    <a:pt x="1104" y="31"/>
                  </a:cubicBezTo>
                  <a:cubicBezTo>
                    <a:pt x="1103" y="32"/>
                    <a:pt x="1106" y="32"/>
                    <a:pt x="1105" y="34"/>
                  </a:cubicBezTo>
                  <a:cubicBezTo>
                    <a:pt x="1099" y="35"/>
                    <a:pt x="1091" y="36"/>
                    <a:pt x="1086" y="33"/>
                  </a:cubicBezTo>
                  <a:cubicBezTo>
                    <a:pt x="1086" y="31"/>
                    <a:pt x="1087" y="31"/>
                    <a:pt x="1087" y="30"/>
                  </a:cubicBezTo>
                  <a:cubicBezTo>
                    <a:pt x="1085" y="30"/>
                    <a:pt x="1084" y="30"/>
                    <a:pt x="1083" y="31"/>
                  </a:cubicBezTo>
                  <a:cubicBezTo>
                    <a:pt x="1083" y="31"/>
                    <a:pt x="1085" y="34"/>
                    <a:pt x="1083" y="34"/>
                  </a:cubicBezTo>
                  <a:cubicBezTo>
                    <a:pt x="1080" y="34"/>
                    <a:pt x="1075" y="32"/>
                    <a:pt x="1073" y="32"/>
                  </a:cubicBezTo>
                  <a:cubicBezTo>
                    <a:pt x="1076" y="33"/>
                    <a:pt x="1075" y="26"/>
                    <a:pt x="1074" y="24"/>
                  </a:cubicBezTo>
                  <a:cubicBezTo>
                    <a:pt x="1076" y="24"/>
                    <a:pt x="1076" y="22"/>
                    <a:pt x="1078" y="23"/>
                  </a:cubicBezTo>
                  <a:cubicBezTo>
                    <a:pt x="1078" y="20"/>
                    <a:pt x="1076" y="21"/>
                    <a:pt x="1077" y="18"/>
                  </a:cubicBezTo>
                  <a:cubicBezTo>
                    <a:pt x="1079" y="22"/>
                    <a:pt x="1083" y="17"/>
                    <a:pt x="1085" y="21"/>
                  </a:cubicBezTo>
                  <a:cubicBezTo>
                    <a:pt x="1088" y="16"/>
                    <a:pt x="1092" y="20"/>
                    <a:pt x="1095" y="15"/>
                  </a:cubicBezTo>
                  <a:cubicBezTo>
                    <a:pt x="1094" y="10"/>
                    <a:pt x="1093" y="0"/>
                    <a:pt x="1088" y="4"/>
                  </a:cubicBezTo>
                  <a:cubicBezTo>
                    <a:pt x="1082" y="0"/>
                    <a:pt x="1069" y="5"/>
                    <a:pt x="1064" y="4"/>
                  </a:cubicBezTo>
                  <a:cubicBezTo>
                    <a:pt x="1063" y="9"/>
                    <a:pt x="1059" y="9"/>
                    <a:pt x="1056" y="12"/>
                  </a:cubicBezTo>
                  <a:cubicBezTo>
                    <a:pt x="1059" y="12"/>
                    <a:pt x="1059" y="15"/>
                    <a:pt x="1062" y="16"/>
                  </a:cubicBezTo>
                  <a:cubicBezTo>
                    <a:pt x="1062" y="16"/>
                    <a:pt x="1062" y="17"/>
                    <a:pt x="1062" y="17"/>
                  </a:cubicBezTo>
                  <a:cubicBezTo>
                    <a:pt x="1062" y="17"/>
                    <a:pt x="1062" y="18"/>
                    <a:pt x="1062" y="18"/>
                  </a:cubicBezTo>
                  <a:cubicBezTo>
                    <a:pt x="1062" y="18"/>
                    <a:pt x="1062" y="18"/>
                    <a:pt x="1062" y="18"/>
                  </a:cubicBezTo>
                  <a:cubicBezTo>
                    <a:pt x="1062" y="18"/>
                    <a:pt x="1062" y="18"/>
                    <a:pt x="1062" y="18"/>
                  </a:cubicBezTo>
                  <a:cubicBezTo>
                    <a:pt x="1063" y="19"/>
                    <a:pt x="1064" y="19"/>
                    <a:pt x="1064" y="19"/>
                  </a:cubicBezTo>
                  <a:cubicBezTo>
                    <a:pt x="1064" y="19"/>
                    <a:pt x="1064" y="19"/>
                    <a:pt x="1064" y="20"/>
                  </a:cubicBezTo>
                  <a:cubicBezTo>
                    <a:pt x="1064" y="20"/>
                    <a:pt x="1064" y="20"/>
                    <a:pt x="1064" y="21"/>
                  </a:cubicBezTo>
                  <a:cubicBezTo>
                    <a:pt x="1064" y="21"/>
                    <a:pt x="1064" y="21"/>
                    <a:pt x="1064" y="21"/>
                  </a:cubicBezTo>
                  <a:cubicBezTo>
                    <a:pt x="1065" y="21"/>
                    <a:pt x="1065" y="20"/>
                    <a:pt x="1065" y="20"/>
                  </a:cubicBezTo>
                  <a:cubicBezTo>
                    <a:pt x="1065" y="20"/>
                    <a:pt x="1065" y="19"/>
                    <a:pt x="1065" y="19"/>
                  </a:cubicBezTo>
                  <a:cubicBezTo>
                    <a:pt x="1065" y="18"/>
                    <a:pt x="1064" y="17"/>
                    <a:pt x="1063" y="17"/>
                  </a:cubicBezTo>
                  <a:cubicBezTo>
                    <a:pt x="1063" y="17"/>
                    <a:pt x="1063" y="17"/>
                    <a:pt x="1063" y="17"/>
                  </a:cubicBezTo>
                  <a:cubicBezTo>
                    <a:pt x="1063" y="16"/>
                    <a:pt x="1063" y="16"/>
                    <a:pt x="1062" y="15"/>
                  </a:cubicBezTo>
                  <a:cubicBezTo>
                    <a:pt x="1063" y="15"/>
                    <a:pt x="1063" y="15"/>
                    <a:pt x="1063" y="15"/>
                  </a:cubicBezTo>
                  <a:cubicBezTo>
                    <a:pt x="1066" y="13"/>
                    <a:pt x="1069" y="19"/>
                    <a:pt x="1072" y="20"/>
                  </a:cubicBezTo>
                  <a:cubicBezTo>
                    <a:pt x="1070" y="19"/>
                    <a:pt x="1073" y="24"/>
                    <a:pt x="1071" y="23"/>
                  </a:cubicBezTo>
                  <a:cubicBezTo>
                    <a:pt x="1062" y="24"/>
                    <a:pt x="1048" y="20"/>
                    <a:pt x="1043" y="25"/>
                  </a:cubicBezTo>
                  <a:cubicBezTo>
                    <a:pt x="1035" y="23"/>
                    <a:pt x="1028" y="22"/>
                    <a:pt x="1017" y="23"/>
                  </a:cubicBezTo>
                  <a:cubicBezTo>
                    <a:pt x="1016" y="25"/>
                    <a:pt x="1013" y="25"/>
                    <a:pt x="1015" y="27"/>
                  </a:cubicBezTo>
                  <a:cubicBezTo>
                    <a:pt x="1015" y="27"/>
                    <a:pt x="1015" y="27"/>
                    <a:pt x="1015" y="27"/>
                  </a:cubicBezTo>
                  <a:cubicBezTo>
                    <a:pt x="1015" y="28"/>
                    <a:pt x="1014" y="28"/>
                    <a:pt x="1014" y="27"/>
                  </a:cubicBezTo>
                  <a:cubicBezTo>
                    <a:pt x="1013" y="25"/>
                    <a:pt x="1014" y="24"/>
                    <a:pt x="1012" y="23"/>
                  </a:cubicBezTo>
                  <a:cubicBezTo>
                    <a:pt x="1012" y="24"/>
                    <a:pt x="1010" y="23"/>
                    <a:pt x="1010" y="24"/>
                  </a:cubicBezTo>
                  <a:cubicBezTo>
                    <a:pt x="1010" y="25"/>
                    <a:pt x="1010" y="25"/>
                    <a:pt x="1010" y="25"/>
                  </a:cubicBezTo>
                  <a:cubicBezTo>
                    <a:pt x="1010" y="24"/>
                    <a:pt x="1009" y="24"/>
                    <a:pt x="1009" y="24"/>
                  </a:cubicBezTo>
                  <a:cubicBezTo>
                    <a:pt x="1009" y="24"/>
                    <a:pt x="1009" y="24"/>
                    <a:pt x="1008" y="24"/>
                  </a:cubicBezTo>
                  <a:cubicBezTo>
                    <a:pt x="1008" y="23"/>
                    <a:pt x="1008" y="23"/>
                    <a:pt x="1008" y="23"/>
                  </a:cubicBezTo>
                  <a:cubicBezTo>
                    <a:pt x="1009" y="23"/>
                    <a:pt x="1009" y="22"/>
                    <a:pt x="1008" y="22"/>
                  </a:cubicBezTo>
                  <a:cubicBezTo>
                    <a:pt x="1008" y="22"/>
                    <a:pt x="1008" y="22"/>
                    <a:pt x="1008" y="23"/>
                  </a:cubicBezTo>
                  <a:cubicBezTo>
                    <a:pt x="1007" y="24"/>
                    <a:pt x="1007" y="24"/>
                    <a:pt x="1007" y="24"/>
                  </a:cubicBezTo>
                  <a:cubicBezTo>
                    <a:pt x="1007" y="24"/>
                    <a:pt x="1007" y="24"/>
                    <a:pt x="1007" y="24"/>
                  </a:cubicBezTo>
                  <a:cubicBezTo>
                    <a:pt x="1008" y="25"/>
                    <a:pt x="1008" y="25"/>
                    <a:pt x="1009" y="25"/>
                  </a:cubicBezTo>
                  <a:cubicBezTo>
                    <a:pt x="1009" y="25"/>
                    <a:pt x="1009" y="25"/>
                    <a:pt x="1009" y="26"/>
                  </a:cubicBezTo>
                  <a:cubicBezTo>
                    <a:pt x="1009" y="26"/>
                    <a:pt x="1009" y="26"/>
                    <a:pt x="1009" y="26"/>
                  </a:cubicBezTo>
                  <a:cubicBezTo>
                    <a:pt x="1009" y="26"/>
                    <a:pt x="1009" y="26"/>
                    <a:pt x="1009" y="26"/>
                  </a:cubicBezTo>
                  <a:cubicBezTo>
                    <a:pt x="1009" y="26"/>
                    <a:pt x="1009" y="26"/>
                    <a:pt x="1009" y="26"/>
                  </a:cubicBezTo>
                  <a:cubicBezTo>
                    <a:pt x="1008" y="27"/>
                    <a:pt x="1007" y="27"/>
                    <a:pt x="1007" y="26"/>
                  </a:cubicBezTo>
                  <a:cubicBezTo>
                    <a:pt x="1007" y="26"/>
                    <a:pt x="1007" y="26"/>
                    <a:pt x="1007" y="26"/>
                  </a:cubicBezTo>
                  <a:cubicBezTo>
                    <a:pt x="1006" y="26"/>
                    <a:pt x="1006" y="26"/>
                    <a:pt x="1006" y="26"/>
                  </a:cubicBezTo>
                  <a:cubicBezTo>
                    <a:pt x="1005" y="26"/>
                    <a:pt x="1005" y="27"/>
                    <a:pt x="1004" y="28"/>
                  </a:cubicBezTo>
                  <a:cubicBezTo>
                    <a:pt x="1004" y="28"/>
                    <a:pt x="1003" y="28"/>
                    <a:pt x="1003" y="29"/>
                  </a:cubicBezTo>
                  <a:cubicBezTo>
                    <a:pt x="1003" y="28"/>
                    <a:pt x="1003" y="28"/>
                    <a:pt x="1003" y="28"/>
                  </a:cubicBezTo>
                  <a:cubicBezTo>
                    <a:pt x="1002" y="28"/>
                    <a:pt x="1001" y="28"/>
                    <a:pt x="1001" y="28"/>
                  </a:cubicBezTo>
                  <a:cubicBezTo>
                    <a:pt x="1001" y="26"/>
                    <a:pt x="998" y="26"/>
                    <a:pt x="999" y="23"/>
                  </a:cubicBezTo>
                  <a:cubicBezTo>
                    <a:pt x="998" y="22"/>
                    <a:pt x="996" y="22"/>
                    <a:pt x="995" y="21"/>
                  </a:cubicBezTo>
                  <a:cubicBezTo>
                    <a:pt x="996" y="21"/>
                    <a:pt x="996" y="21"/>
                    <a:pt x="996" y="20"/>
                  </a:cubicBezTo>
                  <a:cubicBezTo>
                    <a:pt x="996" y="20"/>
                    <a:pt x="997" y="20"/>
                    <a:pt x="997" y="20"/>
                  </a:cubicBezTo>
                  <a:cubicBezTo>
                    <a:pt x="997" y="19"/>
                    <a:pt x="997" y="19"/>
                    <a:pt x="997" y="19"/>
                  </a:cubicBezTo>
                  <a:cubicBezTo>
                    <a:pt x="997" y="19"/>
                    <a:pt x="997" y="19"/>
                    <a:pt x="996" y="19"/>
                  </a:cubicBezTo>
                  <a:cubicBezTo>
                    <a:pt x="996" y="19"/>
                    <a:pt x="996" y="19"/>
                    <a:pt x="995" y="19"/>
                  </a:cubicBezTo>
                  <a:cubicBezTo>
                    <a:pt x="995" y="19"/>
                    <a:pt x="995" y="19"/>
                    <a:pt x="995" y="19"/>
                  </a:cubicBezTo>
                  <a:cubicBezTo>
                    <a:pt x="995" y="19"/>
                    <a:pt x="995" y="19"/>
                    <a:pt x="995" y="19"/>
                  </a:cubicBezTo>
                  <a:cubicBezTo>
                    <a:pt x="994" y="18"/>
                    <a:pt x="994" y="17"/>
                    <a:pt x="994" y="15"/>
                  </a:cubicBezTo>
                  <a:cubicBezTo>
                    <a:pt x="993" y="15"/>
                    <a:pt x="992" y="16"/>
                    <a:pt x="992" y="16"/>
                  </a:cubicBezTo>
                  <a:cubicBezTo>
                    <a:pt x="992" y="16"/>
                    <a:pt x="992" y="16"/>
                    <a:pt x="992" y="16"/>
                  </a:cubicBezTo>
                  <a:cubicBezTo>
                    <a:pt x="991" y="16"/>
                    <a:pt x="989" y="17"/>
                    <a:pt x="989" y="17"/>
                  </a:cubicBezTo>
                  <a:cubicBezTo>
                    <a:pt x="988" y="17"/>
                    <a:pt x="988" y="17"/>
                    <a:pt x="988" y="17"/>
                  </a:cubicBezTo>
                  <a:cubicBezTo>
                    <a:pt x="988" y="17"/>
                    <a:pt x="988" y="17"/>
                    <a:pt x="988" y="17"/>
                  </a:cubicBezTo>
                  <a:cubicBezTo>
                    <a:pt x="987" y="17"/>
                    <a:pt x="987" y="17"/>
                    <a:pt x="987" y="18"/>
                  </a:cubicBezTo>
                  <a:cubicBezTo>
                    <a:pt x="986" y="18"/>
                    <a:pt x="987" y="19"/>
                    <a:pt x="987" y="19"/>
                  </a:cubicBezTo>
                  <a:cubicBezTo>
                    <a:pt x="987" y="19"/>
                    <a:pt x="988" y="19"/>
                    <a:pt x="988" y="19"/>
                  </a:cubicBezTo>
                  <a:cubicBezTo>
                    <a:pt x="988" y="20"/>
                    <a:pt x="988" y="20"/>
                    <a:pt x="989" y="20"/>
                  </a:cubicBezTo>
                  <a:cubicBezTo>
                    <a:pt x="989" y="20"/>
                    <a:pt x="989" y="20"/>
                    <a:pt x="989" y="20"/>
                  </a:cubicBezTo>
                  <a:cubicBezTo>
                    <a:pt x="990" y="19"/>
                    <a:pt x="990" y="19"/>
                    <a:pt x="990" y="19"/>
                  </a:cubicBezTo>
                  <a:cubicBezTo>
                    <a:pt x="990" y="19"/>
                    <a:pt x="990" y="19"/>
                    <a:pt x="992" y="19"/>
                  </a:cubicBezTo>
                  <a:cubicBezTo>
                    <a:pt x="992" y="19"/>
                    <a:pt x="992" y="19"/>
                    <a:pt x="992" y="19"/>
                  </a:cubicBezTo>
                  <a:cubicBezTo>
                    <a:pt x="993" y="24"/>
                    <a:pt x="987" y="22"/>
                    <a:pt x="984" y="21"/>
                  </a:cubicBezTo>
                  <a:cubicBezTo>
                    <a:pt x="984" y="21"/>
                    <a:pt x="984" y="21"/>
                    <a:pt x="984" y="20"/>
                  </a:cubicBezTo>
                  <a:cubicBezTo>
                    <a:pt x="984" y="19"/>
                    <a:pt x="983" y="18"/>
                    <a:pt x="983" y="18"/>
                  </a:cubicBezTo>
                  <a:cubicBezTo>
                    <a:pt x="981" y="17"/>
                    <a:pt x="980" y="18"/>
                    <a:pt x="978" y="19"/>
                  </a:cubicBezTo>
                  <a:cubicBezTo>
                    <a:pt x="978" y="19"/>
                    <a:pt x="977" y="20"/>
                    <a:pt x="977" y="20"/>
                  </a:cubicBezTo>
                  <a:cubicBezTo>
                    <a:pt x="977" y="20"/>
                    <a:pt x="977" y="20"/>
                    <a:pt x="977" y="20"/>
                  </a:cubicBezTo>
                  <a:cubicBezTo>
                    <a:pt x="975" y="19"/>
                    <a:pt x="974" y="20"/>
                    <a:pt x="974" y="19"/>
                  </a:cubicBezTo>
                  <a:cubicBezTo>
                    <a:pt x="974" y="19"/>
                    <a:pt x="975" y="19"/>
                    <a:pt x="975" y="18"/>
                  </a:cubicBezTo>
                  <a:cubicBezTo>
                    <a:pt x="975" y="18"/>
                    <a:pt x="975" y="18"/>
                    <a:pt x="975" y="18"/>
                  </a:cubicBezTo>
                  <a:cubicBezTo>
                    <a:pt x="975" y="18"/>
                    <a:pt x="976" y="18"/>
                    <a:pt x="976" y="18"/>
                  </a:cubicBezTo>
                  <a:cubicBezTo>
                    <a:pt x="976" y="18"/>
                    <a:pt x="976" y="18"/>
                    <a:pt x="976" y="18"/>
                  </a:cubicBezTo>
                  <a:cubicBezTo>
                    <a:pt x="976" y="17"/>
                    <a:pt x="976" y="17"/>
                    <a:pt x="976" y="17"/>
                  </a:cubicBezTo>
                  <a:cubicBezTo>
                    <a:pt x="975" y="16"/>
                    <a:pt x="974" y="16"/>
                    <a:pt x="974" y="17"/>
                  </a:cubicBezTo>
                  <a:cubicBezTo>
                    <a:pt x="974" y="16"/>
                    <a:pt x="974" y="16"/>
                    <a:pt x="974" y="16"/>
                  </a:cubicBezTo>
                  <a:cubicBezTo>
                    <a:pt x="973" y="15"/>
                    <a:pt x="968" y="16"/>
                    <a:pt x="966" y="17"/>
                  </a:cubicBezTo>
                  <a:cubicBezTo>
                    <a:pt x="967" y="22"/>
                    <a:pt x="962" y="20"/>
                    <a:pt x="960" y="22"/>
                  </a:cubicBezTo>
                  <a:cubicBezTo>
                    <a:pt x="961" y="22"/>
                    <a:pt x="963" y="22"/>
                    <a:pt x="962" y="24"/>
                  </a:cubicBezTo>
                  <a:cubicBezTo>
                    <a:pt x="961" y="21"/>
                    <a:pt x="960" y="26"/>
                    <a:pt x="959" y="24"/>
                  </a:cubicBezTo>
                  <a:cubicBezTo>
                    <a:pt x="960" y="22"/>
                    <a:pt x="960" y="20"/>
                    <a:pt x="958" y="20"/>
                  </a:cubicBezTo>
                  <a:cubicBezTo>
                    <a:pt x="958" y="19"/>
                    <a:pt x="958" y="18"/>
                    <a:pt x="958" y="18"/>
                  </a:cubicBezTo>
                  <a:cubicBezTo>
                    <a:pt x="958" y="18"/>
                    <a:pt x="958" y="18"/>
                    <a:pt x="958" y="18"/>
                  </a:cubicBezTo>
                  <a:cubicBezTo>
                    <a:pt x="959" y="18"/>
                    <a:pt x="960" y="18"/>
                    <a:pt x="960" y="17"/>
                  </a:cubicBezTo>
                  <a:cubicBezTo>
                    <a:pt x="958" y="17"/>
                    <a:pt x="955" y="14"/>
                    <a:pt x="955" y="18"/>
                  </a:cubicBezTo>
                  <a:cubicBezTo>
                    <a:pt x="955" y="18"/>
                    <a:pt x="956" y="19"/>
                    <a:pt x="957" y="19"/>
                  </a:cubicBezTo>
                  <a:cubicBezTo>
                    <a:pt x="957" y="19"/>
                    <a:pt x="957" y="19"/>
                    <a:pt x="957" y="20"/>
                  </a:cubicBezTo>
                  <a:cubicBezTo>
                    <a:pt x="951" y="18"/>
                    <a:pt x="947" y="25"/>
                    <a:pt x="942" y="20"/>
                  </a:cubicBezTo>
                  <a:cubicBezTo>
                    <a:pt x="941" y="22"/>
                    <a:pt x="941" y="22"/>
                    <a:pt x="940" y="24"/>
                  </a:cubicBezTo>
                  <a:cubicBezTo>
                    <a:pt x="940" y="24"/>
                    <a:pt x="940" y="24"/>
                    <a:pt x="939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39" y="24"/>
                    <a:pt x="939" y="23"/>
                    <a:pt x="937" y="23"/>
                  </a:cubicBezTo>
                  <a:cubicBezTo>
                    <a:pt x="937" y="23"/>
                    <a:pt x="937" y="23"/>
                    <a:pt x="937" y="23"/>
                  </a:cubicBezTo>
                  <a:cubicBezTo>
                    <a:pt x="938" y="22"/>
                    <a:pt x="938" y="21"/>
                    <a:pt x="938" y="20"/>
                  </a:cubicBezTo>
                  <a:cubicBezTo>
                    <a:pt x="938" y="20"/>
                    <a:pt x="938" y="20"/>
                    <a:pt x="938" y="20"/>
                  </a:cubicBezTo>
                  <a:cubicBezTo>
                    <a:pt x="939" y="20"/>
                    <a:pt x="939" y="20"/>
                    <a:pt x="941" y="20"/>
                  </a:cubicBezTo>
                  <a:cubicBezTo>
                    <a:pt x="941" y="20"/>
                    <a:pt x="942" y="19"/>
                    <a:pt x="942" y="19"/>
                  </a:cubicBezTo>
                  <a:cubicBezTo>
                    <a:pt x="942" y="18"/>
                    <a:pt x="942" y="17"/>
                    <a:pt x="941" y="17"/>
                  </a:cubicBezTo>
                  <a:cubicBezTo>
                    <a:pt x="940" y="17"/>
                    <a:pt x="938" y="17"/>
                    <a:pt x="937" y="18"/>
                  </a:cubicBezTo>
                  <a:cubicBezTo>
                    <a:pt x="937" y="18"/>
                    <a:pt x="936" y="18"/>
                    <a:pt x="936" y="18"/>
                  </a:cubicBezTo>
                  <a:cubicBezTo>
                    <a:pt x="934" y="18"/>
                    <a:pt x="932" y="18"/>
                    <a:pt x="930" y="17"/>
                  </a:cubicBezTo>
                  <a:cubicBezTo>
                    <a:pt x="929" y="17"/>
                    <a:pt x="929" y="17"/>
                    <a:pt x="928" y="18"/>
                  </a:cubicBezTo>
                  <a:cubicBezTo>
                    <a:pt x="928" y="19"/>
                    <a:pt x="928" y="20"/>
                    <a:pt x="929" y="20"/>
                  </a:cubicBezTo>
                  <a:cubicBezTo>
                    <a:pt x="930" y="20"/>
                    <a:pt x="931" y="21"/>
                    <a:pt x="933" y="21"/>
                  </a:cubicBezTo>
                  <a:cubicBezTo>
                    <a:pt x="934" y="21"/>
                    <a:pt x="935" y="21"/>
                    <a:pt x="936" y="21"/>
                  </a:cubicBezTo>
                  <a:cubicBezTo>
                    <a:pt x="936" y="21"/>
                    <a:pt x="936" y="21"/>
                    <a:pt x="936" y="21"/>
                  </a:cubicBezTo>
                  <a:cubicBezTo>
                    <a:pt x="936" y="21"/>
                    <a:pt x="936" y="21"/>
                    <a:pt x="936" y="22"/>
                  </a:cubicBezTo>
                  <a:cubicBezTo>
                    <a:pt x="934" y="22"/>
                    <a:pt x="932" y="24"/>
                    <a:pt x="934" y="25"/>
                  </a:cubicBezTo>
                  <a:cubicBezTo>
                    <a:pt x="934" y="23"/>
                    <a:pt x="935" y="25"/>
                    <a:pt x="935" y="27"/>
                  </a:cubicBezTo>
                  <a:cubicBezTo>
                    <a:pt x="935" y="27"/>
                    <a:pt x="934" y="27"/>
                    <a:pt x="934" y="27"/>
                  </a:cubicBezTo>
                  <a:cubicBezTo>
                    <a:pt x="934" y="27"/>
                    <a:pt x="933" y="27"/>
                    <a:pt x="933" y="27"/>
                  </a:cubicBezTo>
                  <a:cubicBezTo>
                    <a:pt x="933" y="27"/>
                    <a:pt x="933" y="27"/>
                    <a:pt x="933" y="27"/>
                  </a:cubicBezTo>
                  <a:cubicBezTo>
                    <a:pt x="933" y="27"/>
                    <a:pt x="933" y="27"/>
                    <a:pt x="933" y="27"/>
                  </a:cubicBezTo>
                  <a:cubicBezTo>
                    <a:pt x="932" y="27"/>
                    <a:pt x="932" y="28"/>
                    <a:pt x="932" y="29"/>
                  </a:cubicBezTo>
                  <a:cubicBezTo>
                    <a:pt x="932" y="28"/>
                    <a:pt x="931" y="28"/>
                    <a:pt x="931" y="28"/>
                  </a:cubicBezTo>
                  <a:cubicBezTo>
                    <a:pt x="931" y="28"/>
                    <a:pt x="931" y="28"/>
                    <a:pt x="931" y="28"/>
                  </a:cubicBezTo>
                  <a:cubicBezTo>
                    <a:pt x="932" y="26"/>
                    <a:pt x="929" y="22"/>
                    <a:pt x="927" y="21"/>
                  </a:cubicBezTo>
                  <a:cubicBezTo>
                    <a:pt x="925" y="22"/>
                    <a:pt x="928" y="23"/>
                    <a:pt x="926" y="24"/>
                  </a:cubicBezTo>
                  <a:cubicBezTo>
                    <a:pt x="924" y="22"/>
                    <a:pt x="912" y="21"/>
                    <a:pt x="911" y="26"/>
                  </a:cubicBezTo>
                  <a:cubicBezTo>
                    <a:pt x="914" y="26"/>
                    <a:pt x="914" y="29"/>
                    <a:pt x="917" y="27"/>
                  </a:cubicBezTo>
                  <a:cubicBezTo>
                    <a:pt x="917" y="33"/>
                    <a:pt x="923" y="30"/>
                    <a:pt x="926" y="29"/>
                  </a:cubicBezTo>
                  <a:cubicBezTo>
                    <a:pt x="925" y="33"/>
                    <a:pt x="928" y="29"/>
                    <a:pt x="930" y="30"/>
                  </a:cubicBezTo>
                  <a:cubicBezTo>
                    <a:pt x="929" y="30"/>
                    <a:pt x="929" y="30"/>
                    <a:pt x="929" y="30"/>
                  </a:cubicBezTo>
                  <a:cubicBezTo>
                    <a:pt x="930" y="30"/>
                    <a:pt x="930" y="30"/>
                    <a:pt x="931" y="30"/>
                  </a:cubicBezTo>
                  <a:cubicBezTo>
                    <a:pt x="931" y="30"/>
                    <a:pt x="932" y="30"/>
                    <a:pt x="932" y="30"/>
                  </a:cubicBezTo>
                  <a:cubicBezTo>
                    <a:pt x="932" y="30"/>
                    <a:pt x="932" y="30"/>
                    <a:pt x="933" y="30"/>
                  </a:cubicBezTo>
                  <a:cubicBezTo>
                    <a:pt x="933" y="30"/>
                    <a:pt x="933" y="30"/>
                    <a:pt x="933" y="30"/>
                  </a:cubicBezTo>
                  <a:cubicBezTo>
                    <a:pt x="933" y="30"/>
                    <a:pt x="934" y="30"/>
                    <a:pt x="934" y="30"/>
                  </a:cubicBezTo>
                  <a:cubicBezTo>
                    <a:pt x="934" y="29"/>
                    <a:pt x="934" y="29"/>
                    <a:pt x="934" y="29"/>
                  </a:cubicBezTo>
                  <a:cubicBezTo>
                    <a:pt x="934" y="29"/>
                    <a:pt x="934" y="29"/>
                    <a:pt x="934" y="29"/>
                  </a:cubicBezTo>
                  <a:cubicBezTo>
                    <a:pt x="935" y="29"/>
                    <a:pt x="935" y="29"/>
                    <a:pt x="936" y="29"/>
                  </a:cubicBezTo>
                  <a:cubicBezTo>
                    <a:pt x="937" y="31"/>
                    <a:pt x="939" y="30"/>
                    <a:pt x="941" y="30"/>
                  </a:cubicBezTo>
                  <a:cubicBezTo>
                    <a:pt x="942" y="27"/>
                    <a:pt x="939" y="28"/>
                    <a:pt x="940" y="25"/>
                  </a:cubicBezTo>
                  <a:cubicBezTo>
                    <a:pt x="940" y="25"/>
                    <a:pt x="941" y="25"/>
                    <a:pt x="941" y="24"/>
                  </a:cubicBezTo>
                  <a:cubicBezTo>
                    <a:pt x="941" y="25"/>
                    <a:pt x="941" y="25"/>
                    <a:pt x="941" y="25"/>
                  </a:cubicBezTo>
                  <a:cubicBezTo>
                    <a:pt x="943" y="29"/>
                    <a:pt x="950" y="26"/>
                    <a:pt x="950" y="31"/>
                  </a:cubicBezTo>
                  <a:cubicBezTo>
                    <a:pt x="954" y="30"/>
                    <a:pt x="957" y="28"/>
                    <a:pt x="960" y="29"/>
                  </a:cubicBezTo>
                  <a:cubicBezTo>
                    <a:pt x="960" y="29"/>
                    <a:pt x="960" y="29"/>
                    <a:pt x="960" y="29"/>
                  </a:cubicBezTo>
                  <a:cubicBezTo>
                    <a:pt x="960" y="30"/>
                    <a:pt x="960" y="31"/>
                    <a:pt x="960" y="33"/>
                  </a:cubicBezTo>
                  <a:cubicBezTo>
                    <a:pt x="960" y="33"/>
                    <a:pt x="960" y="33"/>
                    <a:pt x="960" y="33"/>
                  </a:cubicBezTo>
                  <a:cubicBezTo>
                    <a:pt x="955" y="33"/>
                    <a:pt x="947" y="38"/>
                    <a:pt x="942" y="32"/>
                  </a:cubicBezTo>
                  <a:cubicBezTo>
                    <a:pt x="938" y="37"/>
                    <a:pt x="927" y="33"/>
                    <a:pt x="925" y="33"/>
                  </a:cubicBezTo>
                  <a:cubicBezTo>
                    <a:pt x="922" y="38"/>
                    <a:pt x="912" y="36"/>
                    <a:pt x="904" y="33"/>
                  </a:cubicBezTo>
                  <a:cubicBezTo>
                    <a:pt x="904" y="34"/>
                    <a:pt x="904" y="36"/>
                    <a:pt x="903" y="36"/>
                  </a:cubicBezTo>
                  <a:cubicBezTo>
                    <a:pt x="899" y="34"/>
                    <a:pt x="891" y="41"/>
                    <a:pt x="890" y="35"/>
                  </a:cubicBezTo>
                  <a:cubicBezTo>
                    <a:pt x="891" y="35"/>
                    <a:pt x="892" y="37"/>
                    <a:pt x="892" y="35"/>
                  </a:cubicBezTo>
                  <a:cubicBezTo>
                    <a:pt x="892" y="35"/>
                    <a:pt x="892" y="35"/>
                    <a:pt x="892" y="35"/>
                  </a:cubicBezTo>
                  <a:cubicBezTo>
                    <a:pt x="892" y="35"/>
                    <a:pt x="892" y="35"/>
                    <a:pt x="892" y="35"/>
                  </a:cubicBezTo>
                  <a:cubicBezTo>
                    <a:pt x="893" y="34"/>
                    <a:pt x="894" y="34"/>
                    <a:pt x="894" y="34"/>
                  </a:cubicBezTo>
                  <a:cubicBezTo>
                    <a:pt x="894" y="34"/>
                    <a:pt x="895" y="33"/>
                    <a:pt x="894" y="32"/>
                  </a:cubicBezTo>
                  <a:cubicBezTo>
                    <a:pt x="894" y="32"/>
                    <a:pt x="894" y="32"/>
                    <a:pt x="893" y="32"/>
                  </a:cubicBezTo>
                  <a:cubicBezTo>
                    <a:pt x="893" y="32"/>
                    <a:pt x="893" y="32"/>
                    <a:pt x="892" y="33"/>
                  </a:cubicBezTo>
                  <a:cubicBezTo>
                    <a:pt x="893" y="32"/>
                    <a:pt x="893" y="32"/>
                    <a:pt x="893" y="32"/>
                  </a:cubicBezTo>
                  <a:cubicBezTo>
                    <a:pt x="889" y="31"/>
                    <a:pt x="894" y="31"/>
                    <a:pt x="893" y="26"/>
                  </a:cubicBezTo>
                  <a:cubicBezTo>
                    <a:pt x="893" y="26"/>
                    <a:pt x="893" y="26"/>
                    <a:pt x="893" y="26"/>
                  </a:cubicBezTo>
                  <a:cubicBezTo>
                    <a:pt x="893" y="26"/>
                    <a:pt x="893" y="25"/>
                    <a:pt x="894" y="25"/>
                  </a:cubicBezTo>
                  <a:cubicBezTo>
                    <a:pt x="894" y="24"/>
                    <a:pt x="894" y="24"/>
                    <a:pt x="894" y="23"/>
                  </a:cubicBezTo>
                  <a:cubicBezTo>
                    <a:pt x="894" y="23"/>
                    <a:pt x="893" y="23"/>
                    <a:pt x="893" y="23"/>
                  </a:cubicBezTo>
                  <a:cubicBezTo>
                    <a:pt x="892" y="23"/>
                    <a:pt x="892" y="24"/>
                    <a:pt x="891" y="25"/>
                  </a:cubicBezTo>
                  <a:cubicBezTo>
                    <a:pt x="890" y="24"/>
                    <a:pt x="889" y="23"/>
                    <a:pt x="890" y="21"/>
                  </a:cubicBezTo>
                  <a:cubicBezTo>
                    <a:pt x="890" y="21"/>
                    <a:pt x="890" y="21"/>
                    <a:pt x="890" y="21"/>
                  </a:cubicBezTo>
                  <a:cubicBezTo>
                    <a:pt x="891" y="21"/>
                    <a:pt x="892" y="21"/>
                    <a:pt x="893" y="20"/>
                  </a:cubicBezTo>
                  <a:cubicBezTo>
                    <a:pt x="894" y="20"/>
                    <a:pt x="894" y="19"/>
                    <a:pt x="894" y="18"/>
                  </a:cubicBezTo>
                  <a:cubicBezTo>
                    <a:pt x="893" y="17"/>
                    <a:pt x="893" y="17"/>
                    <a:pt x="892" y="18"/>
                  </a:cubicBezTo>
                  <a:cubicBezTo>
                    <a:pt x="891" y="18"/>
                    <a:pt x="891" y="18"/>
                    <a:pt x="890" y="18"/>
                  </a:cubicBezTo>
                  <a:cubicBezTo>
                    <a:pt x="890" y="18"/>
                    <a:pt x="889" y="18"/>
                    <a:pt x="889" y="18"/>
                  </a:cubicBezTo>
                  <a:cubicBezTo>
                    <a:pt x="889" y="18"/>
                    <a:pt x="889" y="18"/>
                    <a:pt x="889" y="18"/>
                  </a:cubicBezTo>
                  <a:cubicBezTo>
                    <a:pt x="888" y="17"/>
                    <a:pt x="884" y="19"/>
                    <a:pt x="881" y="18"/>
                  </a:cubicBezTo>
                  <a:cubicBezTo>
                    <a:pt x="881" y="16"/>
                    <a:pt x="881" y="15"/>
                    <a:pt x="879" y="15"/>
                  </a:cubicBezTo>
                  <a:cubicBezTo>
                    <a:pt x="875" y="15"/>
                    <a:pt x="878" y="22"/>
                    <a:pt x="875" y="23"/>
                  </a:cubicBezTo>
                  <a:cubicBezTo>
                    <a:pt x="874" y="20"/>
                    <a:pt x="873" y="18"/>
                    <a:pt x="871" y="16"/>
                  </a:cubicBezTo>
                  <a:cubicBezTo>
                    <a:pt x="869" y="18"/>
                    <a:pt x="869" y="23"/>
                    <a:pt x="866" y="22"/>
                  </a:cubicBezTo>
                  <a:cubicBezTo>
                    <a:pt x="864" y="22"/>
                    <a:pt x="865" y="19"/>
                    <a:pt x="863" y="19"/>
                  </a:cubicBezTo>
                  <a:cubicBezTo>
                    <a:pt x="863" y="22"/>
                    <a:pt x="860" y="21"/>
                    <a:pt x="860" y="24"/>
                  </a:cubicBezTo>
                  <a:cubicBezTo>
                    <a:pt x="863" y="23"/>
                    <a:pt x="865" y="26"/>
                    <a:pt x="866" y="28"/>
                  </a:cubicBezTo>
                  <a:cubicBezTo>
                    <a:pt x="865" y="27"/>
                    <a:pt x="864" y="27"/>
                    <a:pt x="864" y="29"/>
                  </a:cubicBezTo>
                  <a:cubicBezTo>
                    <a:pt x="869" y="30"/>
                    <a:pt x="871" y="28"/>
                    <a:pt x="873" y="30"/>
                  </a:cubicBezTo>
                  <a:cubicBezTo>
                    <a:pt x="873" y="30"/>
                    <a:pt x="873" y="30"/>
                    <a:pt x="873" y="30"/>
                  </a:cubicBezTo>
                  <a:cubicBezTo>
                    <a:pt x="873" y="31"/>
                    <a:pt x="873" y="31"/>
                    <a:pt x="872" y="31"/>
                  </a:cubicBezTo>
                  <a:cubicBezTo>
                    <a:pt x="872" y="32"/>
                    <a:pt x="872" y="32"/>
                    <a:pt x="872" y="32"/>
                  </a:cubicBezTo>
                  <a:cubicBezTo>
                    <a:pt x="871" y="32"/>
                    <a:pt x="868" y="31"/>
                    <a:pt x="868" y="33"/>
                  </a:cubicBezTo>
                  <a:cubicBezTo>
                    <a:pt x="870" y="33"/>
                    <a:pt x="867" y="34"/>
                    <a:pt x="866" y="35"/>
                  </a:cubicBezTo>
                  <a:cubicBezTo>
                    <a:pt x="860" y="36"/>
                    <a:pt x="856" y="36"/>
                    <a:pt x="851" y="41"/>
                  </a:cubicBezTo>
                  <a:cubicBezTo>
                    <a:pt x="851" y="40"/>
                    <a:pt x="850" y="40"/>
                    <a:pt x="850" y="39"/>
                  </a:cubicBezTo>
                  <a:cubicBezTo>
                    <a:pt x="850" y="39"/>
                    <a:pt x="850" y="39"/>
                    <a:pt x="850" y="39"/>
                  </a:cubicBezTo>
                  <a:cubicBezTo>
                    <a:pt x="850" y="37"/>
                    <a:pt x="850" y="35"/>
                    <a:pt x="850" y="33"/>
                  </a:cubicBezTo>
                  <a:cubicBezTo>
                    <a:pt x="850" y="32"/>
                    <a:pt x="850" y="32"/>
                    <a:pt x="851" y="32"/>
                  </a:cubicBezTo>
                  <a:cubicBezTo>
                    <a:pt x="851" y="32"/>
                    <a:pt x="851" y="32"/>
                    <a:pt x="851" y="32"/>
                  </a:cubicBezTo>
                  <a:cubicBezTo>
                    <a:pt x="851" y="32"/>
                    <a:pt x="852" y="32"/>
                    <a:pt x="851" y="31"/>
                  </a:cubicBezTo>
                  <a:cubicBezTo>
                    <a:pt x="851" y="31"/>
                    <a:pt x="851" y="30"/>
                    <a:pt x="851" y="31"/>
                  </a:cubicBezTo>
                  <a:cubicBezTo>
                    <a:pt x="850" y="31"/>
                    <a:pt x="850" y="31"/>
                    <a:pt x="850" y="31"/>
                  </a:cubicBezTo>
                  <a:cubicBezTo>
                    <a:pt x="850" y="31"/>
                    <a:pt x="850" y="31"/>
                    <a:pt x="850" y="31"/>
                  </a:cubicBezTo>
                  <a:cubicBezTo>
                    <a:pt x="851" y="30"/>
                    <a:pt x="851" y="27"/>
                    <a:pt x="851" y="25"/>
                  </a:cubicBezTo>
                  <a:cubicBezTo>
                    <a:pt x="849" y="24"/>
                    <a:pt x="846" y="23"/>
                    <a:pt x="845" y="22"/>
                  </a:cubicBezTo>
                  <a:cubicBezTo>
                    <a:pt x="845" y="23"/>
                    <a:pt x="845" y="24"/>
                    <a:pt x="844" y="24"/>
                  </a:cubicBezTo>
                  <a:cubicBezTo>
                    <a:pt x="842" y="21"/>
                    <a:pt x="837" y="28"/>
                    <a:pt x="834" y="24"/>
                  </a:cubicBezTo>
                  <a:cubicBezTo>
                    <a:pt x="834" y="24"/>
                    <a:pt x="834" y="23"/>
                    <a:pt x="834" y="23"/>
                  </a:cubicBezTo>
                  <a:cubicBezTo>
                    <a:pt x="835" y="23"/>
                    <a:pt x="836" y="22"/>
                    <a:pt x="836" y="22"/>
                  </a:cubicBezTo>
                  <a:cubicBezTo>
                    <a:pt x="837" y="22"/>
                    <a:pt x="837" y="22"/>
                    <a:pt x="837" y="22"/>
                  </a:cubicBezTo>
                  <a:cubicBezTo>
                    <a:pt x="837" y="21"/>
                    <a:pt x="837" y="21"/>
                    <a:pt x="836" y="21"/>
                  </a:cubicBezTo>
                  <a:cubicBezTo>
                    <a:pt x="835" y="21"/>
                    <a:pt x="834" y="22"/>
                    <a:pt x="834" y="22"/>
                  </a:cubicBezTo>
                  <a:cubicBezTo>
                    <a:pt x="834" y="22"/>
                    <a:pt x="834" y="22"/>
                    <a:pt x="834" y="22"/>
                  </a:cubicBezTo>
                  <a:cubicBezTo>
                    <a:pt x="831" y="22"/>
                    <a:pt x="831" y="20"/>
                    <a:pt x="828" y="21"/>
                  </a:cubicBezTo>
                  <a:cubicBezTo>
                    <a:pt x="826" y="23"/>
                    <a:pt x="826" y="24"/>
                    <a:pt x="823" y="28"/>
                  </a:cubicBezTo>
                  <a:cubicBezTo>
                    <a:pt x="822" y="28"/>
                    <a:pt x="822" y="27"/>
                    <a:pt x="821" y="27"/>
                  </a:cubicBezTo>
                  <a:cubicBezTo>
                    <a:pt x="821" y="28"/>
                    <a:pt x="821" y="28"/>
                    <a:pt x="821" y="28"/>
                  </a:cubicBezTo>
                  <a:cubicBezTo>
                    <a:pt x="820" y="27"/>
                    <a:pt x="819" y="27"/>
                    <a:pt x="818" y="27"/>
                  </a:cubicBezTo>
                  <a:cubicBezTo>
                    <a:pt x="817" y="27"/>
                    <a:pt x="816" y="27"/>
                    <a:pt x="816" y="27"/>
                  </a:cubicBezTo>
                  <a:cubicBezTo>
                    <a:pt x="816" y="26"/>
                    <a:pt x="816" y="26"/>
                    <a:pt x="816" y="26"/>
                  </a:cubicBezTo>
                  <a:cubicBezTo>
                    <a:pt x="816" y="24"/>
                    <a:pt x="816" y="23"/>
                    <a:pt x="817" y="23"/>
                  </a:cubicBezTo>
                  <a:cubicBezTo>
                    <a:pt x="818" y="22"/>
                    <a:pt x="818" y="22"/>
                    <a:pt x="818" y="21"/>
                  </a:cubicBezTo>
                  <a:cubicBezTo>
                    <a:pt x="818" y="21"/>
                    <a:pt x="817" y="20"/>
                    <a:pt x="817" y="20"/>
                  </a:cubicBezTo>
                  <a:cubicBezTo>
                    <a:pt x="815" y="21"/>
                    <a:pt x="814" y="23"/>
                    <a:pt x="814" y="25"/>
                  </a:cubicBezTo>
                  <a:cubicBezTo>
                    <a:pt x="814" y="26"/>
                    <a:pt x="814" y="26"/>
                    <a:pt x="814" y="27"/>
                  </a:cubicBezTo>
                  <a:cubicBezTo>
                    <a:pt x="814" y="27"/>
                    <a:pt x="814" y="27"/>
                    <a:pt x="814" y="27"/>
                  </a:cubicBezTo>
                  <a:cubicBezTo>
                    <a:pt x="814" y="27"/>
                    <a:pt x="814" y="27"/>
                    <a:pt x="814" y="27"/>
                  </a:cubicBezTo>
                  <a:cubicBezTo>
                    <a:pt x="812" y="26"/>
                    <a:pt x="810" y="26"/>
                    <a:pt x="809" y="26"/>
                  </a:cubicBezTo>
                  <a:cubicBezTo>
                    <a:pt x="806" y="27"/>
                    <a:pt x="803" y="26"/>
                    <a:pt x="800" y="25"/>
                  </a:cubicBezTo>
                  <a:cubicBezTo>
                    <a:pt x="800" y="25"/>
                    <a:pt x="800" y="25"/>
                    <a:pt x="800" y="25"/>
                  </a:cubicBezTo>
                  <a:cubicBezTo>
                    <a:pt x="801" y="24"/>
                    <a:pt x="801" y="24"/>
                    <a:pt x="801" y="23"/>
                  </a:cubicBezTo>
                  <a:cubicBezTo>
                    <a:pt x="801" y="23"/>
                    <a:pt x="801" y="22"/>
                    <a:pt x="801" y="22"/>
                  </a:cubicBezTo>
                  <a:cubicBezTo>
                    <a:pt x="800" y="21"/>
                    <a:pt x="799" y="22"/>
                    <a:pt x="799" y="22"/>
                  </a:cubicBezTo>
                  <a:cubicBezTo>
                    <a:pt x="799" y="23"/>
                    <a:pt x="799" y="23"/>
                    <a:pt x="799" y="24"/>
                  </a:cubicBezTo>
                  <a:cubicBezTo>
                    <a:pt x="798" y="24"/>
                    <a:pt x="798" y="24"/>
                    <a:pt x="798" y="24"/>
                  </a:cubicBezTo>
                  <a:cubicBezTo>
                    <a:pt x="797" y="25"/>
                    <a:pt x="796" y="26"/>
                    <a:pt x="795" y="25"/>
                  </a:cubicBezTo>
                  <a:cubicBezTo>
                    <a:pt x="794" y="25"/>
                    <a:pt x="793" y="25"/>
                    <a:pt x="793" y="25"/>
                  </a:cubicBezTo>
                  <a:cubicBezTo>
                    <a:pt x="792" y="26"/>
                    <a:pt x="793" y="27"/>
                    <a:pt x="793" y="28"/>
                  </a:cubicBezTo>
                  <a:cubicBezTo>
                    <a:pt x="794" y="28"/>
                    <a:pt x="795" y="28"/>
                    <a:pt x="795" y="28"/>
                  </a:cubicBezTo>
                  <a:cubicBezTo>
                    <a:pt x="797" y="28"/>
                    <a:pt x="798" y="28"/>
                    <a:pt x="800" y="27"/>
                  </a:cubicBezTo>
                  <a:cubicBezTo>
                    <a:pt x="799" y="27"/>
                    <a:pt x="799" y="27"/>
                    <a:pt x="799" y="27"/>
                  </a:cubicBezTo>
                  <a:cubicBezTo>
                    <a:pt x="799" y="27"/>
                    <a:pt x="800" y="27"/>
                    <a:pt x="800" y="27"/>
                  </a:cubicBezTo>
                  <a:cubicBezTo>
                    <a:pt x="801" y="27"/>
                    <a:pt x="803" y="28"/>
                    <a:pt x="805" y="28"/>
                  </a:cubicBezTo>
                  <a:cubicBezTo>
                    <a:pt x="806" y="28"/>
                    <a:pt x="807" y="28"/>
                    <a:pt x="809" y="28"/>
                  </a:cubicBezTo>
                  <a:cubicBezTo>
                    <a:pt x="810" y="28"/>
                    <a:pt x="812" y="28"/>
                    <a:pt x="814" y="28"/>
                  </a:cubicBezTo>
                  <a:cubicBezTo>
                    <a:pt x="814" y="28"/>
                    <a:pt x="814" y="28"/>
                    <a:pt x="814" y="29"/>
                  </a:cubicBezTo>
                  <a:cubicBezTo>
                    <a:pt x="815" y="30"/>
                    <a:pt x="817" y="30"/>
                    <a:pt x="818" y="30"/>
                  </a:cubicBezTo>
                  <a:cubicBezTo>
                    <a:pt x="819" y="30"/>
                    <a:pt x="820" y="30"/>
                    <a:pt x="820" y="30"/>
                  </a:cubicBezTo>
                  <a:cubicBezTo>
                    <a:pt x="822" y="31"/>
                    <a:pt x="828" y="29"/>
                    <a:pt x="827" y="35"/>
                  </a:cubicBezTo>
                  <a:cubicBezTo>
                    <a:pt x="828" y="34"/>
                    <a:pt x="831" y="34"/>
                    <a:pt x="833" y="34"/>
                  </a:cubicBezTo>
                  <a:cubicBezTo>
                    <a:pt x="835" y="33"/>
                    <a:pt x="833" y="33"/>
                    <a:pt x="833" y="31"/>
                  </a:cubicBezTo>
                  <a:cubicBezTo>
                    <a:pt x="839" y="29"/>
                    <a:pt x="843" y="32"/>
                    <a:pt x="848" y="33"/>
                  </a:cubicBezTo>
                  <a:cubicBezTo>
                    <a:pt x="848" y="32"/>
                    <a:pt x="848" y="32"/>
                    <a:pt x="848" y="32"/>
                  </a:cubicBezTo>
                  <a:cubicBezTo>
                    <a:pt x="849" y="35"/>
                    <a:pt x="849" y="36"/>
                    <a:pt x="849" y="39"/>
                  </a:cubicBezTo>
                  <a:cubicBezTo>
                    <a:pt x="849" y="39"/>
                    <a:pt x="849" y="39"/>
                    <a:pt x="849" y="39"/>
                  </a:cubicBezTo>
                  <a:cubicBezTo>
                    <a:pt x="844" y="38"/>
                    <a:pt x="842" y="41"/>
                    <a:pt x="838" y="37"/>
                  </a:cubicBezTo>
                  <a:cubicBezTo>
                    <a:pt x="837" y="37"/>
                    <a:pt x="837" y="37"/>
                    <a:pt x="837" y="37"/>
                  </a:cubicBezTo>
                  <a:cubicBezTo>
                    <a:pt x="838" y="36"/>
                    <a:pt x="838" y="34"/>
                    <a:pt x="838" y="33"/>
                  </a:cubicBezTo>
                  <a:cubicBezTo>
                    <a:pt x="837" y="33"/>
                    <a:pt x="837" y="33"/>
                    <a:pt x="837" y="33"/>
                  </a:cubicBezTo>
                  <a:cubicBezTo>
                    <a:pt x="837" y="33"/>
                    <a:pt x="837" y="33"/>
                    <a:pt x="837" y="33"/>
                  </a:cubicBezTo>
                  <a:cubicBezTo>
                    <a:pt x="837" y="32"/>
                    <a:pt x="836" y="33"/>
                    <a:pt x="836" y="33"/>
                  </a:cubicBezTo>
                  <a:cubicBezTo>
                    <a:pt x="836" y="33"/>
                    <a:pt x="836" y="34"/>
                    <a:pt x="836" y="34"/>
                  </a:cubicBezTo>
                  <a:cubicBezTo>
                    <a:pt x="837" y="34"/>
                    <a:pt x="837" y="34"/>
                    <a:pt x="837" y="34"/>
                  </a:cubicBezTo>
                  <a:cubicBezTo>
                    <a:pt x="837" y="35"/>
                    <a:pt x="837" y="36"/>
                    <a:pt x="836" y="37"/>
                  </a:cubicBezTo>
                  <a:cubicBezTo>
                    <a:pt x="836" y="37"/>
                    <a:pt x="836" y="37"/>
                    <a:pt x="836" y="37"/>
                  </a:cubicBezTo>
                  <a:cubicBezTo>
                    <a:pt x="835" y="38"/>
                    <a:pt x="831" y="35"/>
                    <a:pt x="829" y="38"/>
                  </a:cubicBezTo>
                  <a:cubicBezTo>
                    <a:pt x="831" y="35"/>
                    <a:pt x="822" y="40"/>
                    <a:pt x="820" y="39"/>
                  </a:cubicBezTo>
                  <a:cubicBezTo>
                    <a:pt x="820" y="41"/>
                    <a:pt x="819" y="42"/>
                    <a:pt x="818" y="42"/>
                  </a:cubicBezTo>
                  <a:cubicBezTo>
                    <a:pt x="817" y="42"/>
                    <a:pt x="816" y="40"/>
                    <a:pt x="815" y="39"/>
                  </a:cubicBezTo>
                  <a:cubicBezTo>
                    <a:pt x="811" y="40"/>
                    <a:pt x="807" y="37"/>
                    <a:pt x="804" y="41"/>
                  </a:cubicBezTo>
                  <a:cubicBezTo>
                    <a:pt x="803" y="38"/>
                    <a:pt x="800" y="38"/>
                    <a:pt x="801" y="35"/>
                  </a:cubicBezTo>
                  <a:cubicBezTo>
                    <a:pt x="795" y="40"/>
                    <a:pt x="788" y="40"/>
                    <a:pt x="780" y="39"/>
                  </a:cubicBezTo>
                  <a:cubicBezTo>
                    <a:pt x="780" y="39"/>
                    <a:pt x="780" y="39"/>
                    <a:pt x="780" y="39"/>
                  </a:cubicBezTo>
                  <a:cubicBezTo>
                    <a:pt x="780" y="39"/>
                    <a:pt x="781" y="39"/>
                    <a:pt x="781" y="39"/>
                  </a:cubicBezTo>
                  <a:cubicBezTo>
                    <a:pt x="781" y="37"/>
                    <a:pt x="780" y="36"/>
                    <a:pt x="779" y="35"/>
                  </a:cubicBezTo>
                  <a:cubicBezTo>
                    <a:pt x="779" y="35"/>
                    <a:pt x="779" y="35"/>
                    <a:pt x="779" y="35"/>
                  </a:cubicBezTo>
                  <a:cubicBezTo>
                    <a:pt x="782" y="33"/>
                    <a:pt x="780" y="29"/>
                    <a:pt x="782" y="27"/>
                  </a:cubicBezTo>
                  <a:cubicBezTo>
                    <a:pt x="781" y="27"/>
                    <a:pt x="781" y="22"/>
                    <a:pt x="780" y="25"/>
                  </a:cubicBezTo>
                  <a:cubicBezTo>
                    <a:pt x="781" y="26"/>
                    <a:pt x="775" y="25"/>
                    <a:pt x="772" y="24"/>
                  </a:cubicBezTo>
                  <a:cubicBezTo>
                    <a:pt x="772" y="23"/>
                    <a:pt x="772" y="23"/>
                    <a:pt x="772" y="23"/>
                  </a:cubicBezTo>
                  <a:cubicBezTo>
                    <a:pt x="772" y="23"/>
                    <a:pt x="772" y="23"/>
                    <a:pt x="772" y="23"/>
                  </a:cubicBezTo>
                  <a:cubicBezTo>
                    <a:pt x="772" y="23"/>
                    <a:pt x="771" y="23"/>
                    <a:pt x="771" y="23"/>
                  </a:cubicBezTo>
                  <a:cubicBezTo>
                    <a:pt x="771" y="24"/>
                    <a:pt x="771" y="24"/>
                    <a:pt x="771" y="24"/>
                  </a:cubicBezTo>
                  <a:cubicBezTo>
                    <a:pt x="766" y="28"/>
                    <a:pt x="762" y="17"/>
                    <a:pt x="759" y="20"/>
                  </a:cubicBezTo>
                  <a:cubicBezTo>
                    <a:pt x="758" y="17"/>
                    <a:pt x="757" y="16"/>
                    <a:pt x="758" y="12"/>
                  </a:cubicBezTo>
                  <a:cubicBezTo>
                    <a:pt x="756" y="11"/>
                    <a:pt x="754" y="10"/>
                    <a:pt x="754" y="7"/>
                  </a:cubicBezTo>
                  <a:cubicBezTo>
                    <a:pt x="745" y="4"/>
                    <a:pt x="744" y="10"/>
                    <a:pt x="741" y="13"/>
                  </a:cubicBezTo>
                  <a:cubicBezTo>
                    <a:pt x="739" y="12"/>
                    <a:pt x="743" y="9"/>
                    <a:pt x="739" y="10"/>
                  </a:cubicBezTo>
                  <a:cubicBezTo>
                    <a:pt x="737" y="11"/>
                    <a:pt x="736" y="13"/>
                    <a:pt x="734" y="14"/>
                  </a:cubicBezTo>
                  <a:cubicBezTo>
                    <a:pt x="734" y="14"/>
                    <a:pt x="734" y="14"/>
                    <a:pt x="734" y="14"/>
                  </a:cubicBezTo>
                  <a:cubicBezTo>
                    <a:pt x="733" y="14"/>
                    <a:pt x="733" y="15"/>
                    <a:pt x="733" y="15"/>
                  </a:cubicBezTo>
                  <a:cubicBezTo>
                    <a:pt x="733" y="15"/>
                    <a:pt x="733" y="15"/>
                    <a:pt x="734" y="15"/>
                  </a:cubicBezTo>
                  <a:cubicBezTo>
                    <a:pt x="734" y="15"/>
                    <a:pt x="734" y="15"/>
                    <a:pt x="734" y="15"/>
                  </a:cubicBezTo>
                  <a:cubicBezTo>
                    <a:pt x="734" y="16"/>
                    <a:pt x="734" y="17"/>
                    <a:pt x="734" y="17"/>
                  </a:cubicBezTo>
                  <a:cubicBezTo>
                    <a:pt x="730" y="17"/>
                    <a:pt x="729" y="19"/>
                    <a:pt x="727" y="18"/>
                  </a:cubicBezTo>
                  <a:cubicBezTo>
                    <a:pt x="728" y="15"/>
                    <a:pt x="725" y="14"/>
                    <a:pt x="725" y="12"/>
                  </a:cubicBezTo>
                  <a:cubicBezTo>
                    <a:pt x="724" y="14"/>
                    <a:pt x="723" y="14"/>
                    <a:pt x="722" y="14"/>
                  </a:cubicBezTo>
                  <a:cubicBezTo>
                    <a:pt x="722" y="11"/>
                    <a:pt x="721" y="11"/>
                    <a:pt x="721" y="9"/>
                  </a:cubicBezTo>
                  <a:cubicBezTo>
                    <a:pt x="719" y="9"/>
                    <a:pt x="719" y="12"/>
                    <a:pt x="716" y="11"/>
                  </a:cubicBezTo>
                  <a:cubicBezTo>
                    <a:pt x="716" y="13"/>
                    <a:pt x="717" y="13"/>
                    <a:pt x="718" y="14"/>
                  </a:cubicBezTo>
                  <a:cubicBezTo>
                    <a:pt x="717" y="14"/>
                    <a:pt x="715" y="14"/>
                    <a:pt x="714" y="15"/>
                  </a:cubicBezTo>
                  <a:cubicBezTo>
                    <a:pt x="715" y="15"/>
                    <a:pt x="716" y="15"/>
                    <a:pt x="716" y="17"/>
                  </a:cubicBezTo>
                  <a:cubicBezTo>
                    <a:pt x="715" y="19"/>
                    <a:pt x="714" y="19"/>
                    <a:pt x="712" y="18"/>
                  </a:cubicBezTo>
                  <a:cubicBezTo>
                    <a:pt x="712" y="21"/>
                    <a:pt x="711" y="22"/>
                    <a:pt x="710" y="24"/>
                  </a:cubicBezTo>
                  <a:cubicBezTo>
                    <a:pt x="713" y="26"/>
                    <a:pt x="714" y="24"/>
                    <a:pt x="716" y="23"/>
                  </a:cubicBezTo>
                  <a:cubicBezTo>
                    <a:pt x="716" y="25"/>
                    <a:pt x="718" y="25"/>
                    <a:pt x="720" y="25"/>
                  </a:cubicBezTo>
                  <a:cubicBezTo>
                    <a:pt x="720" y="26"/>
                    <a:pt x="720" y="26"/>
                    <a:pt x="720" y="26"/>
                  </a:cubicBezTo>
                  <a:cubicBezTo>
                    <a:pt x="718" y="25"/>
                    <a:pt x="717" y="30"/>
                    <a:pt x="718" y="29"/>
                  </a:cubicBezTo>
                  <a:cubicBezTo>
                    <a:pt x="718" y="28"/>
                    <a:pt x="719" y="29"/>
                    <a:pt x="720" y="29"/>
                  </a:cubicBezTo>
                  <a:cubicBezTo>
                    <a:pt x="720" y="28"/>
                    <a:pt x="720" y="28"/>
                    <a:pt x="720" y="28"/>
                  </a:cubicBezTo>
                  <a:cubicBezTo>
                    <a:pt x="721" y="28"/>
                    <a:pt x="721" y="29"/>
                    <a:pt x="721" y="29"/>
                  </a:cubicBezTo>
                  <a:cubicBezTo>
                    <a:pt x="722" y="29"/>
                    <a:pt x="723" y="28"/>
                    <a:pt x="723" y="28"/>
                  </a:cubicBezTo>
                  <a:cubicBezTo>
                    <a:pt x="724" y="28"/>
                    <a:pt x="724" y="28"/>
                    <a:pt x="725" y="28"/>
                  </a:cubicBezTo>
                  <a:cubicBezTo>
                    <a:pt x="725" y="31"/>
                    <a:pt x="731" y="29"/>
                    <a:pt x="732" y="28"/>
                  </a:cubicBezTo>
                  <a:cubicBezTo>
                    <a:pt x="732" y="28"/>
                    <a:pt x="732" y="28"/>
                    <a:pt x="732" y="28"/>
                  </a:cubicBezTo>
                  <a:cubicBezTo>
                    <a:pt x="733" y="28"/>
                    <a:pt x="734" y="29"/>
                    <a:pt x="734" y="29"/>
                  </a:cubicBezTo>
                  <a:cubicBezTo>
                    <a:pt x="735" y="29"/>
                    <a:pt x="737" y="29"/>
                    <a:pt x="737" y="29"/>
                  </a:cubicBezTo>
                  <a:cubicBezTo>
                    <a:pt x="738" y="28"/>
                    <a:pt x="738" y="28"/>
                    <a:pt x="738" y="28"/>
                  </a:cubicBezTo>
                  <a:cubicBezTo>
                    <a:pt x="738" y="28"/>
                    <a:pt x="738" y="28"/>
                    <a:pt x="738" y="28"/>
                  </a:cubicBezTo>
                  <a:cubicBezTo>
                    <a:pt x="739" y="28"/>
                    <a:pt x="739" y="28"/>
                    <a:pt x="739" y="29"/>
                  </a:cubicBezTo>
                  <a:cubicBezTo>
                    <a:pt x="740" y="29"/>
                    <a:pt x="742" y="29"/>
                    <a:pt x="743" y="30"/>
                  </a:cubicBezTo>
                  <a:cubicBezTo>
                    <a:pt x="743" y="30"/>
                    <a:pt x="743" y="30"/>
                    <a:pt x="744" y="30"/>
                  </a:cubicBezTo>
                  <a:cubicBezTo>
                    <a:pt x="744" y="30"/>
                    <a:pt x="744" y="30"/>
                    <a:pt x="744" y="31"/>
                  </a:cubicBezTo>
                  <a:cubicBezTo>
                    <a:pt x="744" y="31"/>
                    <a:pt x="744" y="31"/>
                    <a:pt x="744" y="31"/>
                  </a:cubicBezTo>
                  <a:cubicBezTo>
                    <a:pt x="744" y="31"/>
                    <a:pt x="744" y="32"/>
                    <a:pt x="743" y="32"/>
                  </a:cubicBezTo>
                  <a:cubicBezTo>
                    <a:pt x="743" y="33"/>
                    <a:pt x="743" y="33"/>
                    <a:pt x="744" y="34"/>
                  </a:cubicBezTo>
                  <a:cubicBezTo>
                    <a:pt x="744" y="34"/>
                    <a:pt x="744" y="34"/>
                    <a:pt x="744" y="34"/>
                  </a:cubicBezTo>
                  <a:cubicBezTo>
                    <a:pt x="745" y="34"/>
                    <a:pt x="745" y="34"/>
                    <a:pt x="745" y="33"/>
                  </a:cubicBezTo>
                  <a:cubicBezTo>
                    <a:pt x="745" y="33"/>
                    <a:pt x="746" y="32"/>
                    <a:pt x="746" y="32"/>
                  </a:cubicBezTo>
                  <a:cubicBezTo>
                    <a:pt x="746" y="32"/>
                    <a:pt x="746" y="32"/>
                    <a:pt x="746" y="32"/>
                  </a:cubicBezTo>
                  <a:cubicBezTo>
                    <a:pt x="749" y="31"/>
                    <a:pt x="745" y="34"/>
                    <a:pt x="747" y="34"/>
                  </a:cubicBezTo>
                  <a:cubicBezTo>
                    <a:pt x="750" y="28"/>
                    <a:pt x="759" y="33"/>
                    <a:pt x="761" y="36"/>
                  </a:cubicBezTo>
                  <a:cubicBezTo>
                    <a:pt x="758" y="37"/>
                    <a:pt x="755" y="40"/>
                    <a:pt x="751" y="40"/>
                  </a:cubicBezTo>
                  <a:cubicBezTo>
                    <a:pt x="751" y="39"/>
                    <a:pt x="751" y="37"/>
                    <a:pt x="750" y="37"/>
                  </a:cubicBezTo>
                  <a:cubicBezTo>
                    <a:pt x="751" y="39"/>
                    <a:pt x="748" y="39"/>
                    <a:pt x="749" y="36"/>
                  </a:cubicBezTo>
                  <a:cubicBezTo>
                    <a:pt x="746" y="37"/>
                    <a:pt x="745" y="39"/>
                    <a:pt x="743" y="36"/>
                  </a:cubicBezTo>
                  <a:cubicBezTo>
                    <a:pt x="739" y="39"/>
                    <a:pt x="734" y="41"/>
                    <a:pt x="733" y="35"/>
                  </a:cubicBezTo>
                  <a:cubicBezTo>
                    <a:pt x="732" y="35"/>
                    <a:pt x="732" y="35"/>
                    <a:pt x="732" y="35"/>
                  </a:cubicBezTo>
                  <a:cubicBezTo>
                    <a:pt x="733" y="34"/>
                    <a:pt x="735" y="33"/>
                    <a:pt x="736" y="33"/>
                  </a:cubicBezTo>
                  <a:cubicBezTo>
                    <a:pt x="737" y="33"/>
                    <a:pt x="737" y="33"/>
                    <a:pt x="738" y="33"/>
                  </a:cubicBezTo>
                  <a:cubicBezTo>
                    <a:pt x="738" y="33"/>
                    <a:pt x="738" y="32"/>
                    <a:pt x="738" y="32"/>
                  </a:cubicBezTo>
                  <a:cubicBezTo>
                    <a:pt x="738" y="31"/>
                    <a:pt x="738" y="31"/>
                    <a:pt x="737" y="31"/>
                  </a:cubicBezTo>
                  <a:cubicBezTo>
                    <a:pt x="737" y="31"/>
                    <a:pt x="736" y="31"/>
                    <a:pt x="736" y="31"/>
                  </a:cubicBezTo>
                  <a:cubicBezTo>
                    <a:pt x="734" y="32"/>
                    <a:pt x="733" y="32"/>
                    <a:pt x="731" y="33"/>
                  </a:cubicBezTo>
                  <a:cubicBezTo>
                    <a:pt x="731" y="33"/>
                    <a:pt x="730" y="33"/>
                    <a:pt x="729" y="33"/>
                  </a:cubicBezTo>
                  <a:cubicBezTo>
                    <a:pt x="729" y="32"/>
                    <a:pt x="728" y="33"/>
                    <a:pt x="728" y="33"/>
                  </a:cubicBezTo>
                  <a:cubicBezTo>
                    <a:pt x="728" y="34"/>
                    <a:pt x="729" y="34"/>
                    <a:pt x="729" y="35"/>
                  </a:cubicBezTo>
                  <a:cubicBezTo>
                    <a:pt x="729" y="35"/>
                    <a:pt x="729" y="35"/>
                    <a:pt x="730" y="35"/>
                  </a:cubicBezTo>
                  <a:cubicBezTo>
                    <a:pt x="729" y="37"/>
                    <a:pt x="729" y="38"/>
                    <a:pt x="728" y="39"/>
                  </a:cubicBezTo>
                  <a:cubicBezTo>
                    <a:pt x="727" y="36"/>
                    <a:pt x="723" y="37"/>
                    <a:pt x="721" y="39"/>
                  </a:cubicBezTo>
                  <a:cubicBezTo>
                    <a:pt x="720" y="38"/>
                    <a:pt x="720" y="36"/>
                    <a:pt x="718" y="36"/>
                  </a:cubicBezTo>
                  <a:cubicBezTo>
                    <a:pt x="717" y="39"/>
                    <a:pt x="713" y="37"/>
                    <a:pt x="712" y="41"/>
                  </a:cubicBezTo>
                  <a:cubicBezTo>
                    <a:pt x="711" y="37"/>
                    <a:pt x="708" y="42"/>
                    <a:pt x="705" y="38"/>
                  </a:cubicBezTo>
                  <a:cubicBezTo>
                    <a:pt x="705" y="38"/>
                    <a:pt x="705" y="38"/>
                    <a:pt x="705" y="38"/>
                  </a:cubicBezTo>
                  <a:cubicBezTo>
                    <a:pt x="705" y="38"/>
                    <a:pt x="705" y="38"/>
                    <a:pt x="705" y="37"/>
                  </a:cubicBezTo>
                  <a:cubicBezTo>
                    <a:pt x="704" y="37"/>
                    <a:pt x="704" y="37"/>
                    <a:pt x="704" y="37"/>
                  </a:cubicBezTo>
                  <a:cubicBezTo>
                    <a:pt x="703" y="37"/>
                    <a:pt x="703" y="38"/>
                    <a:pt x="703" y="38"/>
                  </a:cubicBezTo>
                  <a:cubicBezTo>
                    <a:pt x="703" y="38"/>
                    <a:pt x="704" y="39"/>
                    <a:pt x="704" y="39"/>
                  </a:cubicBezTo>
                  <a:cubicBezTo>
                    <a:pt x="704" y="39"/>
                    <a:pt x="704" y="39"/>
                    <a:pt x="704" y="39"/>
                  </a:cubicBezTo>
                  <a:cubicBezTo>
                    <a:pt x="703" y="39"/>
                    <a:pt x="703" y="39"/>
                    <a:pt x="703" y="39"/>
                  </a:cubicBezTo>
                  <a:cubicBezTo>
                    <a:pt x="702" y="39"/>
                    <a:pt x="704" y="41"/>
                    <a:pt x="703" y="41"/>
                  </a:cubicBezTo>
                  <a:cubicBezTo>
                    <a:pt x="701" y="40"/>
                    <a:pt x="699" y="39"/>
                    <a:pt x="697" y="38"/>
                  </a:cubicBezTo>
                  <a:cubicBezTo>
                    <a:pt x="697" y="38"/>
                    <a:pt x="697" y="38"/>
                    <a:pt x="697" y="38"/>
                  </a:cubicBezTo>
                  <a:cubicBezTo>
                    <a:pt x="697" y="38"/>
                    <a:pt x="697" y="38"/>
                    <a:pt x="697" y="37"/>
                  </a:cubicBezTo>
                  <a:cubicBezTo>
                    <a:pt x="697" y="36"/>
                    <a:pt x="697" y="36"/>
                    <a:pt x="697" y="36"/>
                  </a:cubicBezTo>
                  <a:cubicBezTo>
                    <a:pt x="697" y="35"/>
                    <a:pt x="697" y="35"/>
                    <a:pt x="697" y="35"/>
                  </a:cubicBezTo>
                  <a:cubicBezTo>
                    <a:pt x="696" y="35"/>
                    <a:pt x="696" y="35"/>
                    <a:pt x="696" y="36"/>
                  </a:cubicBezTo>
                  <a:cubicBezTo>
                    <a:pt x="696" y="37"/>
                    <a:pt x="696" y="37"/>
                    <a:pt x="696" y="37"/>
                  </a:cubicBezTo>
                  <a:cubicBezTo>
                    <a:pt x="692" y="38"/>
                    <a:pt x="691" y="38"/>
                    <a:pt x="686" y="39"/>
                  </a:cubicBezTo>
                  <a:cubicBezTo>
                    <a:pt x="685" y="38"/>
                    <a:pt x="685" y="38"/>
                    <a:pt x="684" y="36"/>
                  </a:cubicBezTo>
                  <a:cubicBezTo>
                    <a:pt x="687" y="32"/>
                    <a:pt x="692" y="30"/>
                    <a:pt x="697" y="29"/>
                  </a:cubicBezTo>
                  <a:cubicBezTo>
                    <a:pt x="697" y="26"/>
                    <a:pt x="698" y="25"/>
                    <a:pt x="700" y="25"/>
                  </a:cubicBezTo>
                  <a:cubicBezTo>
                    <a:pt x="701" y="28"/>
                    <a:pt x="701" y="27"/>
                    <a:pt x="700" y="29"/>
                  </a:cubicBezTo>
                  <a:cubicBezTo>
                    <a:pt x="702" y="29"/>
                    <a:pt x="703" y="29"/>
                    <a:pt x="705" y="30"/>
                  </a:cubicBezTo>
                  <a:cubicBezTo>
                    <a:pt x="706" y="27"/>
                    <a:pt x="703" y="23"/>
                    <a:pt x="704" y="17"/>
                  </a:cubicBezTo>
                  <a:cubicBezTo>
                    <a:pt x="703" y="17"/>
                    <a:pt x="702" y="17"/>
                    <a:pt x="701" y="16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1" y="15"/>
                    <a:pt x="699" y="14"/>
                    <a:pt x="698" y="14"/>
                  </a:cubicBezTo>
                  <a:cubicBezTo>
                    <a:pt x="698" y="14"/>
                    <a:pt x="698" y="14"/>
                    <a:pt x="698" y="15"/>
                  </a:cubicBezTo>
                  <a:cubicBezTo>
                    <a:pt x="698" y="15"/>
                    <a:pt x="698" y="15"/>
                    <a:pt x="698" y="15"/>
                  </a:cubicBezTo>
                  <a:cubicBezTo>
                    <a:pt x="699" y="15"/>
                    <a:pt x="700" y="16"/>
                    <a:pt x="700" y="16"/>
                  </a:cubicBezTo>
                  <a:cubicBezTo>
                    <a:pt x="693" y="18"/>
                    <a:pt x="686" y="20"/>
                    <a:pt x="679" y="19"/>
                  </a:cubicBezTo>
                  <a:cubicBezTo>
                    <a:pt x="679" y="19"/>
                    <a:pt x="678" y="18"/>
                    <a:pt x="678" y="17"/>
                  </a:cubicBezTo>
                  <a:cubicBezTo>
                    <a:pt x="678" y="17"/>
                    <a:pt x="678" y="17"/>
                    <a:pt x="678" y="17"/>
                  </a:cubicBezTo>
                  <a:cubicBezTo>
                    <a:pt x="677" y="17"/>
                    <a:pt x="677" y="17"/>
                    <a:pt x="677" y="18"/>
                  </a:cubicBezTo>
                  <a:cubicBezTo>
                    <a:pt x="677" y="19"/>
                    <a:pt x="678" y="19"/>
                    <a:pt x="678" y="20"/>
                  </a:cubicBezTo>
                  <a:cubicBezTo>
                    <a:pt x="678" y="20"/>
                    <a:pt x="678" y="20"/>
                    <a:pt x="678" y="20"/>
                  </a:cubicBezTo>
                  <a:cubicBezTo>
                    <a:pt x="678" y="22"/>
                    <a:pt x="678" y="26"/>
                    <a:pt x="676" y="27"/>
                  </a:cubicBezTo>
                  <a:cubicBezTo>
                    <a:pt x="675" y="23"/>
                    <a:pt x="670" y="27"/>
                    <a:pt x="669" y="26"/>
                  </a:cubicBezTo>
                  <a:cubicBezTo>
                    <a:pt x="670" y="24"/>
                    <a:pt x="671" y="22"/>
                    <a:pt x="672" y="21"/>
                  </a:cubicBezTo>
                  <a:cubicBezTo>
                    <a:pt x="672" y="20"/>
                    <a:pt x="672" y="20"/>
                    <a:pt x="672" y="20"/>
                  </a:cubicBezTo>
                  <a:cubicBezTo>
                    <a:pt x="672" y="21"/>
                    <a:pt x="673" y="21"/>
                    <a:pt x="674" y="21"/>
                  </a:cubicBezTo>
                  <a:cubicBezTo>
                    <a:pt x="674" y="21"/>
                    <a:pt x="674" y="21"/>
                    <a:pt x="674" y="21"/>
                  </a:cubicBezTo>
                  <a:cubicBezTo>
                    <a:pt x="674" y="21"/>
                    <a:pt x="674" y="21"/>
                    <a:pt x="674" y="20"/>
                  </a:cubicBezTo>
                  <a:cubicBezTo>
                    <a:pt x="674" y="20"/>
                    <a:pt x="674" y="20"/>
                    <a:pt x="674" y="20"/>
                  </a:cubicBezTo>
                  <a:cubicBezTo>
                    <a:pt x="673" y="19"/>
                    <a:pt x="672" y="19"/>
                    <a:pt x="672" y="19"/>
                  </a:cubicBezTo>
                  <a:cubicBezTo>
                    <a:pt x="672" y="19"/>
                    <a:pt x="672" y="19"/>
                    <a:pt x="672" y="19"/>
                  </a:cubicBezTo>
                  <a:cubicBezTo>
                    <a:pt x="669" y="19"/>
                    <a:pt x="670" y="16"/>
                    <a:pt x="668" y="17"/>
                  </a:cubicBezTo>
                  <a:cubicBezTo>
                    <a:pt x="668" y="18"/>
                    <a:pt x="667" y="19"/>
                    <a:pt x="667" y="19"/>
                  </a:cubicBezTo>
                  <a:cubicBezTo>
                    <a:pt x="665" y="18"/>
                    <a:pt x="663" y="18"/>
                    <a:pt x="661" y="16"/>
                  </a:cubicBezTo>
                  <a:cubicBezTo>
                    <a:pt x="661" y="19"/>
                    <a:pt x="661" y="22"/>
                    <a:pt x="658" y="22"/>
                  </a:cubicBezTo>
                  <a:cubicBezTo>
                    <a:pt x="658" y="21"/>
                    <a:pt x="658" y="21"/>
                    <a:pt x="658" y="21"/>
                  </a:cubicBezTo>
                  <a:cubicBezTo>
                    <a:pt x="658" y="21"/>
                    <a:pt x="658" y="21"/>
                    <a:pt x="658" y="20"/>
                  </a:cubicBezTo>
                  <a:cubicBezTo>
                    <a:pt x="658" y="19"/>
                    <a:pt x="658" y="17"/>
                    <a:pt x="661" y="18"/>
                  </a:cubicBezTo>
                  <a:cubicBezTo>
                    <a:pt x="661" y="15"/>
                    <a:pt x="660" y="14"/>
                    <a:pt x="659" y="13"/>
                  </a:cubicBezTo>
                  <a:cubicBezTo>
                    <a:pt x="656" y="12"/>
                    <a:pt x="654" y="13"/>
                    <a:pt x="653" y="15"/>
                  </a:cubicBezTo>
                  <a:cubicBezTo>
                    <a:pt x="654" y="15"/>
                    <a:pt x="655" y="15"/>
                    <a:pt x="656" y="17"/>
                  </a:cubicBezTo>
                  <a:cubicBezTo>
                    <a:pt x="654" y="17"/>
                    <a:pt x="654" y="22"/>
                    <a:pt x="656" y="21"/>
                  </a:cubicBezTo>
                  <a:cubicBezTo>
                    <a:pt x="656" y="21"/>
                    <a:pt x="656" y="21"/>
                    <a:pt x="656" y="21"/>
                  </a:cubicBezTo>
                  <a:cubicBezTo>
                    <a:pt x="656" y="21"/>
                    <a:pt x="656" y="22"/>
                    <a:pt x="656" y="22"/>
                  </a:cubicBezTo>
                  <a:cubicBezTo>
                    <a:pt x="656" y="22"/>
                    <a:pt x="656" y="22"/>
                    <a:pt x="656" y="22"/>
                  </a:cubicBezTo>
                  <a:cubicBezTo>
                    <a:pt x="656" y="22"/>
                    <a:pt x="655" y="22"/>
                    <a:pt x="655" y="23"/>
                  </a:cubicBezTo>
                  <a:cubicBezTo>
                    <a:pt x="654" y="23"/>
                    <a:pt x="654" y="24"/>
                    <a:pt x="653" y="25"/>
                  </a:cubicBezTo>
                  <a:cubicBezTo>
                    <a:pt x="650" y="21"/>
                    <a:pt x="643" y="24"/>
                    <a:pt x="642" y="16"/>
                  </a:cubicBezTo>
                  <a:cubicBezTo>
                    <a:pt x="639" y="16"/>
                    <a:pt x="637" y="17"/>
                    <a:pt x="636" y="20"/>
                  </a:cubicBezTo>
                  <a:cubicBezTo>
                    <a:pt x="648" y="24"/>
                    <a:pt x="635" y="28"/>
                    <a:pt x="628" y="25"/>
                  </a:cubicBezTo>
                  <a:cubicBezTo>
                    <a:pt x="629" y="23"/>
                    <a:pt x="629" y="20"/>
                    <a:pt x="630" y="18"/>
                  </a:cubicBezTo>
                  <a:cubicBezTo>
                    <a:pt x="626" y="18"/>
                    <a:pt x="626" y="18"/>
                    <a:pt x="621" y="18"/>
                  </a:cubicBezTo>
                  <a:cubicBezTo>
                    <a:pt x="621" y="22"/>
                    <a:pt x="618" y="22"/>
                    <a:pt x="615" y="21"/>
                  </a:cubicBezTo>
                  <a:cubicBezTo>
                    <a:pt x="615" y="22"/>
                    <a:pt x="614" y="23"/>
                    <a:pt x="614" y="24"/>
                  </a:cubicBezTo>
                  <a:cubicBezTo>
                    <a:pt x="614" y="24"/>
                    <a:pt x="614" y="24"/>
                    <a:pt x="613" y="24"/>
                  </a:cubicBezTo>
                  <a:cubicBezTo>
                    <a:pt x="613" y="24"/>
                    <a:pt x="613" y="24"/>
                    <a:pt x="613" y="24"/>
                  </a:cubicBezTo>
                  <a:cubicBezTo>
                    <a:pt x="613" y="24"/>
                    <a:pt x="613" y="24"/>
                    <a:pt x="613" y="24"/>
                  </a:cubicBezTo>
                  <a:cubicBezTo>
                    <a:pt x="614" y="21"/>
                    <a:pt x="610" y="22"/>
                    <a:pt x="609" y="20"/>
                  </a:cubicBezTo>
                  <a:cubicBezTo>
                    <a:pt x="608" y="21"/>
                    <a:pt x="608" y="24"/>
                    <a:pt x="608" y="27"/>
                  </a:cubicBezTo>
                  <a:cubicBezTo>
                    <a:pt x="607" y="26"/>
                    <a:pt x="607" y="25"/>
                    <a:pt x="606" y="26"/>
                  </a:cubicBezTo>
                  <a:cubicBezTo>
                    <a:pt x="605" y="34"/>
                    <a:pt x="602" y="28"/>
                    <a:pt x="600" y="26"/>
                  </a:cubicBezTo>
                  <a:cubicBezTo>
                    <a:pt x="600" y="26"/>
                    <a:pt x="600" y="26"/>
                    <a:pt x="600" y="25"/>
                  </a:cubicBezTo>
                  <a:cubicBezTo>
                    <a:pt x="601" y="26"/>
                    <a:pt x="603" y="22"/>
                    <a:pt x="601" y="23"/>
                  </a:cubicBezTo>
                  <a:cubicBezTo>
                    <a:pt x="601" y="23"/>
                    <a:pt x="601" y="24"/>
                    <a:pt x="600" y="23"/>
                  </a:cubicBezTo>
                  <a:cubicBezTo>
                    <a:pt x="600" y="23"/>
                    <a:pt x="600" y="23"/>
                    <a:pt x="600" y="24"/>
                  </a:cubicBezTo>
                  <a:cubicBezTo>
                    <a:pt x="599" y="23"/>
                    <a:pt x="599" y="23"/>
                    <a:pt x="599" y="23"/>
                  </a:cubicBezTo>
                  <a:cubicBezTo>
                    <a:pt x="599" y="22"/>
                    <a:pt x="599" y="22"/>
                    <a:pt x="599" y="22"/>
                  </a:cubicBezTo>
                  <a:cubicBezTo>
                    <a:pt x="600" y="21"/>
                    <a:pt x="601" y="20"/>
                    <a:pt x="602" y="18"/>
                  </a:cubicBezTo>
                  <a:cubicBezTo>
                    <a:pt x="601" y="16"/>
                    <a:pt x="599" y="16"/>
                    <a:pt x="596" y="17"/>
                  </a:cubicBezTo>
                  <a:cubicBezTo>
                    <a:pt x="596" y="17"/>
                    <a:pt x="596" y="17"/>
                    <a:pt x="596" y="17"/>
                  </a:cubicBezTo>
                  <a:cubicBezTo>
                    <a:pt x="595" y="17"/>
                    <a:pt x="594" y="17"/>
                    <a:pt x="593" y="17"/>
                  </a:cubicBezTo>
                  <a:cubicBezTo>
                    <a:pt x="593" y="17"/>
                    <a:pt x="593" y="17"/>
                    <a:pt x="593" y="17"/>
                  </a:cubicBezTo>
                  <a:cubicBezTo>
                    <a:pt x="589" y="15"/>
                    <a:pt x="585" y="17"/>
                    <a:pt x="579" y="17"/>
                  </a:cubicBezTo>
                  <a:cubicBezTo>
                    <a:pt x="578" y="17"/>
                    <a:pt x="578" y="17"/>
                    <a:pt x="578" y="17"/>
                  </a:cubicBezTo>
                  <a:cubicBezTo>
                    <a:pt x="578" y="16"/>
                    <a:pt x="577" y="15"/>
                    <a:pt x="574" y="16"/>
                  </a:cubicBezTo>
                  <a:cubicBezTo>
                    <a:pt x="574" y="16"/>
                    <a:pt x="574" y="16"/>
                    <a:pt x="574" y="16"/>
                  </a:cubicBezTo>
                  <a:cubicBezTo>
                    <a:pt x="572" y="15"/>
                    <a:pt x="570" y="15"/>
                    <a:pt x="569" y="16"/>
                  </a:cubicBezTo>
                  <a:cubicBezTo>
                    <a:pt x="567" y="16"/>
                    <a:pt x="566" y="16"/>
                    <a:pt x="564" y="15"/>
                  </a:cubicBezTo>
                  <a:cubicBezTo>
                    <a:pt x="563" y="15"/>
                    <a:pt x="563" y="15"/>
                    <a:pt x="563" y="16"/>
                  </a:cubicBezTo>
                  <a:cubicBezTo>
                    <a:pt x="562" y="16"/>
                    <a:pt x="563" y="17"/>
                    <a:pt x="563" y="17"/>
                  </a:cubicBezTo>
                  <a:cubicBezTo>
                    <a:pt x="564" y="18"/>
                    <a:pt x="565" y="18"/>
                    <a:pt x="566" y="18"/>
                  </a:cubicBezTo>
                  <a:cubicBezTo>
                    <a:pt x="567" y="18"/>
                    <a:pt x="568" y="18"/>
                    <a:pt x="569" y="18"/>
                  </a:cubicBezTo>
                  <a:cubicBezTo>
                    <a:pt x="570" y="17"/>
                    <a:pt x="571" y="17"/>
                    <a:pt x="573" y="18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570" y="21"/>
                    <a:pt x="568" y="18"/>
                    <a:pt x="566" y="2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4" y="19"/>
                    <a:pt x="562" y="20"/>
                    <a:pt x="560" y="20"/>
                  </a:cubicBezTo>
                  <a:cubicBezTo>
                    <a:pt x="560" y="20"/>
                    <a:pt x="560" y="20"/>
                    <a:pt x="560" y="21"/>
                  </a:cubicBezTo>
                  <a:cubicBezTo>
                    <a:pt x="560" y="21"/>
                    <a:pt x="560" y="22"/>
                    <a:pt x="561" y="22"/>
                  </a:cubicBezTo>
                  <a:cubicBezTo>
                    <a:pt x="561" y="22"/>
                    <a:pt x="561" y="22"/>
                    <a:pt x="561" y="22"/>
                  </a:cubicBezTo>
                  <a:cubicBezTo>
                    <a:pt x="562" y="21"/>
                    <a:pt x="564" y="21"/>
                    <a:pt x="565" y="21"/>
                  </a:cubicBezTo>
                  <a:cubicBezTo>
                    <a:pt x="564" y="22"/>
                    <a:pt x="564" y="22"/>
                    <a:pt x="564" y="23"/>
                  </a:cubicBezTo>
                  <a:cubicBezTo>
                    <a:pt x="563" y="23"/>
                    <a:pt x="563" y="23"/>
                    <a:pt x="563" y="23"/>
                  </a:cubicBezTo>
                  <a:cubicBezTo>
                    <a:pt x="561" y="22"/>
                    <a:pt x="557" y="23"/>
                    <a:pt x="553" y="22"/>
                  </a:cubicBezTo>
                  <a:cubicBezTo>
                    <a:pt x="553" y="22"/>
                    <a:pt x="553" y="21"/>
                    <a:pt x="553" y="21"/>
                  </a:cubicBezTo>
                  <a:cubicBezTo>
                    <a:pt x="553" y="20"/>
                    <a:pt x="553" y="19"/>
                    <a:pt x="553" y="18"/>
                  </a:cubicBezTo>
                  <a:cubicBezTo>
                    <a:pt x="553" y="18"/>
                    <a:pt x="553" y="18"/>
                    <a:pt x="553" y="18"/>
                  </a:cubicBezTo>
                  <a:cubicBezTo>
                    <a:pt x="554" y="18"/>
                    <a:pt x="554" y="17"/>
                    <a:pt x="554" y="16"/>
                  </a:cubicBezTo>
                  <a:cubicBezTo>
                    <a:pt x="549" y="10"/>
                    <a:pt x="538" y="10"/>
                    <a:pt x="533" y="15"/>
                  </a:cubicBezTo>
                  <a:cubicBezTo>
                    <a:pt x="533" y="15"/>
                    <a:pt x="533" y="15"/>
                    <a:pt x="533" y="15"/>
                  </a:cubicBezTo>
                  <a:cubicBezTo>
                    <a:pt x="532" y="15"/>
                    <a:pt x="531" y="16"/>
                    <a:pt x="530" y="16"/>
                  </a:cubicBezTo>
                  <a:cubicBezTo>
                    <a:pt x="529" y="16"/>
                    <a:pt x="528" y="16"/>
                    <a:pt x="528" y="16"/>
                  </a:cubicBezTo>
                  <a:cubicBezTo>
                    <a:pt x="527" y="16"/>
                    <a:pt x="527" y="16"/>
                    <a:pt x="527" y="17"/>
                  </a:cubicBezTo>
                  <a:cubicBezTo>
                    <a:pt x="527" y="17"/>
                    <a:pt x="528" y="17"/>
                    <a:pt x="528" y="17"/>
                  </a:cubicBezTo>
                  <a:cubicBezTo>
                    <a:pt x="528" y="17"/>
                    <a:pt x="528" y="17"/>
                    <a:pt x="528" y="17"/>
                  </a:cubicBezTo>
                  <a:cubicBezTo>
                    <a:pt x="529" y="17"/>
                    <a:pt x="529" y="17"/>
                    <a:pt x="530" y="17"/>
                  </a:cubicBezTo>
                  <a:cubicBezTo>
                    <a:pt x="531" y="17"/>
                    <a:pt x="532" y="17"/>
                    <a:pt x="534" y="17"/>
                  </a:cubicBezTo>
                  <a:cubicBezTo>
                    <a:pt x="533" y="17"/>
                    <a:pt x="533" y="17"/>
                    <a:pt x="533" y="17"/>
                  </a:cubicBezTo>
                  <a:cubicBezTo>
                    <a:pt x="537" y="18"/>
                    <a:pt x="542" y="17"/>
                    <a:pt x="544" y="18"/>
                  </a:cubicBezTo>
                  <a:cubicBezTo>
                    <a:pt x="543" y="19"/>
                    <a:pt x="543" y="19"/>
                    <a:pt x="543" y="19"/>
                  </a:cubicBezTo>
                  <a:cubicBezTo>
                    <a:pt x="543" y="20"/>
                    <a:pt x="543" y="20"/>
                    <a:pt x="543" y="20"/>
                  </a:cubicBezTo>
                  <a:cubicBezTo>
                    <a:pt x="543" y="20"/>
                    <a:pt x="543" y="20"/>
                    <a:pt x="543" y="20"/>
                  </a:cubicBezTo>
                  <a:cubicBezTo>
                    <a:pt x="543" y="20"/>
                    <a:pt x="543" y="20"/>
                    <a:pt x="543" y="20"/>
                  </a:cubicBezTo>
                  <a:cubicBezTo>
                    <a:pt x="541" y="24"/>
                    <a:pt x="537" y="19"/>
                    <a:pt x="535" y="22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4" y="22"/>
                    <a:pt x="534" y="22"/>
                    <a:pt x="533" y="22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30" y="22"/>
                    <a:pt x="528" y="21"/>
                    <a:pt x="525" y="21"/>
                  </a:cubicBezTo>
                  <a:cubicBezTo>
                    <a:pt x="525" y="25"/>
                    <a:pt x="525" y="27"/>
                    <a:pt x="523" y="30"/>
                  </a:cubicBezTo>
                  <a:cubicBezTo>
                    <a:pt x="522" y="32"/>
                    <a:pt x="526" y="29"/>
                    <a:pt x="525" y="31"/>
                  </a:cubicBezTo>
                  <a:cubicBezTo>
                    <a:pt x="524" y="34"/>
                    <a:pt x="519" y="34"/>
                    <a:pt x="517" y="31"/>
                  </a:cubicBezTo>
                  <a:cubicBezTo>
                    <a:pt x="518" y="31"/>
                    <a:pt x="520" y="30"/>
                    <a:pt x="520" y="28"/>
                  </a:cubicBezTo>
                  <a:cubicBezTo>
                    <a:pt x="511" y="26"/>
                    <a:pt x="502" y="25"/>
                    <a:pt x="495" y="27"/>
                  </a:cubicBezTo>
                  <a:cubicBezTo>
                    <a:pt x="495" y="27"/>
                    <a:pt x="495" y="27"/>
                    <a:pt x="495" y="27"/>
                  </a:cubicBezTo>
                  <a:cubicBezTo>
                    <a:pt x="493" y="27"/>
                    <a:pt x="491" y="27"/>
                    <a:pt x="489" y="28"/>
                  </a:cubicBezTo>
                  <a:cubicBezTo>
                    <a:pt x="489" y="28"/>
                    <a:pt x="489" y="28"/>
                    <a:pt x="489" y="28"/>
                  </a:cubicBezTo>
                  <a:cubicBezTo>
                    <a:pt x="487" y="26"/>
                    <a:pt x="485" y="29"/>
                    <a:pt x="485" y="27"/>
                  </a:cubicBezTo>
                  <a:cubicBezTo>
                    <a:pt x="489" y="24"/>
                    <a:pt x="497" y="27"/>
                    <a:pt x="498" y="20"/>
                  </a:cubicBezTo>
                  <a:cubicBezTo>
                    <a:pt x="489" y="20"/>
                    <a:pt x="480" y="17"/>
                    <a:pt x="473" y="22"/>
                  </a:cubicBezTo>
                  <a:cubicBezTo>
                    <a:pt x="473" y="24"/>
                    <a:pt x="473" y="25"/>
                    <a:pt x="473" y="27"/>
                  </a:cubicBezTo>
                  <a:cubicBezTo>
                    <a:pt x="473" y="27"/>
                    <a:pt x="473" y="27"/>
                    <a:pt x="472" y="27"/>
                  </a:cubicBezTo>
                  <a:cubicBezTo>
                    <a:pt x="472" y="27"/>
                    <a:pt x="472" y="28"/>
                    <a:pt x="472" y="28"/>
                  </a:cubicBezTo>
                  <a:cubicBezTo>
                    <a:pt x="472" y="27"/>
                    <a:pt x="472" y="27"/>
                    <a:pt x="472" y="27"/>
                  </a:cubicBezTo>
                  <a:cubicBezTo>
                    <a:pt x="472" y="26"/>
                    <a:pt x="470" y="27"/>
                    <a:pt x="470" y="26"/>
                  </a:cubicBezTo>
                  <a:cubicBezTo>
                    <a:pt x="470" y="22"/>
                    <a:pt x="472" y="23"/>
                    <a:pt x="473" y="20"/>
                  </a:cubicBezTo>
                  <a:cubicBezTo>
                    <a:pt x="468" y="18"/>
                    <a:pt x="467" y="21"/>
                    <a:pt x="464" y="21"/>
                  </a:cubicBezTo>
                  <a:cubicBezTo>
                    <a:pt x="464" y="21"/>
                    <a:pt x="464" y="21"/>
                    <a:pt x="464" y="21"/>
                  </a:cubicBezTo>
                  <a:cubicBezTo>
                    <a:pt x="461" y="20"/>
                    <a:pt x="459" y="20"/>
                    <a:pt x="457" y="20"/>
                  </a:cubicBezTo>
                  <a:cubicBezTo>
                    <a:pt x="457" y="20"/>
                    <a:pt x="457" y="20"/>
                    <a:pt x="457" y="20"/>
                  </a:cubicBezTo>
                  <a:cubicBezTo>
                    <a:pt x="456" y="20"/>
                    <a:pt x="456" y="20"/>
                    <a:pt x="456" y="21"/>
                  </a:cubicBezTo>
                  <a:cubicBezTo>
                    <a:pt x="456" y="21"/>
                    <a:pt x="456" y="22"/>
                    <a:pt x="457" y="22"/>
                  </a:cubicBezTo>
                  <a:cubicBezTo>
                    <a:pt x="459" y="22"/>
                    <a:pt x="461" y="23"/>
                    <a:pt x="463" y="23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3" y="26"/>
                    <a:pt x="465" y="26"/>
                    <a:pt x="464" y="30"/>
                  </a:cubicBezTo>
                  <a:cubicBezTo>
                    <a:pt x="463" y="30"/>
                    <a:pt x="460" y="32"/>
                    <a:pt x="458" y="30"/>
                  </a:cubicBezTo>
                  <a:cubicBezTo>
                    <a:pt x="459" y="30"/>
                    <a:pt x="459" y="30"/>
                    <a:pt x="459" y="30"/>
                  </a:cubicBezTo>
                  <a:cubicBezTo>
                    <a:pt x="459" y="30"/>
                    <a:pt x="459" y="30"/>
                    <a:pt x="459" y="30"/>
                  </a:cubicBezTo>
                  <a:cubicBezTo>
                    <a:pt x="459" y="30"/>
                    <a:pt x="459" y="30"/>
                    <a:pt x="459" y="30"/>
                  </a:cubicBezTo>
                  <a:cubicBezTo>
                    <a:pt x="460" y="29"/>
                    <a:pt x="460" y="29"/>
                    <a:pt x="460" y="28"/>
                  </a:cubicBezTo>
                  <a:cubicBezTo>
                    <a:pt x="460" y="28"/>
                    <a:pt x="460" y="28"/>
                    <a:pt x="459" y="28"/>
                  </a:cubicBezTo>
                  <a:cubicBezTo>
                    <a:pt x="459" y="27"/>
                    <a:pt x="459" y="28"/>
                    <a:pt x="459" y="28"/>
                  </a:cubicBezTo>
                  <a:cubicBezTo>
                    <a:pt x="459" y="28"/>
                    <a:pt x="459" y="29"/>
                    <a:pt x="459" y="29"/>
                  </a:cubicBezTo>
                  <a:cubicBezTo>
                    <a:pt x="458" y="29"/>
                    <a:pt x="458" y="29"/>
                    <a:pt x="458" y="29"/>
                  </a:cubicBezTo>
                  <a:cubicBezTo>
                    <a:pt x="458" y="30"/>
                    <a:pt x="457" y="30"/>
                    <a:pt x="457" y="30"/>
                  </a:cubicBezTo>
                  <a:cubicBezTo>
                    <a:pt x="457" y="29"/>
                    <a:pt x="457" y="29"/>
                    <a:pt x="457" y="29"/>
                  </a:cubicBezTo>
                  <a:cubicBezTo>
                    <a:pt x="455" y="30"/>
                    <a:pt x="457" y="26"/>
                    <a:pt x="455" y="26"/>
                  </a:cubicBezTo>
                  <a:cubicBezTo>
                    <a:pt x="454" y="30"/>
                    <a:pt x="448" y="26"/>
                    <a:pt x="450" y="31"/>
                  </a:cubicBezTo>
                  <a:cubicBezTo>
                    <a:pt x="447" y="33"/>
                    <a:pt x="442" y="31"/>
                    <a:pt x="440" y="30"/>
                  </a:cubicBezTo>
                  <a:cubicBezTo>
                    <a:pt x="440" y="29"/>
                    <a:pt x="441" y="28"/>
                    <a:pt x="440" y="27"/>
                  </a:cubicBezTo>
                  <a:cubicBezTo>
                    <a:pt x="440" y="27"/>
                    <a:pt x="440" y="27"/>
                    <a:pt x="440" y="27"/>
                  </a:cubicBezTo>
                  <a:cubicBezTo>
                    <a:pt x="440" y="27"/>
                    <a:pt x="440" y="27"/>
                    <a:pt x="440" y="27"/>
                  </a:cubicBezTo>
                  <a:cubicBezTo>
                    <a:pt x="440" y="26"/>
                    <a:pt x="440" y="26"/>
                    <a:pt x="440" y="26"/>
                  </a:cubicBezTo>
                  <a:cubicBezTo>
                    <a:pt x="440" y="26"/>
                    <a:pt x="440" y="26"/>
                    <a:pt x="440" y="26"/>
                  </a:cubicBezTo>
                  <a:cubicBezTo>
                    <a:pt x="440" y="25"/>
                    <a:pt x="440" y="24"/>
                    <a:pt x="440" y="24"/>
                  </a:cubicBezTo>
                  <a:cubicBezTo>
                    <a:pt x="442" y="24"/>
                    <a:pt x="443" y="21"/>
                    <a:pt x="443" y="20"/>
                  </a:cubicBezTo>
                  <a:cubicBezTo>
                    <a:pt x="435" y="18"/>
                    <a:pt x="423" y="19"/>
                    <a:pt x="413" y="20"/>
                  </a:cubicBezTo>
                  <a:cubicBezTo>
                    <a:pt x="413" y="18"/>
                    <a:pt x="413" y="18"/>
                    <a:pt x="413" y="17"/>
                  </a:cubicBezTo>
                  <a:cubicBezTo>
                    <a:pt x="410" y="18"/>
                    <a:pt x="407" y="19"/>
                    <a:pt x="404" y="22"/>
                  </a:cubicBezTo>
                  <a:cubicBezTo>
                    <a:pt x="406" y="25"/>
                    <a:pt x="403" y="28"/>
                    <a:pt x="400" y="30"/>
                  </a:cubicBezTo>
                  <a:cubicBezTo>
                    <a:pt x="400" y="29"/>
                    <a:pt x="401" y="28"/>
                    <a:pt x="401" y="28"/>
                  </a:cubicBezTo>
                  <a:cubicBezTo>
                    <a:pt x="398" y="26"/>
                    <a:pt x="396" y="29"/>
                    <a:pt x="394" y="29"/>
                  </a:cubicBezTo>
                  <a:cubicBezTo>
                    <a:pt x="395" y="30"/>
                    <a:pt x="398" y="30"/>
                    <a:pt x="397" y="33"/>
                  </a:cubicBezTo>
                  <a:cubicBezTo>
                    <a:pt x="395" y="32"/>
                    <a:pt x="395" y="35"/>
                    <a:pt x="393" y="34"/>
                  </a:cubicBezTo>
                  <a:cubicBezTo>
                    <a:pt x="392" y="37"/>
                    <a:pt x="395" y="36"/>
                    <a:pt x="394" y="40"/>
                  </a:cubicBezTo>
                  <a:cubicBezTo>
                    <a:pt x="393" y="40"/>
                    <a:pt x="392" y="41"/>
                    <a:pt x="390" y="40"/>
                  </a:cubicBezTo>
                  <a:cubicBezTo>
                    <a:pt x="390" y="40"/>
                    <a:pt x="390" y="40"/>
                    <a:pt x="390" y="40"/>
                  </a:cubicBezTo>
                  <a:cubicBezTo>
                    <a:pt x="390" y="40"/>
                    <a:pt x="390" y="40"/>
                    <a:pt x="390" y="40"/>
                  </a:cubicBezTo>
                  <a:cubicBezTo>
                    <a:pt x="390" y="39"/>
                    <a:pt x="390" y="39"/>
                    <a:pt x="390" y="38"/>
                  </a:cubicBezTo>
                  <a:cubicBezTo>
                    <a:pt x="390" y="39"/>
                    <a:pt x="390" y="39"/>
                    <a:pt x="390" y="39"/>
                  </a:cubicBezTo>
                  <a:cubicBezTo>
                    <a:pt x="392" y="34"/>
                    <a:pt x="387" y="35"/>
                    <a:pt x="388" y="31"/>
                  </a:cubicBezTo>
                  <a:cubicBezTo>
                    <a:pt x="391" y="32"/>
                    <a:pt x="392" y="30"/>
                    <a:pt x="393" y="28"/>
                  </a:cubicBezTo>
                  <a:cubicBezTo>
                    <a:pt x="387" y="28"/>
                    <a:pt x="385" y="23"/>
                    <a:pt x="381" y="28"/>
                  </a:cubicBezTo>
                  <a:cubicBezTo>
                    <a:pt x="381" y="32"/>
                    <a:pt x="382" y="36"/>
                    <a:pt x="379" y="36"/>
                  </a:cubicBezTo>
                  <a:cubicBezTo>
                    <a:pt x="381" y="36"/>
                    <a:pt x="381" y="37"/>
                    <a:pt x="382" y="38"/>
                  </a:cubicBezTo>
                  <a:cubicBezTo>
                    <a:pt x="382" y="38"/>
                    <a:pt x="382" y="38"/>
                    <a:pt x="382" y="38"/>
                  </a:cubicBezTo>
                  <a:cubicBezTo>
                    <a:pt x="382" y="38"/>
                    <a:pt x="381" y="39"/>
                    <a:pt x="381" y="39"/>
                  </a:cubicBezTo>
                  <a:cubicBezTo>
                    <a:pt x="376" y="43"/>
                    <a:pt x="368" y="40"/>
                    <a:pt x="362" y="42"/>
                  </a:cubicBezTo>
                  <a:cubicBezTo>
                    <a:pt x="357" y="38"/>
                    <a:pt x="359" y="39"/>
                    <a:pt x="357" y="33"/>
                  </a:cubicBezTo>
                  <a:cubicBezTo>
                    <a:pt x="358" y="33"/>
                    <a:pt x="359" y="33"/>
                    <a:pt x="360" y="32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60" y="32"/>
                    <a:pt x="361" y="33"/>
                    <a:pt x="362" y="33"/>
                  </a:cubicBezTo>
                  <a:cubicBezTo>
                    <a:pt x="362" y="33"/>
                    <a:pt x="362" y="33"/>
                    <a:pt x="362" y="33"/>
                  </a:cubicBezTo>
                  <a:cubicBezTo>
                    <a:pt x="362" y="33"/>
                    <a:pt x="363" y="32"/>
                    <a:pt x="363" y="32"/>
                  </a:cubicBezTo>
                  <a:cubicBezTo>
                    <a:pt x="363" y="32"/>
                    <a:pt x="362" y="32"/>
                    <a:pt x="362" y="32"/>
                  </a:cubicBezTo>
                  <a:cubicBezTo>
                    <a:pt x="362" y="32"/>
                    <a:pt x="361" y="31"/>
                    <a:pt x="360" y="31"/>
                  </a:cubicBezTo>
                  <a:cubicBezTo>
                    <a:pt x="361" y="30"/>
                    <a:pt x="361" y="30"/>
                    <a:pt x="361" y="28"/>
                  </a:cubicBezTo>
                  <a:cubicBezTo>
                    <a:pt x="361" y="28"/>
                    <a:pt x="360" y="28"/>
                    <a:pt x="360" y="27"/>
                  </a:cubicBezTo>
                  <a:cubicBezTo>
                    <a:pt x="356" y="28"/>
                    <a:pt x="354" y="29"/>
                    <a:pt x="353" y="33"/>
                  </a:cubicBezTo>
                  <a:cubicBezTo>
                    <a:pt x="354" y="33"/>
                    <a:pt x="355" y="33"/>
                    <a:pt x="355" y="34"/>
                  </a:cubicBezTo>
                  <a:cubicBezTo>
                    <a:pt x="354" y="35"/>
                    <a:pt x="354" y="37"/>
                    <a:pt x="351" y="36"/>
                  </a:cubicBezTo>
                  <a:cubicBezTo>
                    <a:pt x="352" y="32"/>
                    <a:pt x="352" y="31"/>
                    <a:pt x="352" y="28"/>
                  </a:cubicBezTo>
                  <a:cubicBezTo>
                    <a:pt x="349" y="28"/>
                    <a:pt x="350" y="33"/>
                    <a:pt x="348" y="33"/>
                  </a:cubicBezTo>
                  <a:cubicBezTo>
                    <a:pt x="345" y="32"/>
                    <a:pt x="343" y="34"/>
                    <a:pt x="342" y="31"/>
                  </a:cubicBezTo>
                  <a:cubicBezTo>
                    <a:pt x="343" y="31"/>
                    <a:pt x="344" y="31"/>
                    <a:pt x="344" y="30"/>
                  </a:cubicBezTo>
                  <a:cubicBezTo>
                    <a:pt x="339" y="30"/>
                    <a:pt x="338" y="29"/>
                    <a:pt x="334" y="30"/>
                  </a:cubicBezTo>
                  <a:cubicBezTo>
                    <a:pt x="334" y="32"/>
                    <a:pt x="334" y="34"/>
                    <a:pt x="334" y="35"/>
                  </a:cubicBezTo>
                  <a:cubicBezTo>
                    <a:pt x="336" y="37"/>
                    <a:pt x="338" y="33"/>
                    <a:pt x="339" y="36"/>
                  </a:cubicBezTo>
                  <a:cubicBezTo>
                    <a:pt x="339" y="39"/>
                    <a:pt x="335" y="37"/>
                    <a:pt x="333" y="39"/>
                  </a:cubicBezTo>
                  <a:cubicBezTo>
                    <a:pt x="334" y="39"/>
                    <a:pt x="334" y="39"/>
                    <a:pt x="334" y="39"/>
                  </a:cubicBezTo>
                  <a:cubicBezTo>
                    <a:pt x="334" y="39"/>
                    <a:pt x="333" y="39"/>
                    <a:pt x="333" y="39"/>
                  </a:cubicBezTo>
                  <a:cubicBezTo>
                    <a:pt x="332" y="40"/>
                    <a:pt x="330" y="40"/>
                    <a:pt x="329" y="40"/>
                  </a:cubicBezTo>
                  <a:cubicBezTo>
                    <a:pt x="329" y="39"/>
                    <a:pt x="329" y="39"/>
                    <a:pt x="329" y="39"/>
                  </a:cubicBezTo>
                  <a:cubicBezTo>
                    <a:pt x="328" y="39"/>
                    <a:pt x="328" y="39"/>
                    <a:pt x="328" y="38"/>
                  </a:cubicBezTo>
                  <a:cubicBezTo>
                    <a:pt x="327" y="38"/>
                    <a:pt x="325" y="37"/>
                    <a:pt x="323" y="37"/>
                  </a:cubicBezTo>
                  <a:cubicBezTo>
                    <a:pt x="323" y="36"/>
                    <a:pt x="323" y="35"/>
                    <a:pt x="323" y="34"/>
                  </a:cubicBezTo>
                  <a:cubicBezTo>
                    <a:pt x="321" y="33"/>
                    <a:pt x="321" y="35"/>
                    <a:pt x="319" y="34"/>
                  </a:cubicBezTo>
                  <a:cubicBezTo>
                    <a:pt x="319" y="36"/>
                    <a:pt x="320" y="36"/>
                    <a:pt x="319" y="38"/>
                  </a:cubicBezTo>
                  <a:cubicBezTo>
                    <a:pt x="319" y="38"/>
                    <a:pt x="318" y="38"/>
                    <a:pt x="318" y="39"/>
                  </a:cubicBezTo>
                  <a:cubicBezTo>
                    <a:pt x="318" y="39"/>
                    <a:pt x="318" y="39"/>
                    <a:pt x="318" y="39"/>
                  </a:cubicBezTo>
                  <a:cubicBezTo>
                    <a:pt x="317" y="39"/>
                    <a:pt x="317" y="40"/>
                    <a:pt x="316" y="41"/>
                  </a:cubicBezTo>
                  <a:cubicBezTo>
                    <a:pt x="316" y="41"/>
                    <a:pt x="316" y="41"/>
                    <a:pt x="316" y="41"/>
                  </a:cubicBezTo>
                  <a:cubicBezTo>
                    <a:pt x="316" y="41"/>
                    <a:pt x="317" y="42"/>
                    <a:pt x="317" y="42"/>
                  </a:cubicBezTo>
                  <a:cubicBezTo>
                    <a:pt x="317" y="42"/>
                    <a:pt x="317" y="41"/>
                    <a:pt x="317" y="41"/>
                  </a:cubicBezTo>
                  <a:cubicBezTo>
                    <a:pt x="317" y="41"/>
                    <a:pt x="318" y="41"/>
                    <a:pt x="318" y="41"/>
                  </a:cubicBezTo>
                  <a:cubicBezTo>
                    <a:pt x="321" y="46"/>
                    <a:pt x="310" y="49"/>
                    <a:pt x="309" y="45"/>
                  </a:cubicBezTo>
                  <a:cubicBezTo>
                    <a:pt x="310" y="44"/>
                    <a:pt x="311" y="42"/>
                    <a:pt x="312" y="40"/>
                  </a:cubicBezTo>
                  <a:cubicBezTo>
                    <a:pt x="305" y="35"/>
                    <a:pt x="299" y="35"/>
                    <a:pt x="292" y="41"/>
                  </a:cubicBezTo>
                  <a:cubicBezTo>
                    <a:pt x="289" y="39"/>
                    <a:pt x="284" y="38"/>
                    <a:pt x="282" y="40"/>
                  </a:cubicBezTo>
                  <a:cubicBezTo>
                    <a:pt x="282" y="41"/>
                    <a:pt x="283" y="41"/>
                    <a:pt x="283" y="43"/>
                  </a:cubicBezTo>
                  <a:cubicBezTo>
                    <a:pt x="283" y="43"/>
                    <a:pt x="283" y="43"/>
                    <a:pt x="283" y="43"/>
                  </a:cubicBezTo>
                  <a:cubicBezTo>
                    <a:pt x="282" y="43"/>
                    <a:pt x="280" y="43"/>
                    <a:pt x="279" y="43"/>
                  </a:cubicBezTo>
                  <a:cubicBezTo>
                    <a:pt x="279" y="44"/>
                    <a:pt x="279" y="44"/>
                    <a:pt x="278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8" y="43"/>
                    <a:pt x="277" y="43"/>
                    <a:pt x="277" y="43"/>
                  </a:cubicBezTo>
                  <a:cubicBezTo>
                    <a:pt x="276" y="42"/>
                    <a:pt x="276" y="39"/>
                    <a:pt x="274" y="40"/>
                  </a:cubicBezTo>
                  <a:cubicBezTo>
                    <a:pt x="272" y="42"/>
                    <a:pt x="268" y="43"/>
                    <a:pt x="264" y="44"/>
                  </a:cubicBezTo>
                  <a:cubicBezTo>
                    <a:pt x="264" y="43"/>
                    <a:pt x="264" y="42"/>
                    <a:pt x="264" y="41"/>
                  </a:cubicBezTo>
                  <a:cubicBezTo>
                    <a:pt x="256" y="41"/>
                    <a:pt x="249" y="41"/>
                    <a:pt x="246" y="47"/>
                  </a:cubicBezTo>
                  <a:cubicBezTo>
                    <a:pt x="249" y="48"/>
                    <a:pt x="250" y="49"/>
                    <a:pt x="251" y="52"/>
                  </a:cubicBezTo>
                  <a:cubicBezTo>
                    <a:pt x="246" y="53"/>
                    <a:pt x="241" y="51"/>
                    <a:pt x="237" y="54"/>
                  </a:cubicBezTo>
                  <a:cubicBezTo>
                    <a:pt x="236" y="54"/>
                    <a:pt x="236" y="54"/>
                    <a:pt x="236" y="54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3" y="54"/>
                    <a:pt x="234" y="50"/>
                    <a:pt x="232" y="50"/>
                  </a:cubicBezTo>
                  <a:cubicBezTo>
                    <a:pt x="230" y="55"/>
                    <a:pt x="223" y="52"/>
                    <a:pt x="222" y="58"/>
                  </a:cubicBezTo>
                  <a:cubicBezTo>
                    <a:pt x="226" y="57"/>
                    <a:pt x="233" y="60"/>
                    <a:pt x="235" y="57"/>
                  </a:cubicBezTo>
                  <a:cubicBezTo>
                    <a:pt x="236" y="57"/>
                    <a:pt x="236" y="57"/>
                    <a:pt x="236" y="57"/>
                  </a:cubicBezTo>
                  <a:cubicBezTo>
                    <a:pt x="236" y="57"/>
                    <a:pt x="237" y="57"/>
                    <a:pt x="237" y="57"/>
                  </a:cubicBezTo>
                  <a:cubicBezTo>
                    <a:pt x="237" y="57"/>
                    <a:pt x="237" y="57"/>
                    <a:pt x="237" y="57"/>
                  </a:cubicBezTo>
                  <a:cubicBezTo>
                    <a:pt x="245" y="57"/>
                    <a:pt x="253" y="56"/>
                    <a:pt x="259" y="56"/>
                  </a:cubicBezTo>
                  <a:cubicBezTo>
                    <a:pt x="261" y="57"/>
                    <a:pt x="263" y="54"/>
                    <a:pt x="263" y="58"/>
                  </a:cubicBezTo>
                  <a:cubicBezTo>
                    <a:pt x="261" y="58"/>
                    <a:pt x="258" y="60"/>
                    <a:pt x="255" y="61"/>
                  </a:cubicBezTo>
                  <a:cubicBezTo>
                    <a:pt x="251" y="61"/>
                    <a:pt x="248" y="56"/>
                    <a:pt x="246" y="61"/>
                  </a:cubicBezTo>
                  <a:cubicBezTo>
                    <a:pt x="247" y="61"/>
                    <a:pt x="248" y="61"/>
                    <a:pt x="248" y="62"/>
                  </a:cubicBezTo>
                  <a:cubicBezTo>
                    <a:pt x="246" y="68"/>
                    <a:pt x="235" y="70"/>
                    <a:pt x="235" y="64"/>
                  </a:cubicBezTo>
                  <a:cubicBezTo>
                    <a:pt x="233" y="66"/>
                    <a:pt x="227" y="66"/>
                    <a:pt x="226" y="65"/>
                  </a:cubicBezTo>
                  <a:cubicBezTo>
                    <a:pt x="227" y="64"/>
                    <a:pt x="229" y="65"/>
                    <a:pt x="229" y="62"/>
                  </a:cubicBezTo>
                  <a:cubicBezTo>
                    <a:pt x="224" y="60"/>
                    <a:pt x="223" y="62"/>
                    <a:pt x="219" y="63"/>
                  </a:cubicBezTo>
                  <a:cubicBezTo>
                    <a:pt x="219" y="63"/>
                    <a:pt x="219" y="63"/>
                    <a:pt x="219" y="63"/>
                  </a:cubicBezTo>
                  <a:cubicBezTo>
                    <a:pt x="218" y="63"/>
                    <a:pt x="217" y="63"/>
                    <a:pt x="216" y="63"/>
                  </a:cubicBezTo>
                  <a:cubicBezTo>
                    <a:pt x="215" y="63"/>
                    <a:pt x="215" y="64"/>
                    <a:pt x="214" y="63"/>
                  </a:cubicBezTo>
                  <a:cubicBezTo>
                    <a:pt x="213" y="63"/>
                    <a:pt x="213" y="63"/>
                    <a:pt x="213" y="64"/>
                  </a:cubicBezTo>
                  <a:cubicBezTo>
                    <a:pt x="213" y="64"/>
                    <a:pt x="213" y="65"/>
                    <a:pt x="213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5" y="65"/>
                    <a:pt x="216" y="65"/>
                    <a:pt x="216" y="65"/>
                  </a:cubicBezTo>
                  <a:cubicBezTo>
                    <a:pt x="217" y="65"/>
                    <a:pt x="218" y="65"/>
                    <a:pt x="218" y="65"/>
                  </a:cubicBezTo>
                  <a:cubicBezTo>
                    <a:pt x="218" y="66"/>
                    <a:pt x="219" y="66"/>
                    <a:pt x="219" y="66"/>
                  </a:cubicBezTo>
                  <a:cubicBezTo>
                    <a:pt x="217" y="68"/>
                    <a:pt x="214" y="68"/>
                    <a:pt x="212" y="70"/>
                  </a:cubicBezTo>
                  <a:cubicBezTo>
                    <a:pt x="212" y="72"/>
                    <a:pt x="213" y="74"/>
                    <a:pt x="213" y="76"/>
                  </a:cubicBezTo>
                  <a:cubicBezTo>
                    <a:pt x="193" y="80"/>
                    <a:pt x="170" y="77"/>
                    <a:pt x="148" y="81"/>
                  </a:cubicBezTo>
                  <a:cubicBezTo>
                    <a:pt x="148" y="81"/>
                    <a:pt x="148" y="81"/>
                    <a:pt x="148" y="81"/>
                  </a:cubicBezTo>
                  <a:cubicBezTo>
                    <a:pt x="141" y="81"/>
                    <a:pt x="134" y="80"/>
                    <a:pt x="128" y="80"/>
                  </a:cubicBezTo>
                  <a:cubicBezTo>
                    <a:pt x="127" y="80"/>
                    <a:pt x="126" y="81"/>
                    <a:pt x="126" y="82"/>
                  </a:cubicBezTo>
                  <a:cubicBezTo>
                    <a:pt x="126" y="83"/>
                    <a:pt x="127" y="83"/>
                    <a:pt x="128" y="83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34" y="84"/>
                    <a:pt x="141" y="84"/>
                    <a:pt x="148" y="84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50" y="85"/>
                    <a:pt x="152" y="84"/>
                    <a:pt x="155" y="83"/>
                  </a:cubicBezTo>
                  <a:cubicBezTo>
                    <a:pt x="154" y="85"/>
                    <a:pt x="156" y="85"/>
                    <a:pt x="156" y="86"/>
                  </a:cubicBezTo>
                  <a:cubicBezTo>
                    <a:pt x="152" y="86"/>
                    <a:pt x="148" y="86"/>
                    <a:pt x="143" y="86"/>
                  </a:cubicBezTo>
                  <a:cubicBezTo>
                    <a:pt x="139" y="95"/>
                    <a:pt x="132" y="89"/>
                    <a:pt x="127" y="96"/>
                  </a:cubicBezTo>
                  <a:cubicBezTo>
                    <a:pt x="136" y="100"/>
                    <a:pt x="147" y="97"/>
                    <a:pt x="157" y="98"/>
                  </a:cubicBezTo>
                  <a:cubicBezTo>
                    <a:pt x="158" y="98"/>
                    <a:pt x="160" y="100"/>
                    <a:pt x="161" y="100"/>
                  </a:cubicBezTo>
                  <a:cubicBezTo>
                    <a:pt x="166" y="101"/>
                    <a:pt x="170" y="100"/>
                    <a:pt x="175" y="99"/>
                  </a:cubicBezTo>
                  <a:cubicBezTo>
                    <a:pt x="175" y="94"/>
                    <a:pt x="184" y="94"/>
                    <a:pt x="188" y="93"/>
                  </a:cubicBezTo>
                  <a:cubicBezTo>
                    <a:pt x="187" y="96"/>
                    <a:pt x="189" y="95"/>
                    <a:pt x="190" y="96"/>
                  </a:cubicBezTo>
                  <a:cubicBezTo>
                    <a:pt x="189" y="96"/>
                    <a:pt x="189" y="96"/>
                    <a:pt x="189" y="96"/>
                  </a:cubicBezTo>
                  <a:cubicBezTo>
                    <a:pt x="189" y="97"/>
                    <a:pt x="189" y="97"/>
                    <a:pt x="189" y="97"/>
                  </a:cubicBezTo>
                  <a:cubicBezTo>
                    <a:pt x="189" y="97"/>
                    <a:pt x="188" y="97"/>
                    <a:pt x="187" y="98"/>
                  </a:cubicBezTo>
                  <a:cubicBezTo>
                    <a:pt x="187" y="97"/>
                    <a:pt x="187" y="97"/>
                    <a:pt x="187" y="97"/>
                  </a:cubicBezTo>
                  <a:cubicBezTo>
                    <a:pt x="186" y="96"/>
                    <a:pt x="183" y="96"/>
                    <a:pt x="181" y="98"/>
                  </a:cubicBezTo>
                  <a:cubicBezTo>
                    <a:pt x="186" y="98"/>
                    <a:pt x="182" y="104"/>
                    <a:pt x="181" y="106"/>
                  </a:cubicBezTo>
                  <a:cubicBezTo>
                    <a:pt x="179" y="105"/>
                    <a:pt x="178" y="103"/>
                    <a:pt x="178" y="101"/>
                  </a:cubicBezTo>
                  <a:cubicBezTo>
                    <a:pt x="173" y="100"/>
                    <a:pt x="170" y="106"/>
                    <a:pt x="166" y="106"/>
                  </a:cubicBezTo>
                  <a:cubicBezTo>
                    <a:pt x="161" y="107"/>
                    <a:pt x="155" y="104"/>
                    <a:pt x="151" y="109"/>
                  </a:cubicBezTo>
                  <a:cubicBezTo>
                    <a:pt x="144" y="105"/>
                    <a:pt x="136" y="110"/>
                    <a:pt x="128" y="110"/>
                  </a:cubicBezTo>
                  <a:cubicBezTo>
                    <a:pt x="126" y="109"/>
                    <a:pt x="123" y="107"/>
                    <a:pt x="120" y="106"/>
                  </a:cubicBezTo>
                  <a:cubicBezTo>
                    <a:pt x="115" y="106"/>
                    <a:pt x="109" y="107"/>
                    <a:pt x="103" y="107"/>
                  </a:cubicBezTo>
                  <a:cubicBezTo>
                    <a:pt x="104" y="104"/>
                    <a:pt x="102" y="107"/>
                    <a:pt x="101" y="107"/>
                  </a:cubicBezTo>
                  <a:cubicBezTo>
                    <a:pt x="98" y="109"/>
                    <a:pt x="89" y="105"/>
                    <a:pt x="84" y="110"/>
                  </a:cubicBezTo>
                  <a:cubicBezTo>
                    <a:pt x="83" y="110"/>
                    <a:pt x="83" y="111"/>
                    <a:pt x="82" y="111"/>
                  </a:cubicBezTo>
                  <a:cubicBezTo>
                    <a:pt x="81" y="111"/>
                    <a:pt x="80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4" y="107"/>
                    <a:pt x="65" y="107"/>
                    <a:pt x="57" y="108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57" y="108"/>
                    <a:pt x="56" y="108"/>
                    <a:pt x="56" y="108"/>
                  </a:cubicBezTo>
                  <a:cubicBezTo>
                    <a:pt x="53" y="108"/>
                    <a:pt x="51" y="107"/>
                    <a:pt x="48" y="108"/>
                  </a:cubicBezTo>
                  <a:cubicBezTo>
                    <a:pt x="48" y="109"/>
                    <a:pt x="48" y="109"/>
                    <a:pt x="48" y="110"/>
                  </a:cubicBezTo>
                  <a:cubicBezTo>
                    <a:pt x="48" y="110"/>
                    <a:pt x="48" y="110"/>
                    <a:pt x="49" y="111"/>
                  </a:cubicBezTo>
                  <a:cubicBezTo>
                    <a:pt x="49" y="111"/>
                    <a:pt x="49" y="110"/>
                    <a:pt x="49" y="110"/>
                  </a:cubicBezTo>
                  <a:cubicBezTo>
                    <a:pt x="51" y="109"/>
                    <a:pt x="53" y="110"/>
                    <a:pt x="55" y="110"/>
                  </a:cubicBezTo>
                  <a:cubicBezTo>
                    <a:pt x="56" y="110"/>
                    <a:pt x="57" y="110"/>
                    <a:pt x="57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64" y="113"/>
                    <a:pt x="70" y="114"/>
                    <a:pt x="78" y="113"/>
                  </a:cubicBezTo>
                  <a:cubicBezTo>
                    <a:pt x="78" y="112"/>
                    <a:pt x="78" y="112"/>
                    <a:pt x="78" y="112"/>
                  </a:cubicBezTo>
                  <a:cubicBezTo>
                    <a:pt x="78" y="113"/>
                    <a:pt x="79" y="113"/>
                    <a:pt x="79" y="113"/>
                  </a:cubicBezTo>
                  <a:cubicBezTo>
                    <a:pt x="80" y="113"/>
                    <a:pt x="81" y="112"/>
                    <a:pt x="82" y="112"/>
                  </a:cubicBezTo>
                  <a:cubicBezTo>
                    <a:pt x="83" y="112"/>
                    <a:pt x="84" y="112"/>
                    <a:pt x="85" y="112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97" y="116"/>
                    <a:pt x="106" y="116"/>
                    <a:pt x="120" y="118"/>
                  </a:cubicBezTo>
                  <a:cubicBezTo>
                    <a:pt x="122" y="115"/>
                    <a:pt x="125" y="117"/>
                    <a:pt x="128" y="118"/>
                  </a:cubicBezTo>
                  <a:cubicBezTo>
                    <a:pt x="139" y="119"/>
                    <a:pt x="147" y="119"/>
                    <a:pt x="153" y="119"/>
                  </a:cubicBezTo>
                  <a:cubicBezTo>
                    <a:pt x="155" y="119"/>
                    <a:pt x="156" y="121"/>
                    <a:pt x="158" y="121"/>
                  </a:cubicBezTo>
                  <a:cubicBezTo>
                    <a:pt x="159" y="121"/>
                    <a:pt x="161" y="119"/>
                    <a:pt x="163" y="119"/>
                  </a:cubicBezTo>
                  <a:cubicBezTo>
                    <a:pt x="167" y="118"/>
                    <a:pt x="171" y="119"/>
                    <a:pt x="174" y="123"/>
                  </a:cubicBezTo>
                  <a:cubicBezTo>
                    <a:pt x="150" y="124"/>
                    <a:pt x="126" y="121"/>
                    <a:pt x="103" y="123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0" y="122"/>
                    <a:pt x="95" y="123"/>
                    <a:pt x="92" y="122"/>
                  </a:cubicBezTo>
                  <a:cubicBezTo>
                    <a:pt x="92" y="124"/>
                    <a:pt x="89" y="125"/>
                    <a:pt x="91" y="126"/>
                  </a:cubicBezTo>
                  <a:cubicBezTo>
                    <a:pt x="92" y="125"/>
                    <a:pt x="92" y="126"/>
                    <a:pt x="91" y="127"/>
                  </a:cubicBezTo>
                  <a:cubicBezTo>
                    <a:pt x="97" y="127"/>
                    <a:pt x="99" y="128"/>
                    <a:pt x="102" y="126"/>
                  </a:cubicBezTo>
                  <a:cubicBezTo>
                    <a:pt x="102" y="126"/>
                    <a:pt x="103" y="126"/>
                    <a:pt x="103" y="126"/>
                  </a:cubicBezTo>
                  <a:cubicBezTo>
                    <a:pt x="114" y="130"/>
                    <a:pt x="128" y="135"/>
                    <a:pt x="139" y="130"/>
                  </a:cubicBezTo>
                  <a:cubicBezTo>
                    <a:pt x="139" y="132"/>
                    <a:pt x="141" y="131"/>
                    <a:pt x="141" y="133"/>
                  </a:cubicBezTo>
                  <a:cubicBezTo>
                    <a:pt x="145" y="134"/>
                    <a:pt x="146" y="133"/>
                    <a:pt x="150" y="132"/>
                  </a:cubicBezTo>
                  <a:cubicBezTo>
                    <a:pt x="156" y="135"/>
                    <a:pt x="171" y="135"/>
                    <a:pt x="182" y="136"/>
                  </a:cubicBezTo>
                  <a:cubicBezTo>
                    <a:pt x="190" y="136"/>
                    <a:pt x="209" y="138"/>
                    <a:pt x="224" y="137"/>
                  </a:cubicBezTo>
                  <a:cubicBezTo>
                    <a:pt x="229" y="137"/>
                    <a:pt x="235" y="135"/>
                    <a:pt x="236" y="138"/>
                  </a:cubicBezTo>
                  <a:cubicBezTo>
                    <a:pt x="238" y="143"/>
                    <a:pt x="224" y="142"/>
                    <a:pt x="224" y="138"/>
                  </a:cubicBezTo>
                  <a:cubicBezTo>
                    <a:pt x="219" y="140"/>
                    <a:pt x="213" y="142"/>
                    <a:pt x="208" y="142"/>
                  </a:cubicBezTo>
                  <a:cubicBezTo>
                    <a:pt x="194" y="143"/>
                    <a:pt x="182" y="142"/>
                    <a:pt x="168" y="145"/>
                  </a:cubicBezTo>
                  <a:cubicBezTo>
                    <a:pt x="169" y="140"/>
                    <a:pt x="165" y="143"/>
                    <a:pt x="163" y="144"/>
                  </a:cubicBezTo>
                  <a:cubicBezTo>
                    <a:pt x="162" y="142"/>
                    <a:pt x="160" y="143"/>
                    <a:pt x="160" y="141"/>
                  </a:cubicBezTo>
                  <a:cubicBezTo>
                    <a:pt x="156" y="144"/>
                    <a:pt x="153" y="142"/>
                    <a:pt x="150" y="144"/>
                  </a:cubicBezTo>
                  <a:cubicBezTo>
                    <a:pt x="150" y="144"/>
                    <a:pt x="150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7" y="143"/>
                    <a:pt x="148" y="143"/>
                    <a:pt x="146" y="145"/>
                  </a:cubicBezTo>
                  <a:cubicBezTo>
                    <a:pt x="147" y="142"/>
                    <a:pt x="142" y="144"/>
                    <a:pt x="145" y="141"/>
                  </a:cubicBezTo>
                  <a:cubicBezTo>
                    <a:pt x="142" y="142"/>
                    <a:pt x="141" y="140"/>
                    <a:pt x="140" y="139"/>
                  </a:cubicBezTo>
                  <a:cubicBezTo>
                    <a:pt x="139" y="143"/>
                    <a:pt x="134" y="142"/>
                    <a:pt x="132" y="146"/>
                  </a:cubicBezTo>
                  <a:cubicBezTo>
                    <a:pt x="133" y="146"/>
                    <a:pt x="135" y="147"/>
                    <a:pt x="136" y="148"/>
                  </a:cubicBezTo>
                  <a:cubicBezTo>
                    <a:pt x="133" y="149"/>
                    <a:pt x="131" y="152"/>
                    <a:pt x="128" y="153"/>
                  </a:cubicBezTo>
                  <a:cubicBezTo>
                    <a:pt x="125" y="153"/>
                    <a:pt x="125" y="151"/>
                    <a:pt x="123" y="151"/>
                  </a:cubicBezTo>
                  <a:cubicBezTo>
                    <a:pt x="121" y="152"/>
                    <a:pt x="118" y="153"/>
                    <a:pt x="116" y="153"/>
                  </a:cubicBezTo>
                  <a:cubicBezTo>
                    <a:pt x="106" y="154"/>
                    <a:pt x="93" y="150"/>
                    <a:pt x="81" y="152"/>
                  </a:cubicBezTo>
                  <a:cubicBezTo>
                    <a:pt x="81" y="152"/>
                    <a:pt x="80" y="152"/>
                    <a:pt x="80" y="152"/>
                  </a:cubicBezTo>
                  <a:cubicBezTo>
                    <a:pt x="80" y="152"/>
                    <a:pt x="79" y="152"/>
                    <a:pt x="79" y="152"/>
                  </a:cubicBezTo>
                  <a:cubicBezTo>
                    <a:pt x="78" y="152"/>
                    <a:pt x="78" y="153"/>
                    <a:pt x="78" y="153"/>
                  </a:cubicBezTo>
                  <a:cubicBezTo>
                    <a:pt x="78" y="154"/>
                    <a:pt x="78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9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0" y="157"/>
                    <a:pt x="82" y="157"/>
                    <a:pt x="83" y="158"/>
                  </a:cubicBezTo>
                  <a:cubicBezTo>
                    <a:pt x="92" y="151"/>
                    <a:pt x="101" y="166"/>
                    <a:pt x="109" y="158"/>
                  </a:cubicBezTo>
                  <a:cubicBezTo>
                    <a:pt x="115" y="157"/>
                    <a:pt x="118" y="159"/>
                    <a:pt x="120" y="162"/>
                  </a:cubicBezTo>
                  <a:cubicBezTo>
                    <a:pt x="124" y="160"/>
                    <a:pt x="127" y="158"/>
                    <a:pt x="131" y="157"/>
                  </a:cubicBezTo>
                  <a:cubicBezTo>
                    <a:pt x="133" y="158"/>
                    <a:pt x="134" y="160"/>
                    <a:pt x="134" y="163"/>
                  </a:cubicBezTo>
                  <a:cubicBezTo>
                    <a:pt x="132" y="166"/>
                    <a:pt x="129" y="163"/>
                    <a:pt x="126" y="163"/>
                  </a:cubicBezTo>
                  <a:cubicBezTo>
                    <a:pt x="111" y="163"/>
                    <a:pt x="99" y="162"/>
                    <a:pt x="82" y="163"/>
                  </a:cubicBezTo>
                  <a:cubicBezTo>
                    <a:pt x="82" y="163"/>
                    <a:pt x="81" y="163"/>
                    <a:pt x="81" y="163"/>
                  </a:cubicBezTo>
                  <a:cubicBezTo>
                    <a:pt x="72" y="163"/>
                    <a:pt x="63" y="162"/>
                    <a:pt x="52" y="160"/>
                  </a:cubicBezTo>
                  <a:cubicBezTo>
                    <a:pt x="51" y="160"/>
                    <a:pt x="51" y="161"/>
                    <a:pt x="51" y="161"/>
                  </a:cubicBezTo>
                  <a:cubicBezTo>
                    <a:pt x="51" y="162"/>
                    <a:pt x="51" y="163"/>
                    <a:pt x="52" y="163"/>
                  </a:cubicBezTo>
                  <a:cubicBezTo>
                    <a:pt x="60" y="164"/>
                    <a:pt x="67" y="165"/>
                    <a:pt x="75" y="165"/>
                  </a:cubicBezTo>
                  <a:cubicBezTo>
                    <a:pt x="77" y="165"/>
                    <a:pt x="79" y="165"/>
                    <a:pt x="81" y="165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90" y="168"/>
                    <a:pt x="96" y="169"/>
                    <a:pt x="104" y="170"/>
                  </a:cubicBezTo>
                  <a:cubicBezTo>
                    <a:pt x="113" y="170"/>
                    <a:pt x="122" y="170"/>
                    <a:pt x="130" y="171"/>
                  </a:cubicBezTo>
                  <a:cubicBezTo>
                    <a:pt x="135" y="172"/>
                    <a:pt x="140" y="174"/>
                    <a:pt x="144" y="174"/>
                  </a:cubicBezTo>
                  <a:cubicBezTo>
                    <a:pt x="147" y="174"/>
                    <a:pt x="150" y="172"/>
                    <a:pt x="151" y="177"/>
                  </a:cubicBezTo>
                  <a:cubicBezTo>
                    <a:pt x="150" y="178"/>
                    <a:pt x="148" y="178"/>
                    <a:pt x="147" y="179"/>
                  </a:cubicBezTo>
                  <a:cubicBezTo>
                    <a:pt x="141" y="174"/>
                    <a:pt x="128" y="176"/>
                    <a:pt x="125" y="182"/>
                  </a:cubicBezTo>
                  <a:cubicBezTo>
                    <a:pt x="120" y="179"/>
                    <a:pt x="116" y="182"/>
                    <a:pt x="111" y="181"/>
                  </a:cubicBezTo>
                  <a:cubicBezTo>
                    <a:pt x="112" y="178"/>
                    <a:pt x="110" y="179"/>
                    <a:pt x="112" y="177"/>
                  </a:cubicBezTo>
                  <a:cubicBezTo>
                    <a:pt x="109" y="177"/>
                    <a:pt x="108" y="178"/>
                    <a:pt x="106" y="179"/>
                  </a:cubicBezTo>
                  <a:cubicBezTo>
                    <a:pt x="106" y="179"/>
                    <a:pt x="106" y="179"/>
                    <a:pt x="106" y="179"/>
                  </a:cubicBezTo>
                  <a:cubicBezTo>
                    <a:pt x="106" y="179"/>
                    <a:pt x="105" y="179"/>
                    <a:pt x="104" y="179"/>
                  </a:cubicBezTo>
                  <a:cubicBezTo>
                    <a:pt x="104" y="179"/>
                    <a:pt x="103" y="179"/>
                    <a:pt x="103" y="179"/>
                  </a:cubicBezTo>
                  <a:cubicBezTo>
                    <a:pt x="103" y="177"/>
                    <a:pt x="101" y="177"/>
                    <a:pt x="99" y="176"/>
                  </a:cubicBezTo>
                  <a:cubicBezTo>
                    <a:pt x="98" y="177"/>
                    <a:pt x="97" y="177"/>
                    <a:pt x="96" y="178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5" y="179"/>
                    <a:pt x="95" y="179"/>
                    <a:pt x="94" y="179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1" y="176"/>
                    <a:pt x="89" y="178"/>
                    <a:pt x="86" y="178"/>
                  </a:cubicBezTo>
                  <a:cubicBezTo>
                    <a:pt x="86" y="180"/>
                    <a:pt x="83" y="182"/>
                    <a:pt x="85" y="184"/>
                  </a:cubicBezTo>
                  <a:cubicBezTo>
                    <a:pt x="85" y="183"/>
                    <a:pt x="85" y="183"/>
                    <a:pt x="85" y="184"/>
                  </a:cubicBezTo>
                  <a:cubicBezTo>
                    <a:pt x="84" y="185"/>
                    <a:pt x="82" y="183"/>
                    <a:pt x="81" y="184"/>
                  </a:cubicBezTo>
                  <a:cubicBezTo>
                    <a:pt x="82" y="185"/>
                    <a:pt x="81" y="185"/>
                    <a:pt x="80" y="186"/>
                  </a:cubicBezTo>
                  <a:cubicBezTo>
                    <a:pt x="80" y="186"/>
                    <a:pt x="80" y="186"/>
                    <a:pt x="80" y="186"/>
                  </a:cubicBezTo>
                  <a:cubicBezTo>
                    <a:pt x="80" y="186"/>
                    <a:pt x="79" y="186"/>
                    <a:pt x="78" y="186"/>
                  </a:cubicBezTo>
                  <a:cubicBezTo>
                    <a:pt x="78" y="186"/>
                    <a:pt x="77" y="186"/>
                    <a:pt x="77" y="187"/>
                  </a:cubicBezTo>
                  <a:cubicBezTo>
                    <a:pt x="77" y="187"/>
                    <a:pt x="78" y="188"/>
                    <a:pt x="78" y="188"/>
                  </a:cubicBezTo>
                  <a:cubicBezTo>
                    <a:pt x="79" y="188"/>
                    <a:pt x="79" y="188"/>
                    <a:pt x="80" y="188"/>
                  </a:cubicBezTo>
                  <a:cubicBezTo>
                    <a:pt x="84" y="191"/>
                    <a:pt x="89" y="189"/>
                    <a:pt x="90" y="195"/>
                  </a:cubicBezTo>
                  <a:cubicBezTo>
                    <a:pt x="77" y="193"/>
                    <a:pt x="57" y="194"/>
                    <a:pt x="48" y="193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8" y="193"/>
                    <a:pt x="47" y="193"/>
                    <a:pt x="47" y="193"/>
                  </a:cubicBezTo>
                  <a:cubicBezTo>
                    <a:pt x="46" y="193"/>
                    <a:pt x="46" y="193"/>
                    <a:pt x="46" y="194"/>
                  </a:cubicBezTo>
                  <a:cubicBezTo>
                    <a:pt x="46" y="195"/>
                    <a:pt x="46" y="195"/>
                    <a:pt x="47" y="196"/>
                  </a:cubicBezTo>
                  <a:cubicBezTo>
                    <a:pt x="47" y="196"/>
                    <a:pt x="47" y="196"/>
                    <a:pt x="47" y="196"/>
                  </a:cubicBezTo>
                  <a:cubicBezTo>
                    <a:pt x="47" y="197"/>
                    <a:pt x="49" y="196"/>
                    <a:pt x="49" y="197"/>
                  </a:cubicBezTo>
                  <a:cubicBezTo>
                    <a:pt x="48" y="198"/>
                    <a:pt x="46" y="197"/>
                    <a:pt x="45" y="200"/>
                  </a:cubicBezTo>
                  <a:cubicBezTo>
                    <a:pt x="44" y="199"/>
                    <a:pt x="43" y="199"/>
                    <a:pt x="42" y="199"/>
                  </a:cubicBezTo>
                  <a:cubicBezTo>
                    <a:pt x="42" y="199"/>
                    <a:pt x="42" y="199"/>
                    <a:pt x="42" y="199"/>
                  </a:cubicBezTo>
                  <a:cubicBezTo>
                    <a:pt x="42" y="199"/>
                    <a:pt x="42" y="200"/>
                    <a:pt x="42" y="200"/>
                  </a:cubicBezTo>
                  <a:cubicBezTo>
                    <a:pt x="43" y="200"/>
                    <a:pt x="44" y="201"/>
                    <a:pt x="45" y="201"/>
                  </a:cubicBezTo>
                  <a:cubicBezTo>
                    <a:pt x="45" y="202"/>
                    <a:pt x="46" y="202"/>
                    <a:pt x="46" y="203"/>
                  </a:cubicBezTo>
                  <a:cubicBezTo>
                    <a:pt x="57" y="202"/>
                    <a:pt x="71" y="205"/>
                    <a:pt x="82" y="207"/>
                  </a:cubicBezTo>
                  <a:cubicBezTo>
                    <a:pt x="82" y="207"/>
                    <a:pt x="82" y="207"/>
                    <a:pt x="82" y="207"/>
                  </a:cubicBezTo>
                  <a:cubicBezTo>
                    <a:pt x="82" y="207"/>
                    <a:pt x="82" y="208"/>
                    <a:pt x="82" y="208"/>
                  </a:cubicBezTo>
                  <a:cubicBezTo>
                    <a:pt x="82" y="208"/>
                    <a:pt x="82" y="209"/>
                    <a:pt x="81" y="209"/>
                  </a:cubicBezTo>
                  <a:cubicBezTo>
                    <a:pt x="81" y="209"/>
                    <a:pt x="81" y="209"/>
                    <a:pt x="81" y="209"/>
                  </a:cubicBezTo>
                  <a:cubicBezTo>
                    <a:pt x="75" y="211"/>
                    <a:pt x="66" y="206"/>
                    <a:pt x="60" y="208"/>
                  </a:cubicBezTo>
                  <a:cubicBezTo>
                    <a:pt x="56" y="209"/>
                    <a:pt x="56" y="215"/>
                    <a:pt x="51" y="216"/>
                  </a:cubicBezTo>
                  <a:cubicBezTo>
                    <a:pt x="51" y="218"/>
                    <a:pt x="52" y="219"/>
                    <a:pt x="52" y="220"/>
                  </a:cubicBezTo>
                  <a:cubicBezTo>
                    <a:pt x="58" y="222"/>
                    <a:pt x="63" y="222"/>
                    <a:pt x="69" y="224"/>
                  </a:cubicBezTo>
                  <a:cubicBezTo>
                    <a:pt x="69" y="225"/>
                    <a:pt x="69" y="226"/>
                    <a:pt x="69" y="227"/>
                  </a:cubicBezTo>
                  <a:cubicBezTo>
                    <a:pt x="62" y="225"/>
                    <a:pt x="51" y="226"/>
                    <a:pt x="46" y="225"/>
                  </a:cubicBezTo>
                  <a:cubicBezTo>
                    <a:pt x="46" y="225"/>
                    <a:pt x="47" y="223"/>
                    <a:pt x="46" y="224"/>
                  </a:cubicBezTo>
                  <a:cubicBezTo>
                    <a:pt x="42" y="226"/>
                    <a:pt x="35" y="220"/>
                    <a:pt x="33" y="227"/>
                  </a:cubicBezTo>
                  <a:cubicBezTo>
                    <a:pt x="40" y="237"/>
                    <a:pt x="54" y="231"/>
                    <a:pt x="64" y="233"/>
                  </a:cubicBezTo>
                  <a:cubicBezTo>
                    <a:pt x="68" y="237"/>
                    <a:pt x="71" y="236"/>
                    <a:pt x="75" y="233"/>
                  </a:cubicBezTo>
                  <a:cubicBezTo>
                    <a:pt x="80" y="238"/>
                    <a:pt x="87" y="234"/>
                    <a:pt x="90" y="241"/>
                  </a:cubicBezTo>
                  <a:cubicBezTo>
                    <a:pt x="90" y="242"/>
                    <a:pt x="90" y="242"/>
                    <a:pt x="90" y="242"/>
                  </a:cubicBezTo>
                  <a:cubicBezTo>
                    <a:pt x="90" y="243"/>
                    <a:pt x="90" y="243"/>
                    <a:pt x="90" y="243"/>
                  </a:cubicBezTo>
                  <a:cubicBezTo>
                    <a:pt x="87" y="237"/>
                    <a:pt x="77" y="248"/>
                    <a:pt x="76" y="239"/>
                  </a:cubicBezTo>
                  <a:cubicBezTo>
                    <a:pt x="74" y="241"/>
                    <a:pt x="74" y="244"/>
                    <a:pt x="70" y="245"/>
                  </a:cubicBezTo>
                  <a:cubicBezTo>
                    <a:pt x="70" y="245"/>
                    <a:pt x="70" y="245"/>
                    <a:pt x="70" y="245"/>
                  </a:cubicBezTo>
                  <a:cubicBezTo>
                    <a:pt x="70" y="245"/>
                    <a:pt x="70" y="245"/>
                    <a:pt x="70" y="245"/>
                  </a:cubicBezTo>
                  <a:cubicBezTo>
                    <a:pt x="69" y="245"/>
                    <a:pt x="69" y="245"/>
                    <a:pt x="68" y="244"/>
                  </a:cubicBezTo>
                  <a:cubicBezTo>
                    <a:pt x="68" y="244"/>
                    <a:pt x="68" y="244"/>
                    <a:pt x="68" y="244"/>
                  </a:cubicBezTo>
                  <a:cubicBezTo>
                    <a:pt x="68" y="244"/>
                    <a:pt x="68" y="244"/>
                    <a:pt x="68" y="244"/>
                  </a:cubicBezTo>
                  <a:cubicBezTo>
                    <a:pt x="68" y="243"/>
                    <a:pt x="68" y="243"/>
                    <a:pt x="68" y="242"/>
                  </a:cubicBezTo>
                  <a:cubicBezTo>
                    <a:pt x="64" y="242"/>
                    <a:pt x="60" y="241"/>
                    <a:pt x="60" y="237"/>
                  </a:cubicBezTo>
                  <a:cubicBezTo>
                    <a:pt x="59" y="240"/>
                    <a:pt x="55" y="239"/>
                    <a:pt x="53" y="242"/>
                  </a:cubicBezTo>
                  <a:cubicBezTo>
                    <a:pt x="53" y="242"/>
                    <a:pt x="53" y="242"/>
                    <a:pt x="53" y="242"/>
                  </a:cubicBezTo>
                  <a:cubicBezTo>
                    <a:pt x="52" y="242"/>
                    <a:pt x="52" y="242"/>
                    <a:pt x="52" y="241"/>
                  </a:cubicBezTo>
                  <a:cubicBezTo>
                    <a:pt x="51" y="241"/>
                    <a:pt x="51" y="241"/>
                    <a:pt x="51" y="242"/>
                  </a:cubicBezTo>
                  <a:cubicBezTo>
                    <a:pt x="51" y="242"/>
                    <a:pt x="51" y="242"/>
                    <a:pt x="51" y="243"/>
                  </a:cubicBezTo>
                  <a:cubicBezTo>
                    <a:pt x="52" y="243"/>
                    <a:pt x="52" y="243"/>
                    <a:pt x="53" y="243"/>
                  </a:cubicBezTo>
                  <a:cubicBezTo>
                    <a:pt x="53" y="243"/>
                    <a:pt x="53" y="243"/>
                    <a:pt x="53" y="243"/>
                  </a:cubicBezTo>
                  <a:cubicBezTo>
                    <a:pt x="56" y="246"/>
                    <a:pt x="63" y="248"/>
                    <a:pt x="68" y="247"/>
                  </a:cubicBezTo>
                  <a:cubicBezTo>
                    <a:pt x="68" y="247"/>
                    <a:pt x="69" y="248"/>
                    <a:pt x="70" y="248"/>
                  </a:cubicBezTo>
                  <a:cubicBezTo>
                    <a:pt x="70" y="248"/>
                    <a:pt x="70" y="248"/>
                    <a:pt x="70" y="248"/>
                  </a:cubicBezTo>
                  <a:cubicBezTo>
                    <a:pt x="69" y="248"/>
                    <a:pt x="69" y="248"/>
                    <a:pt x="69" y="248"/>
                  </a:cubicBezTo>
                  <a:cubicBezTo>
                    <a:pt x="74" y="250"/>
                    <a:pt x="82" y="250"/>
                    <a:pt x="83" y="252"/>
                  </a:cubicBezTo>
                  <a:cubicBezTo>
                    <a:pt x="80" y="258"/>
                    <a:pt x="76" y="251"/>
                    <a:pt x="71" y="253"/>
                  </a:cubicBezTo>
                  <a:cubicBezTo>
                    <a:pt x="70" y="255"/>
                    <a:pt x="69" y="256"/>
                    <a:pt x="70" y="259"/>
                  </a:cubicBezTo>
                  <a:cubicBezTo>
                    <a:pt x="67" y="260"/>
                    <a:pt x="66" y="260"/>
                    <a:pt x="65" y="257"/>
                  </a:cubicBezTo>
                  <a:cubicBezTo>
                    <a:pt x="66" y="257"/>
                    <a:pt x="66" y="256"/>
                    <a:pt x="67" y="255"/>
                  </a:cubicBezTo>
                  <a:cubicBezTo>
                    <a:pt x="62" y="253"/>
                    <a:pt x="60" y="255"/>
                    <a:pt x="54" y="252"/>
                  </a:cubicBezTo>
                  <a:cubicBezTo>
                    <a:pt x="48" y="260"/>
                    <a:pt x="42" y="251"/>
                    <a:pt x="35" y="255"/>
                  </a:cubicBezTo>
                  <a:cubicBezTo>
                    <a:pt x="32" y="253"/>
                    <a:pt x="30" y="253"/>
                    <a:pt x="27" y="253"/>
                  </a:cubicBezTo>
                  <a:cubicBezTo>
                    <a:pt x="26" y="253"/>
                    <a:pt x="24" y="253"/>
                    <a:pt x="22" y="253"/>
                  </a:cubicBezTo>
                  <a:cubicBezTo>
                    <a:pt x="19" y="248"/>
                    <a:pt x="16" y="247"/>
                    <a:pt x="12" y="250"/>
                  </a:cubicBezTo>
                  <a:cubicBezTo>
                    <a:pt x="11" y="249"/>
                    <a:pt x="10" y="249"/>
                    <a:pt x="9" y="249"/>
                  </a:cubicBezTo>
                  <a:cubicBezTo>
                    <a:pt x="8" y="249"/>
                    <a:pt x="8" y="249"/>
                    <a:pt x="8" y="249"/>
                  </a:cubicBezTo>
                  <a:cubicBezTo>
                    <a:pt x="7" y="249"/>
                    <a:pt x="6" y="250"/>
                    <a:pt x="6" y="251"/>
                  </a:cubicBezTo>
                  <a:cubicBezTo>
                    <a:pt x="6" y="252"/>
                    <a:pt x="7" y="252"/>
                    <a:pt x="7" y="252"/>
                  </a:cubicBezTo>
                  <a:cubicBezTo>
                    <a:pt x="7" y="252"/>
                    <a:pt x="7" y="252"/>
                    <a:pt x="7" y="252"/>
                  </a:cubicBezTo>
                  <a:cubicBezTo>
                    <a:pt x="8" y="252"/>
                    <a:pt x="8" y="252"/>
                    <a:pt x="9" y="252"/>
                  </a:cubicBezTo>
                  <a:cubicBezTo>
                    <a:pt x="10" y="252"/>
                    <a:pt x="11" y="252"/>
                    <a:pt x="11" y="253"/>
                  </a:cubicBezTo>
                  <a:cubicBezTo>
                    <a:pt x="11" y="253"/>
                    <a:pt x="12" y="253"/>
                    <a:pt x="12" y="253"/>
                  </a:cubicBezTo>
                  <a:cubicBezTo>
                    <a:pt x="12" y="253"/>
                    <a:pt x="12" y="253"/>
                    <a:pt x="12" y="253"/>
                  </a:cubicBezTo>
                  <a:cubicBezTo>
                    <a:pt x="15" y="254"/>
                    <a:pt x="19" y="255"/>
                    <a:pt x="22" y="256"/>
                  </a:cubicBezTo>
                  <a:cubicBezTo>
                    <a:pt x="22" y="256"/>
                    <a:pt x="22" y="256"/>
                    <a:pt x="22" y="256"/>
                  </a:cubicBezTo>
                  <a:cubicBezTo>
                    <a:pt x="24" y="256"/>
                    <a:pt x="25" y="256"/>
                    <a:pt x="27" y="256"/>
                  </a:cubicBezTo>
                  <a:cubicBezTo>
                    <a:pt x="29" y="256"/>
                    <a:pt x="32" y="256"/>
                    <a:pt x="34" y="257"/>
                  </a:cubicBezTo>
                  <a:cubicBezTo>
                    <a:pt x="37" y="263"/>
                    <a:pt x="44" y="259"/>
                    <a:pt x="47" y="262"/>
                  </a:cubicBezTo>
                  <a:cubicBezTo>
                    <a:pt x="41" y="265"/>
                    <a:pt x="36" y="269"/>
                    <a:pt x="30" y="270"/>
                  </a:cubicBezTo>
                  <a:cubicBezTo>
                    <a:pt x="30" y="270"/>
                    <a:pt x="30" y="270"/>
                    <a:pt x="30" y="269"/>
                  </a:cubicBezTo>
                  <a:cubicBezTo>
                    <a:pt x="29" y="269"/>
                    <a:pt x="29" y="269"/>
                    <a:pt x="29" y="269"/>
                  </a:cubicBezTo>
                  <a:cubicBezTo>
                    <a:pt x="29" y="268"/>
                    <a:pt x="29" y="268"/>
                    <a:pt x="29" y="268"/>
                  </a:cubicBezTo>
                  <a:cubicBezTo>
                    <a:pt x="31" y="266"/>
                    <a:pt x="23" y="264"/>
                    <a:pt x="24" y="270"/>
                  </a:cubicBezTo>
                  <a:cubicBezTo>
                    <a:pt x="26" y="270"/>
                    <a:pt x="27" y="271"/>
                    <a:pt x="28" y="270"/>
                  </a:cubicBezTo>
                  <a:cubicBezTo>
                    <a:pt x="28" y="270"/>
                    <a:pt x="28" y="270"/>
                    <a:pt x="28" y="270"/>
                  </a:cubicBezTo>
                  <a:cubicBezTo>
                    <a:pt x="29" y="271"/>
                    <a:pt x="29" y="271"/>
                    <a:pt x="30" y="272"/>
                  </a:cubicBezTo>
                  <a:cubicBezTo>
                    <a:pt x="29" y="272"/>
                    <a:pt x="29" y="272"/>
                    <a:pt x="29" y="272"/>
                  </a:cubicBezTo>
                  <a:cubicBezTo>
                    <a:pt x="26" y="279"/>
                    <a:pt x="38" y="278"/>
                    <a:pt x="41" y="281"/>
                  </a:cubicBezTo>
                  <a:cubicBezTo>
                    <a:pt x="37" y="284"/>
                    <a:pt x="32" y="290"/>
                    <a:pt x="29" y="287"/>
                  </a:cubicBezTo>
                  <a:cubicBezTo>
                    <a:pt x="30" y="285"/>
                    <a:pt x="31" y="288"/>
                    <a:pt x="32" y="286"/>
                  </a:cubicBezTo>
                  <a:cubicBezTo>
                    <a:pt x="31" y="285"/>
                    <a:pt x="32" y="283"/>
                    <a:pt x="30" y="282"/>
                  </a:cubicBezTo>
                  <a:cubicBezTo>
                    <a:pt x="26" y="280"/>
                    <a:pt x="25" y="286"/>
                    <a:pt x="25" y="288"/>
                  </a:cubicBezTo>
                  <a:cubicBezTo>
                    <a:pt x="16" y="289"/>
                    <a:pt x="8" y="284"/>
                    <a:pt x="0" y="287"/>
                  </a:cubicBezTo>
                  <a:cubicBezTo>
                    <a:pt x="3" y="294"/>
                    <a:pt x="7" y="291"/>
                    <a:pt x="13" y="295"/>
                  </a:cubicBezTo>
                  <a:cubicBezTo>
                    <a:pt x="17" y="289"/>
                    <a:pt x="25" y="296"/>
                    <a:pt x="23" y="300"/>
                  </a:cubicBezTo>
                  <a:cubicBezTo>
                    <a:pt x="29" y="304"/>
                    <a:pt x="30" y="304"/>
                    <a:pt x="36" y="300"/>
                  </a:cubicBezTo>
                  <a:cubicBezTo>
                    <a:pt x="40" y="301"/>
                    <a:pt x="46" y="301"/>
                    <a:pt x="49" y="307"/>
                  </a:cubicBezTo>
                  <a:cubicBezTo>
                    <a:pt x="47" y="308"/>
                    <a:pt x="48" y="311"/>
                    <a:pt x="46" y="311"/>
                  </a:cubicBezTo>
                  <a:cubicBezTo>
                    <a:pt x="40" y="312"/>
                    <a:pt x="36" y="308"/>
                    <a:pt x="31" y="307"/>
                  </a:cubicBezTo>
                  <a:cubicBezTo>
                    <a:pt x="28" y="307"/>
                    <a:pt x="23" y="305"/>
                    <a:pt x="21" y="310"/>
                  </a:cubicBezTo>
                  <a:cubicBezTo>
                    <a:pt x="28" y="317"/>
                    <a:pt x="36" y="322"/>
                    <a:pt x="47" y="320"/>
                  </a:cubicBezTo>
                  <a:cubicBezTo>
                    <a:pt x="48" y="321"/>
                    <a:pt x="50" y="321"/>
                    <a:pt x="50" y="323"/>
                  </a:cubicBezTo>
                  <a:cubicBezTo>
                    <a:pt x="54" y="323"/>
                    <a:pt x="56" y="325"/>
                    <a:pt x="58" y="327"/>
                  </a:cubicBezTo>
                  <a:cubicBezTo>
                    <a:pt x="67" y="331"/>
                    <a:pt x="77" y="332"/>
                    <a:pt x="79" y="342"/>
                  </a:cubicBezTo>
                  <a:cubicBezTo>
                    <a:pt x="79" y="344"/>
                    <a:pt x="78" y="347"/>
                    <a:pt x="78" y="349"/>
                  </a:cubicBezTo>
                  <a:cubicBezTo>
                    <a:pt x="78" y="351"/>
                    <a:pt x="82" y="353"/>
                    <a:pt x="83" y="355"/>
                  </a:cubicBezTo>
                  <a:cubicBezTo>
                    <a:pt x="84" y="358"/>
                    <a:pt x="84" y="360"/>
                    <a:pt x="86" y="361"/>
                  </a:cubicBezTo>
                  <a:cubicBezTo>
                    <a:pt x="89" y="360"/>
                    <a:pt x="93" y="359"/>
                    <a:pt x="96" y="358"/>
                  </a:cubicBezTo>
                  <a:cubicBezTo>
                    <a:pt x="102" y="358"/>
                    <a:pt x="107" y="361"/>
                    <a:pt x="114" y="361"/>
                  </a:cubicBezTo>
                  <a:cubicBezTo>
                    <a:pt x="120" y="361"/>
                    <a:pt x="128" y="364"/>
                    <a:pt x="135" y="365"/>
                  </a:cubicBezTo>
                  <a:cubicBezTo>
                    <a:pt x="140" y="366"/>
                    <a:pt x="145" y="363"/>
                    <a:pt x="151" y="364"/>
                  </a:cubicBezTo>
                  <a:cubicBezTo>
                    <a:pt x="152" y="363"/>
                    <a:pt x="155" y="363"/>
                    <a:pt x="157" y="362"/>
                  </a:cubicBezTo>
                  <a:cubicBezTo>
                    <a:pt x="157" y="367"/>
                    <a:pt x="162" y="365"/>
                    <a:pt x="165" y="366"/>
                  </a:cubicBezTo>
                  <a:cubicBezTo>
                    <a:pt x="166" y="367"/>
                    <a:pt x="168" y="369"/>
                    <a:pt x="170" y="369"/>
                  </a:cubicBezTo>
                  <a:cubicBezTo>
                    <a:pt x="173" y="369"/>
                    <a:pt x="177" y="367"/>
                    <a:pt x="180" y="368"/>
                  </a:cubicBezTo>
                  <a:cubicBezTo>
                    <a:pt x="182" y="368"/>
                    <a:pt x="183" y="370"/>
                    <a:pt x="186" y="371"/>
                  </a:cubicBezTo>
                  <a:cubicBezTo>
                    <a:pt x="188" y="371"/>
                    <a:pt x="190" y="369"/>
                    <a:pt x="193" y="369"/>
                  </a:cubicBezTo>
                  <a:cubicBezTo>
                    <a:pt x="193" y="371"/>
                    <a:pt x="195" y="370"/>
                    <a:pt x="195" y="371"/>
                  </a:cubicBezTo>
                  <a:cubicBezTo>
                    <a:pt x="206" y="364"/>
                    <a:pt x="219" y="377"/>
                    <a:pt x="230" y="369"/>
                  </a:cubicBezTo>
                  <a:cubicBezTo>
                    <a:pt x="237" y="375"/>
                    <a:pt x="250" y="373"/>
                    <a:pt x="258" y="369"/>
                  </a:cubicBezTo>
                  <a:cubicBezTo>
                    <a:pt x="257" y="371"/>
                    <a:pt x="260" y="371"/>
                    <a:pt x="260" y="373"/>
                  </a:cubicBezTo>
                  <a:cubicBezTo>
                    <a:pt x="272" y="371"/>
                    <a:pt x="288" y="377"/>
                    <a:pt x="299" y="370"/>
                  </a:cubicBezTo>
                  <a:cubicBezTo>
                    <a:pt x="302" y="370"/>
                    <a:pt x="305" y="371"/>
                    <a:pt x="306" y="374"/>
                  </a:cubicBezTo>
                  <a:cubicBezTo>
                    <a:pt x="316" y="374"/>
                    <a:pt x="319" y="370"/>
                    <a:pt x="326" y="374"/>
                  </a:cubicBezTo>
                  <a:cubicBezTo>
                    <a:pt x="328" y="372"/>
                    <a:pt x="331" y="371"/>
                    <a:pt x="334" y="371"/>
                  </a:cubicBezTo>
                  <a:cubicBezTo>
                    <a:pt x="334" y="374"/>
                    <a:pt x="336" y="373"/>
                    <a:pt x="336" y="376"/>
                  </a:cubicBezTo>
                  <a:cubicBezTo>
                    <a:pt x="343" y="375"/>
                    <a:pt x="346" y="379"/>
                    <a:pt x="352" y="377"/>
                  </a:cubicBezTo>
                  <a:cubicBezTo>
                    <a:pt x="350" y="372"/>
                    <a:pt x="352" y="362"/>
                    <a:pt x="356" y="366"/>
                  </a:cubicBezTo>
                  <a:cubicBezTo>
                    <a:pt x="354" y="368"/>
                    <a:pt x="354" y="367"/>
                    <a:pt x="355" y="371"/>
                  </a:cubicBezTo>
                  <a:cubicBezTo>
                    <a:pt x="363" y="371"/>
                    <a:pt x="363" y="383"/>
                    <a:pt x="372" y="376"/>
                  </a:cubicBezTo>
                  <a:cubicBezTo>
                    <a:pt x="374" y="380"/>
                    <a:pt x="379" y="378"/>
                    <a:pt x="381" y="377"/>
                  </a:cubicBezTo>
                  <a:cubicBezTo>
                    <a:pt x="379" y="379"/>
                    <a:pt x="386" y="378"/>
                    <a:pt x="388" y="376"/>
                  </a:cubicBezTo>
                  <a:cubicBezTo>
                    <a:pt x="388" y="373"/>
                    <a:pt x="385" y="371"/>
                    <a:pt x="387" y="368"/>
                  </a:cubicBezTo>
                  <a:cubicBezTo>
                    <a:pt x="385" y="368"/>
                    <a:pt x="383" y="368"/>
                    <a:pt x="382" y="366"/>
                  </a:cubicBezTo>
                  <a:cubicBezTo>
                    <a:pt x="380" y="364"/>
                    <a:pt x="384" y="363"/>
                    <a:pt x="385" y="361"/>
                  </a:cubicBezTo>
                  <a:cubicBezTo>
                    <a:pt x="384" y="361"/>
                    <a:pt x="384" y="361"/>
                    <a:pt x="384" y="361"/>
                  </a:cubicBezTo>
                  <a:cubicBezTo>
                    <a:pt x="385" y="361"/>
                    <a:pt x="385" y="361"/>
                    <a:pt x="385" y="361"/>
                  </a:cubicBezTo>
                  <a:cubicBezTo>
                    <a:pt x="385" y="361"/>
                    <a:pt x="385" y="361"/>
                    <a:pt x="385" y="361"/>
                  </a:cubicBezTo>
                  <a:cubicBezTo>
                    <a:pt x="385" y="364"/>
                    <a:pt x="387" y="364"/>
                    <a:pt x="387" y="366"/>
                  </a:cubicBezTo>
                  <a:cubicBezTo>
                    <a:pt x="392" y="366"/>
                    <a:pt x="394" y="367"/>
                    <a:pt x="396" y="366"/>
                  </a:cubicBezTo>
                  <a:cubicBezTo>
                    <a:pt x="397" y="367"/>
                    <a:pt x="397" y="369"/>
                    <a:pt x="398" y="371"/>
                  </a:cubicBezTo>
                  <a:cubicBezTo>
                    <a:pt x="396" y="372"/>
                    <a:pt x="394" y="374"/>
                    <a:pt x="394" y="376"/>
                  </a:cubicBezTo>
                  <a:cubicBezTo>
                    <a:pt x="399" y="380"/>
                    <a:pt x="406" y="381"/>
                    <a:pt x="416" y="381"/>
                  </a:cubicBezTo>
                  <a:cubicBezTo>
                    <a:pt x="417" y="379"/>
                    <a:pt x="419" y="380"/>
                    <a:pt x="419" y="377"/>
                  </a:cubicBezTo>
                  <a:cubicBezTo>
                    <a:pt x="418" y="373"/>
                    <a:pt x="414" y="372"/>
                    <a:pt x="418" y="368"/>
                  </a:cubicBezTo>
                  <a:cubicBezTo>
                    <a:pt x="419" y="370"/>
                    <a:pt x="420" y="368"/>
                    <a:pt x="421" y="369"/>
                  </a:cubicBezTo>
                  <a:cubicBezTo>
                    <a:pt x="421" y="371"/>
                    <a:pt x="420" y="378"/>
                    <a:pt x="424" y="382"/>
                  </a:cubicBezTo>
                  <a:cubicBezTo>
                    <a:pt x="426" y="381"/>
                    <a:pt x="429" y="380"/>
                    <a:pt x="431" y="378"/>
                  </a:cubicBezTo>
                  <a:cubicBezTo>
                    <a:pt x="433" y="385"/>
                    <a:pt x="450" y="382"/>
                    <a:pt x="447" y="373"/>
                  </a:cubicBezTo>
                  <a:cubicBezTo>
                    <a:pt x="450" y="373"/>
                    <a:pt x="450" y="371"/>
                    <a:pt x="451" y="374"/>
                  </a:cubicBezTo>
                  <a:cubicBezTo>
                    <a:pt x="449" y="376"/>
                    <a:pt x="449" y="377"/>
                    <a:pt x="448" y="380"/>
                  </a:cubicBezTo>
                  <a:cubicBezTo>
                    <a:pt x="450" y="381"/>
                    <a:pt x="452" y="382"/>
                    <a:pt x="454" y="382"/>
                  </a:cubicBezTo>
                  <a:cubicBezTo>
                    <a:pt x="458" y="378"/>
                    <a:pt x="463" y="382"/>
                    <a:pt x="467" y="382"/>
                  </a:cubicBezTo>
                  <a:cubicBezTo>
                    <a:pt x="470" y="382"/>
                    <a:pt x="470" y="379"/>
                    <a:pt x="472" y="382"/>
                  </a:cubicBezTo>
                  <a:cubicBezTo>
                    <a:pt x="473" y="384"/>
                    <a:pt x="477" y="383"/>
                    <a:pt x="478" y="383"/>
                  </a:cubicBezTo>
                  <a:cubicBezTo>
                    <a:pt x="483" y="385"/>
                    <a:pt x="485" y="384"/>
                    <a:pt x="490" y="380"/>
                  </a:cubicBezTo>
                  <a:cubicBezTo>
                    <a:pt x="490" y="383"/>
                    <a:pt x="492" y="385"/>
                    <a:pt x="493" y="388"/>
                  </a:cubicBezTo>
                  <a:cubicBezTo>
                    <a:pt x="499" y="386"/>
                    <a:pt x="500" y="381"/>
                    <a:pt x="502" y="378"/>
                  </a:cubicBezTo>
                  <a:cubicBezTo>
                    <a:pt x="503" y="379"/>
                    <a:pt x="505" y="377"/>
                    <a:pt x="508" y="378"/>
                  </a:cubicBezTo>
                  <a:cubicBezTo>
                    <a:pt x="508" y="378"/>
                    <a:pt x="508" y="378"/>
                    <a:pt x="508" y="378"/>
                  </a:cubicBezTo>
                  <a:cubicBezTo>
                    <a:pt x="508" y="378"/>
                    <a:pt x="508" y="378"/>
                    <a:pt x="508" y="378"/>
                  </a:cubicBezTo>
                  <a:cubicBezTo>
                    <a:pt x="509" y="379"/>
                    <a:pt x="509" y="379"/>
                    <a:pt x="509" y="379"/>
                  </a:cubicBezTo>
                  <a:cubicBezTo>
                    <a:pt x="509" y="379"/>
                    <a:pt x="509" y="380"/>
                    <a:pt x="509" y="380"/>
                  </a:cubicBezTo>
                  <a:cubicBezTo>
                    <a:pt x="506" y="379"/>
                    <a:pt x="504" y="378"/>
                    <a:pt x="503" y="382"/>
                  </a:cubicBezTo>
                  <a:cubicBezTo>
                    <a:pt x="507" y="385"/>
                    <a:pt x="511" y="390"/>
                    <a:pt x="515" y="385"/>
                  </a:cubicBezTo>
                  <a:cubicBezTo>
                    <a:pt x="515" y="386"/>
                    <a:pt x="519" y="381"/>
                    <a:pt x="516" y="379"/>
                  </a:cubicBezTo>
                  <a:cubicBezTo>
                    <a:pt x="515" y="379"/>
                    <a:pt x="515" y="379"/>
                    <a:pt x="515" y="379"/>
                  </a:cubicBezTo>
                  <a:cubicBezTo>
                    <a:pt x="515" y="379"/>
                    <a:pt x="516" y="379"/>
                    <a:pt x="516" y="378"/>
                  </a:cubicBezTo>
                  <a:cubicBezTo>
                    <a:pt x="516" y="378"/>
                    <a:pt x="516" y="378"/>
                    <a:pt x="515" y="377"/>
                  </a:cubicBezTo>
                  <a:cubicBezTo>
                    <a:pt x="515" y="377"/>
                    <a:pt x="515" y="377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77"/>
                    <a:pt x="513" y="379"/>
                    <a:pt x="511" y="378"/>
                  </a:cubicBezTo>
                  <a:cubicBezTo>
                    <a:pt x="511" y="378"/>
                    <a:pt x="511" y="378"/>
                    <a:pt x="511" y="378"/>
                  </a:cubicBezTo>
                  <a:cubicBezTo>
                    <a:pt x="511" y="376"/>
                    <a:pt x="512" y="376"/>
                    <a:pt x="512" y="373"/>
                  </a:cubicBezTo>
                  <a:cubicBezTo>
                    <a:pt x="510" y="374"/>
                    <a:pt x="510" y="372"/>
                    <a:pt x="508" y="372"/>
                  </a:cubicBezTo>
                  <a:cubicBezTo>
                    <a:pt x="510" y="374"/>
                    <a:pt x="505" y="374"/>
                    <a:pt x="506" y="373"/>
                  </a:cubicBezTo>
                  <a:cubicBezTo>
                    <a:pt x="508" y="371"/>
                    <a:pt x="511" y="371"/>
                    <a:pt x="513" y="370"/>
                  </a:cubicBezTo>
                  <a:cubicBezTo>
                    <a:pt x="513" y="373"/>
                    <a:pt x="514" y="375"/>
                    <a:pt x="515" y="377"/>
                  </a:cubicBezTo>
                  <a:cubicBezTo>
                    <a:pt x="517" y="376"/>
                    <a:pt x="518" y="377"/>
                    <a:pt x="519" y="378"/>
                  </a:cubicBezTo>
                  <a:cubicBezTo>
                    <a:pt x="518" y="379"/>
                    <a:pt x="519" y="381"/>
                    <a:pt x="520" y="383"/>
                  </a:cubicBezTo>
                  <a:cubicBezTo>
                    <a:pt x="522" y="384"/>
                    <a:pt x="523" y="381"/>
                    <a:pt x="523" y="383"/>
                  </a:cubicBezTo>
                  <a:cubicBezTo>
                    <a:pt x="522" y="387"/>
                    <a:pt x="523" y="386"/>
                    <a:pt x="522" y="388"/>
                  </a:cubicBezTo>
                  <a:cubicBezTo>
                    <a:pt x="525" y="392"/>
                    <a:pt x="531" y="390"/>
                    <a:pt x="532" y="384"/>
                  </a:cubicBezTo>
                  <a:cubicBezTo>
                    <a:pt x="528" y="381"/>
                    <a:pt x="528" y="382"/>
                    <a:pt x="525" y="379"/>
                  </a:cubicBezTo>
                  <a:cubicBezTo>
                    <a:pt x="528" y="380"/>
                    <a:pt x="532" y="379"/>
                    <a:pt x="533" y="377"/>
                  </a:cubicBezTo>
                  <a:cubicBezTo>
                    <a:pt x="539" y="379"/>
                    <a:pt x="541" y="375"/>
                    <a:pt x="545" y="379"/>
                  </a:cubicBezTo>
                  <a:cubicBezTo>
                    <a:pt x="543" y="384"/>
                    <a:pt x="544" y="390"/>
                    <a:pt x="549" y="391"/>
                  </a:cubicBezTo>
                  <a:cubicBezTo>
                    <a:pt x="550" y="388"/>
                    <a:pt x="552" y="387"/>
                    <a:pt x="552" y="382"/>
                  </a:cubicBezTo>
                  <a:cubicBezTo>
                    <a:pt x="555" y="380"/>
                    <a:pt x="559" y="378"/>
                    <a:pt x="562" y="377"/>
                  </a:cubicBezTo>
                  <a:cubicBezTo>
                    <a:pt x="565" y="380"/>
                    <a:pt x="563" y="384"/>
                    <a:pt x="564" y="389"/>
                  </a:cubicBezTo>
                  <a:cubicBezTo>
                    <a:pt x="569" y="393"/>
                    <a:pt x="571" y="391"/>
                    <a:pt x="576" y="391"/>
                  </a:cubicBezTo>
                  <a:cubicBezTo>
                    <a:pt x="582" y="390"/>
                    <a:pt x="585" y="393"/>
                    <a:pt x="586" y="386"/>
                  </a:cubicBezTo>
                  <a:cubicBezTo>
                    <a:pt x="589" y="387"/>
                    <a:pt x="590" y="385"/>
                    <a:pt x="592" y="384"/>
                  </a:cubicBezTo>
                  <a:cubicBezTo>
                    <a:pt x="592" y="380"/>
                    <a:pt x="590" y="378"/>
                    <a:pt x="591" y="377"/>
                  </a:cubicBezTo>
                  <a:cubicBezTo>
                    <a:pt x="596" y="379"/>
                    <a:pt x="596" y="388"/>
                    <a:pt x="596" y="393"/>
                  </a:cubicBezTo>
                  <a:cubicBezTo>
                    <a:pt x="601" y="393"/>
                    <a:pt x="605" y="388"/>
                    <a:pt x="606" y="385"/>
                  </a:cubicBezTo>
                  <a:cubicBezTo>
                    <a:pt x="610" y="385"/>
                    <a:pt x="611" y="384"/>
                    <a:pt x="616" y="386"/>
                  </a:cubicBezTo>
                  <a:cubicBezTo>
                    <a:pt x="616" y="385"/>
                    <a:pt x="616" y="385"/>
                    <a:pt x="616" y="385"/>
                  </a:cubicBezTo>
                  <a:cubicBezTo>
                    <a:pt x="617" y="386"/>
                    <a:pt x="617" y="387"/>
                    <a:pt x="618" y="388"/>
                  </a:cubicBezTo>
                  <a:cubicBezTo>
                    <a:pt x="618" y="388"/>
                    <a:pt x="618" y="388"/>
                    <a:pt x="618" y="388"/>
                  </a:cubicBezTo>
                  <a:cubicBezTo>
                    <a:pt x="617" y="388"/>
                    <a:pt x="617" y="388"/>
                    <a:pt x="617" y="388"/>
                  </a:cubicBezTo>
                  <a:cubicBezTo>
                    <a:pt x="616" y="386"/>
                    <a:pt x="614" y="388"/>
                    <a:pt x="614" y="389"/>
                  </a:cubicBezTo>
                  <a:cubicBezTo>
                    <a:pt x="619" y="397"/>
                    <a:pt x="624" y="387"/>
                    <a:pt x="626" y="383"/>
                  </a:cubicBezTo>
                  <a:cubicBezTo>
                    <a:pt x="634" y="384"/>
                    <a:pt x="635" y="397"/>
                    <a:pt x="644" y="394"/>
                  </a:cubicBezTo>
                  <a:cubicBezTo>
                    <a:pt x="645" y="394"/>
                    <a:pt x="645" y="394"/>
                    <a:pt x="645" y="395"/>
                  </a:cubicBezTo>
                  <a:cubicBezTo>
                    <a:pt x="645" y="395"/>
                    <a:pt x="645" y="395"/>
                    <a:pt x="645" y="395"/>
                  </a:cubicBezTo>
                  <a:cubicBezTo>
                    <a:pt x="645" y="396"/>
                    <a:pt x="645" y="396"/>
                    <a:pt x="646" y="396"/>
                  </a:cubicBezTo>
                  <a:cubicBezTo>
                    <a:pt x="646" y="396"/>
                    <a:pt x="646" y="396"/>
                    <a:pt x="646" y="396"/>
                  </a:cubicBezTo>
                  <a:cubicBezTo>
                    <a:pt x="646" y="396"/>
                    <a:pt x="646" y="395"/>
                    <a:pt x="646" y="395"/>
                  </a:cubicBezTo>
                  <a:cubicBezTo>
                    <a:pt x="646" y="394"/>
                    <a:pt x="646" y="394"/>
                    <a:pt x="646" y="394"/>
                  </a:cubicBezTo>
                  <a:cubicBezTo>
                    <a:pt x="646" y="394"/>
                    <a:pt x="646" y="393"/>
                    <a:pt x="646" y="393"/>
                  </a:cubicBezTo>
                  <a:cubicBezTo>
                    <a:pt x="646" y="393"/>
                    <a:pt x="646" y="393"/>
                    <a:pt x="646" y="393"/>
                  </a:cubicBezTo>
                  <a:cubicBezTo>
                    <a:pt x="646" y="390"/>
                    <a:pt x="647" y="387"/>
                    <a:pt x="650" y="386"/>
                  </a:cubicBezTo>
                  <a:cubicBezTo>
                    <a:pt x="651" y="383"/>
                    <a:pt x="651" y="378"/>
                    <a:pt x="654" y="377"/>
                  </a:cubicBezTo>
                  <a:cubicBezTo>
                    <a:pt x="657" y="380"/>
                    <a:pt x="658" y="374"/>
                    <a:pt x="661" y="375"/>
                  </a:cubicBezTo>
                  <a:cubicBezTo>
                    <a:pt x="663" y="379"/>
                    <a:pt x="668" y="379"/>
                    <a:pt x="666" y="385"/>
                  </a:cubicBezTo>
                  <a:cubicBezTo>
                    <a:pt x="669" y="386"/>
                    <a:pt x="673" y="387"/>
                    <a:pt x="677" y="389"/>
                  </a:cubicBezTo>
                  <a:cubicBezTo>
                    <a:pt x="678" y="385"/>
                    <a:pt x="682" y="387"/>
                    <a:pt x="686" y="387"/>
                  </a:cubicBezTo>
                  <a:cubicBezTo>
                    <a:pt x="691" y="387"/>
                    <a:pt x="699" y="384"/>
                    <a:pt x="702" y="388"/>
                  </a:cubicBezTo>
                  <a:cubicBezTo>
                    <a:pt x="703" y="385"/>
                    <a:pt x="707" y="389"/>
                    <a:pt x="711" y="388"/>
                  </a:cubicBezTo>
                  <a:cubicBezTo>
                    <a:pt x="711" y="389"/>
                    <a:pt x="711" y="391"/>
                    <a:pt x="713" y="391"/>
                  </a:cubicBezTo>
                  <a:cubicBezTo>
                    <a:pt x="713" y="392"/>
                    <a:pt x="713" y="393"/>
                    <a:pt x="714" y="394"/>
                  </a:cubicBezTo>
                  <a:cubicBezTo>
                    <a:pt x="715" y="394"/>
                    <a:pt x="715" y="395"/>
                    <a:pt x="716" y="395"/>
                  </a:cubicBezTo>
                  <a:cubicBezTo>
                    <a:pt x="716" y="395"/>
                    <a:pt x="716" y="395"/>
                    <a:pt x="716" y="395"/>
                  </a:cubicBezTo>
                  <a:cubicBezTo>
                    <a:pt x="718" y="397"/>
                    <a:pt x="723" y="399"/>
                    <a:pt x="727" y="398"/>
                  </a:cubicBezTo>
                  <a:cubicBezTo>
                    <a:pt x="727" y="396"/>
                    <a:pt x="725" y="396"/>
                    <a:pt x="726" y="393"/>
                  </a:cubicBezTo>
                  <a:cubicBezTo>
                    <a:pt x="729" y="391"/>
                    <a:pt x="736" y="393"/>
                    <a:pt x="739" y="390"/>
                  </a:cubicBezTo>
                  <a:cubicBezTo>
                    <a:pt x="739" y="394"/>
                    <a:pt x="740" y="399"/>
                    <a:pt x="743" y="400"/>
                  </a:cubicBezTo>
                  <a:cubicBezTo>
                    <a:pt x="745" y="398"/>
                    <a:pt x="746" y="396"/>
                    <a:pt x="749" y="398"/>
                  </a:cubicBezTo>
                  <a:cubicBezTo>
                    <a:pt x="750" y="395"/>
                    <a:pt x="750" y="391"/>
                    <a:pt x="753" y="391"/>
                  </a:cubicBezTo>
                  <a:cubicBezTo>
                    <a:pt x="754" y="388"/>
                    <a:pt x="752" y="387"/>
                    <a:pt x="754" y="386"/>
                  </a:cubicBezTo>
                  <a:cubicBezTo>
                    <a:pt x="755" y="386"/>
                    <a:pt x="755" y="386"/>
                    <a:pt x="755" y="386"/>
                  </a:cubicBezTo>
                  <a:cubicBezTo>
                    <a:pt x="756" y="386"/>
                    <a:pt x="756" y="386"/>
                    <a:pt x="757" y="386"/>
                  </a:cubicBezTo>
                  <a:cubicBezTo>
                    <a:pt x="757" y="386"/>
                    <a:pt x="757" y="386"/>
                    <a:pt x="758" y="386"/>
                  </a:cubicBezTo>
                  <a:cubicBezTo>
                    <a:pt x="758" y="387"/>
                    <a:pt x="758" y="388"/>
                    <a:pt x="759" y="388"/>
                  </a:cubicBezTo>
                  <a:cubicBezTo>
                    <a:pt x="759" y="388"/>
                    <a:pt x="760" y="389"/>
                    <a:pt x="761" y="389"/>
                  </a:cubicBezTo>
                  <a:cubicBezTo>
                    <a:pt x="761" y="389"/>
                    <a:pt x="762" y="389"/>
                    <a:pt x="763" y="388"/>
                  </a:cubicBezTo>
                  <a:cubicBezTo>
                    <a:pt x="763" y="388"/>
                    <a:pt x="763" y="387"/>
                    <a:pt x="763" y="387"/>
                  </a:cubicBezTo>
                  <a:cubicBezTo>
                    <a:pt x="763" y="387"/>
                    <a:pt x="762" y="386"/>
                    <a:pt x="762" y="387"/>
                  </a:cubicBezTo>
                  <a:cubicBezTo>
                    <a:pt x="761" y="387"/>
                    <a:pt x="760" y="387"/>
                    <a:pt x="760" y="386"/>
                  </a:cubicBezTo>
                  <a:cubicBezTo>
                    <a:pt x="760" y="386"/>
                    <a:pt x="759" y="386"/>
                    <a:pt x="759" y="386"/>
                  </a:cubicBezTo>
                  <a:cubicBezTo>
                    <a:pt x="759" y="386"/>
                    <a:pt x="759" y="386"/>
                    <a:pt x="760" y="386"/>
                  </a:cubicBezTo>
                  <a:cubicBezTo>
                    <a:pt x="760" y="385"/>
                    <a:pt x="761" y="385"/>
                    <a:pt x="761" y="385"/>
                  </a:cubicBezTo>
                  <a:cubicBezTo>
                    <a:pt x="762" y="385"/>
                    <a:pt x="762" y="384"/>
                    <a:pt x="762" y="383"/>
                  </a:cubicBezTo>
                  <a:cubicBezTo>
                    <a:pt x="762" y="383"/>
                    <a:pt x="761" y="382"/>
                    <a:pt x="761" y="382"/>
                  </a:cubicBezTo>
                  <a:cubicBezTo>
                    <a:pt x="760" y="383"/>
                    <a:pt x="760" y="383"/>
                    <a:pt x="759" y="383"/>
                  </a:cubicBezTo>
                  <a:cubicBezTo>
                    <a:pt x="759" y="383"/>
                    <a:pt x="759" y="383"/>
                    <a:pt x="758" y="383"/>
                  </a:cubicBezTo>
                  <a:cubicBezTo>
                    <a:pt x="758" y="383"/>
                    <a:pt x="758" y="383"/>
                    <a:pt x="758" y="383"/>
                  </a:cubicBezTo>
                  <a:cubicBezTo>
                    <a:pt x="758" y="383"/>
                    <a:pt x="757" y="383"/>
                    <a:pt x="756" y="383"/>
                  </a:cubicBezTo>
                  <a:cubicBezTo>
                    <a:pt x="756" y="383"/>
                    <a:pt x="755" y="383"/>
                    <a:pt x="755" y="383"/>
                  </a:cubicBezTo>
                  <a:cubicBezTo>
                    <a:pt x="755" y="382"/>
                    <a:pt x="754" y="382"/>
                    <a:pt x="754" y="381"/>
                  </a:cubicBezTo>
                  <a:cubicBezTo>
                    <a:pt x="756" y="376"/>
                    <a:pt x="765" y="382"/>
                    <a:pt x="766" y="374"/>
                  </a:cubicBezTo>
                  <a:cubicBezTo>
                    <a:pt x="769" y="373"/>
                    <a:pt x="769" y="376"/>
                    <a:pt x="770" y="378"/>
                  </a:cubicBezTo>
                  <a:cubicBezTo>
                    <a:pt x="771" y="379"/>
                    <a:pt x="774" y="377"/>
                    <a:pt x="773" y="380"/>
                  </a:cubicBezTo>
                  <a:cubicBezTo>
                    <a:pt x="773" y="382"/>
                    <a:pt x="772" y="379"/>
                    <a:pt x="771" y="381"/>
                  </a:cubicBezTo>
                  <a:cubicBezTo>
                    <a:pt x="772" y="385"/>
                    <a:pt x="772" y="386"/>
                    <a:pt x="771" y="389"/>
                  </a:cubicBezTo>
                  <a:cubicBezTo>
                    <a:pt x="771" y="392"/>
                    <a:pt x="775" y="393"/>
                    <a:pt x="772" y="397"/>
                  </a:cubicBezTo>
                  <a:cubicBezTo>
                    <a:pt x="780" y="403"/>
                    <a:pt x="789" y="391"/>
                    <a:pt x="782" y="385"/>
                  </a:cubicBezTo>
                  <a:cubicBezTo>
                    <a:pt x="784" y="383"/>
                    <a:pt x="787" y="384"/>
                    <a:pt x="790" y="385"/>
                  </a:cubicBezTo>
                  <a:cubicBezTo>
                    <a:pt x="790" y="383"/>
                    <a:pt x="792" y="383"/>
                    <a:pt x="792" y="381"/>
                  </a:cubicBezTo>
                  <a:cubicBezTo>
                    <a:pt x="792" y="380"/>
                    <a:pt x="791" y="379"/>
                    <a:pt x="790" y="378"/>
                  </a:cubicBezTo>
                  <a:cubicBezTo>
                    <a:pt x="793" y="378"/>
                    <a:pt x="797" y="376"/>
                    <a:pt x="798" y="380"/>
                  </a:cubicBezTo>
                  <a:cubicBezTo>
                    <a:pt x="798" y="381"/>
                    <a:pt x="795" y="383"/>
                    <a:pt x="797" y="383"/>
                  </a:cubicBezTo>
                  <a:cubicBezTo>
                    <a:pt x="797" y="381"/>
                    <a:pt x="798" y="384"/>
                    <a:pt x="799" y="385"/>
                  </a:cubicBezTo>
                  <a:cubicBezTo>
                    <a:pt x="798" y="385"/>
                    <a:pt x="798" y="385"/>
                    <a:pt x="798" y="385"/>
                  </a:cubicBezTo>
                  <a:cubicBezTo>
                    <a:pt x="797" y="385"/>
                    <a:pt x="797" y="386"/>
                    <a:pt x="797" y="386"/>
                  </a:cubicBezTo>
                  <a:cubicBezTo>
                    <a:pt x="797" y="387"/>
                    <a:pt x="797" y="388"/>
                    <a:pt x="798" y="388"/>
                  </a:cubicBezTo>
                  <a:cubicBezTo>
                    <a:pt x="798" y="388"/>
                    <a:pt x="798" y="388"/>
                    <a:pt x="798" y="388"/>
                  </a:cubicBezTo>
                  <a:cubicBezTo>
                    <a:pt x="798" y="388"/>
                    <a:pt x="799" y="388"/>
                    <a:pt x="800" y="388"/>
                  </a:cubicBezTo>
                  <a:cubicBezTo>
                    <a:pt x="799" y="388"/>
                    <a:pt x="799" y="388"/>
                    <a:pt x="799" y="388"/>
                  </a:cubicBezTo>
                  <a:cubicBezTo>
                    <a:pt x="805" y="386"/>
                    <a:pt x="806" y="390"/>
                    <a:pt x="811" y="388"/>
                  </a:cubicBezTo>
                  <a:cubicBezTo>
                    <a:pt x="809" y="391"/>
                    <a:pt x="810" y="394"/>
                    <a:pt x="812" y="396"/>
                  </a:cubicBezTo>
                  <a:cubicBezTo>
                    <a:pt x="813" y="392"/>
                    <a:pt x="818" y="393"/>
                    <a:pt x="818" y="397"/>
                  </a:cubicBezTo>
                  <a:cubicBezTo>
                    <a:pt x="822" y="395"/>
                    <a:pt x="828" y="400"/>
                    <a:pt x="831" y="394"/>
                  </a:cubicBezTo>
                  <a:cubicBezTo>
                    <a:pt x="831" y="390"/>
                    <a:pt x="827" y="390"/>
                    <a:pt x="826" y="386"/>
                  </a:cubicBezTo>
                  <a:cubicBezTo>
                    <a:pt x="829" y="384"/>
                    <a:pt x="830" y="380"/>
                    <a:pt x="833" y="378"/>
                  </a:cubicBezTo>
                  <a:cubicBezTo>
                    <a:pt x="833" y="381"/>
                    <a:pt x="834" y="383"/>
                    <a:pt x="836" y="383"/>
                  </a:cubicBezTo>
                  <a:cubicBezTo>
                    <a:pt x="838" y="380"/>
                    <a:pt x="839" y="381"/>
                    <a:pt x="841" y="382"/>
                  </a:cubicBezTo>
                  <a:cubicBezTo>
                    <a:pt x="842" y="379"/>
                    <a:pt x="838" y="380"/>
                    <a:pt x="838" y="377"/>
                  </a:cubicBezTo>
                  <a:cubicBezTo>
                    <a:pt x="840" y="376"/>
                    <a:pt x="841" y="373"/>
                    <a:pt x="844" y="375"/>
                  </a:cubicBezTo>
                  <a:cubicBezTo>
                    <a:pt x="844" y="370"/>
                    <a:pt x="840" y="371"/>
                    <a:pt x="839" y="370"/>
                  </a:cubicBezTo>
                  <a:cubicBezTo>
                    <a:pt x="839" y="370"/>
                    <a:pt x="839" y="370"/>
                    <a:pt x="839" y="370"/>
                  </a:cubicBezTo>
                  <a:cubicBezTo>
                    <a:pt x="839" y="370"/>
                    <a:pt x="839" y="370"/>
                    <a:pt x="839" y="370"/>
                  </a:cubicBezTo>
                  <a:cubicBezTo>
                    <a:pt x="839" y="369"/>
                    <a:pt x="839" y="369"/>
                    <a:pt x="839" y="369"/>
                  </a:cubicBezTo>
                  <a:cubicBezTo>
                    <a:pt x="842" y="366"/>
                    <a:pt x="845" y="373"/>
                    <a:pt x="847" y="376"/>
                  </a:cubicBezTo>
                  <a:cubicBezTo>
                    <a:pt x="846" y="378"/>
                    <a:pt x="845" y="379"/>
                    <a:pt x="844" y="381"/>
                  </a:cubicBezTo>
                  <a:cubicBezTo>
                    <a:pt x="848" y="385"/>
                    <a:pt x="853" y="382"/>
                    <a:pt x="856" y="381"/>
                  </a:cubicBezTo>
                  <a:cubicBezTo>
                    <a:pt x="864" y="381"/>
                    <a:pt x="869" y="382"/>
                    <a:pt x="878" y="381"/>
                  </a:cubicBezTo>
                  <a:cubicBezTo>
                    <a:pt x="880" y="380"/>
                    <a:pt x="880" y="378"/>
                    <a:pt x="881" y="378"/>
                  </a:cubicBezTo>
                  <a:cubicBezTo>
                    <a:pt x="885" y="382"/>
                    <a:pt x="893" y="376"/>
                    <a:pt x="898" y="379"/>
                  </a:cubicBezTo>
                  <a:cubicBezTo>
                    <a:pt x="898" y="375"/>
                    <a:pt x="899" y="378"/>
                    <a:pt x="901" y="379"/>
                  </a:cubicBezTo>
                  <a:cubicBezTo>
                    <a:pt x="901" y="377"/>
                    <a:pt x="899" y="376"/>
                    <a:pt x="901" y="375"/>
                  </a:cubicBezTo>
                  <a:cubicBezTo>
                    <a:pt x="905" y="374"/>
                    <a:pt x="903" y="379"/>
                    <a:pt x="905" y="380"/>
                  </a:cubicBezTo>
                  <a:cubicBezTo>
                    <a:pt x="908" y="378"/>
                    <a:pt x="909" y="376"/>
                    <a:pt x="911" y="379"/>
                  </a:cubicBezTo>
                  <a:cubicBezTo>
                    <a:pt x="916" y="375"/>
                    <a:pt x="923" y="380"/>
                    <a:pt x="929" y="379"/>
                  </a:cubicBezTo>
                  <a:cubicBezTo>
                    <a:pt x="933" y="378"/>
                    <a:pt x="939" y="372"/>
                    <a:pt x="941" y="378"/>
                  </a:cubicBezTo>
                  <a:cubicBezTo>
                    <a:pt x="939" y="377"/>
                    <a:pt x="938" y="377"/>
                    <a:pt x="937" y="377"/>
                  </a:cubicBezTo>
                  <a:cubicBezTo>
                    <a:pt x="936" y="380"/>
                    <a:pt x="936" y="380"/>
                    <a:pt x="937" y="383"/>
                  </a:cubicBezTo>
                  <a:cubicBezTo>
                    <a:pt x="943" y="382"/>
                    <a:pt x="945" y="384"/>
                    <a:pt x="949" y="379"/>
                  </a:cubicBezTo>
                  <a:cubicBezTo>
                    <a:pt x="947" y="378"/>
                    <a:pt x="943" y="379"/>
                    <a:pt x="944" y="375"/>
                  </a:cubicBezTo>
                  <a:cubicBezTo>
                    <a:pt x="946" y="376"/>
                    <a:pt x="946" y="373"/>
                    <a:pt x="947" y="372"/>
                  </a:cubicBezTo>
                  <a:cubicBezTo>
                    <a:pt x="949" y="370"/>
                    <a:pt x="952" y="370"/>
                    <a:pt x="954" y="369"/>
                  </a:cubicBezTo>
                  <a:cubicBezTo>
                    <a:pt x="955" y="370"/>
                    <a:pt x="956" y="370"/>
                    <a:pt x="957" y="371"/>
                  </a:cubicBezTo>
                  <a:cubicBezTo>
                    <a:pt x="957" y="370"/>
                    <a:pt x="957" y="368"/>
                    <a:pt x="958" y="368"/>
                  </a:cubicBezTo>
                  <a:cubicBezTo>
                    <a:pt x="962" y="369"/>
                    <a:pt x="961" y="373"/>
                    <a:pt x="965" y="371"/>
                  </a:cubicBezTo>
                  <a:cubicBezTo>
                    <a:pt x="964" y="374"/>
                    <a:pt x="966" y="373"/>
                    <a:pt x="967" y="375"/>
                  </a:cubicBezTo>
                  <a:cubicBezTo>
                    <a:pt x="964" y="375"/>
                    <a:pt x="963" y="381"/>
                    <a:pt x="966" y="382"/>
                  </a:cubicBezTo>
                  <a:cubicBezTo>
                    <a:pt x="965" y="382"/>
                    <a:pt x="964" y="382"/>
                    <a:pt x="963" y="382"/>
                  </a:cubicBezTo>
                  <a:cubicBezTo>
                    <a:pt x="962" y="383"/>
                    <a:pt x="962" y="385"/>
                    <a:pt x="962" y="386"/>
                  </a:cubicBezTo>
                  <a:cubicBezTo>
                    <a:pt x="967" y="387"/>
                    <a:pt x="970" y="385"/>
                    <a:pt x="974" y="386"/>
                  </a:cubicBezTo>
                  <a:cubicBezTo>
                    <a:pt x="975" y="385"/>
                    <a:pt x="975" y="382"/>
                    <a:pt x="977" y="383"/>
                  </a:cubicBezTo>
                  <a:cubicBezTo>
                    <a:pt x="977" y="380"/>
                    <a:pt x="975" y="380"/>
                    <a:pt x="976" y="378"/>
                  </a:cubicBezTo>
                  <a:cubicBezTo>
                    <a:pt x="975" y="377"/>
                    <a:pt x="972" y="377"/>
                    <a:pt x="972" y="375"/>
                  </a:cubicBezTo>
                  <a:cubicBezTo>
                    <a:pt x="977" y="371"/>
                    <a:pt x="983" y="374"/>
                    <a:pt x="989" y="373"/>
                  </a:cubicBezTo>
                  <a:cubicBezTo>
                    <a:pt x="992" y="373"/>
                    <a:pt x="994" y="370"/>
                    <a:pt x="997" y="371"/>
                  </a:cubicBezTo>
                  <a:cubicBezTo>
                    <a:pt x="1001" y="372"/>
                    <a:pt x="1004" y="369"/>
                    <a:pt x="1007" y="369"/>
                  </a:cubicBezTo>
                  <a:cubicBezTo>
                    <a:pt x="1007" y="369"/>
                    <a:pt x="1007" y="370"/>
                    <a:pt x="1008" y="370"/>
                  </a:cubicBezTo>
                  <a:cubicBezTo>
                    <a:pt x="1008" y="370"/>
                    <a:pt x="1009" y="368"/>
                    <a:pt x="1010" y="368"/>
                  </a:cubicBezTo>
                  <a:cubicBezTo>
                    <a:pt x="1012" y="368"/>
                    <a:pt x="1012" y="370"/>
                    <a:pt x="1013" y="369"/>
                  </a:cubicBezTo>
                  <a:cubicBezTo>
                    <a:pt x="1012" y="368"/>
                    <a:pt x="1016" y="366"/>
                    <a:pt x="1019" y="366"/>
                  </a:cubicBezTo>
                  <a:cubicBezTo>
                    <a:pt x="1022" y="374"/>
                    <a:pt x="1033" y="367"/>
                    <a:pt x="1039" y="370"/>
                  </a:cubicBezTo>
                  <a:cubicBezTo>
                    <a:pt x="1039" y="368"/>
                    <a:pt x="1040" y="367"/>
                    <a:pt x="1042" y="367"/>
                  </a:cubicBezTo>
                  <a:cubicBezTo>
                    <a:pt x="1043" y="367"/>
                    <a:pt x="1043" y="367"/>
                    <a:pt x="1043" y="367"/>
                  </a:cubicBezTo>
                  <a:cubicBezTo>
                    <a:pt x="1044" y="367"/>
                    <a:pt x="1044" y="366"/>
                    <a:pt x="1044" y="366"/>
                  </a:cubicBezTo>
                  <a:cubicBezTo>
                    <a:pt x="1044" y="365"/>
                    <a:pt x="1044" y="365"/>
                    <a:pt x="1044" y="365"/>
                  </a:cubicBezTo>
                  <a:cubicBezTo>
                    <a:pt x="1041" y="365"/>
                    <a:pt x="1041" y="365"/>
                    <a:pt x="1041" y="365"/>
                  </a:cubicBezTo>
                  <a:cubicBezTo>
                    <a:pt x="1041" y="365"/>
                    <a:pt x="1041" y="365"/>
                    <a:pt x="1041" y="365"/>
                  </a:cubicBezTo>
                  <a:cubicBezTo>
                    <a:pt x="1041" y="365"/>
                    <a:pt x="1041" y="365"/>
                    <a:pt x="1041" y="365"/>
                  </a:cubicBezTo>
                  <a:cubicBezTo>
                    <a:pt x="1042" y="362"/>
                    <a:pt x="1040" y="362"/>
                    <a:pt x="1041" y="361"/>
                  </a:cubicBezTo>
                  <a:cubicBezTo>
                    <a:pt x="1043" y="360"/>
                    <a:pt x="1044" y="360"/>
                    <a:pt x="1046" y="359"/>
                  </a:cubicBezTo>
                  <a:cubicBezTo>
                    <a:pt x="1046" y="359"/>
                    <a:pt x="1046" y="359"/>
                    <a:pt x="1046" y="359"/>
                  </a:cubicBezTo>
                  <a:cubicBezTo>
                    <a:pt x="1046" y="359"/>
                    <a:pt x="1046" y="359"/>
                    <a:pt x="1046" y="359"/>
                  </a:cubicBezTo>
                  <a:cubicBezTo>
                    <a:pt x="1051" y="360"/>
                    <a:pt x="1051" y="365"/>
                    <a:pt x="1053" y="367"/>
                  </a:cubicBezTo>
                  <a:cubicBezTo>
                    <a:pt x="1057" y="361"/>
                    <a:pt x="1064" y="371"/>
                    <a:pt x="1067" y="374"/>
                  </a:cubicBezTo>
                  <a:cubicBezTo>
                    <a:pt x="1067" y="374"/>
                    <a:pt x="1066" y="374"/>
                    <a:pt x="1066" y="375"/>
                  </a:cubicBezTo>
                  <a:cubicBezTo>
                    <a:pt x="1066" y="375"/>
                    <a:pt x="1066" y="375"/>
                    <a:pt x="1066" y="375"/>
                  </a:cubicBezTo>
                  <a:cubicBezTo>
                    <a:pt x="1065" y="375"/>
                    <a:pt x="1065" y="375"/>
                    <a:pt x="1064" y="375"/>
                  </a:cubicBezTo>
                  <a:cubicBezTo>
                    <a:pt x="1064" y="375"/>
                    <a:pt x="1064" y="375"/>
                    <a:pt x="1064" y="375"/>
                  </a:cubicBezTo>
                  <a:cubicBezTo>
                    <a:pt x="1061" y="374"/>
                    <a:pt x="1060" y="376"/>
                    <a:pt x="1060" y="379"/>
                  </a:cubicBezTo>
                  <a:cubicBezTo>
                    <a:pt x="1061" y="381"/>
                    <a:pt x="1065" y="380"/>
                    <a:pt x="1065" y="378"/>
                  </a:cubicBezTo>
                  <a:cubicBezTo>
                    <a:pt x="1065" y="378"/>
                    <a:pt x="1065" y="378"/>
                    <a:pt x="1066" y="378"/>
                  </a:cubicBezTo>
                  <a:cubicBezTo>
                    <a:pt x="1068" y="381"/>
                    <a:pt x="1070" y="377"/>
                    <a:pt x="1073" y="380"/>
                  </a:cubicBezTo>
                  <a:cubicBezTo>
                    <a:pt x="1073" y="378"/>
                    <a:pt x="1074" y="378"/>
                    <a:pt x="1074" y="376"/>
                  </a:cubicBezTo>
                  <a:cubicBezTo>
                    <a:pt x="1073" y="374"/>
                    <a:pt x="1070" y="376"/>
                    <a:pt x="1069" y="374"/>
                  </a:cubicBezTo>
                  <a:cubicBezTo>
                    <a:pt x="1071" y="372"/>
                    <a:pt x="1074" y="370"/>
                    <a:pt x="1070" y="368"/>
                  </a:cubicBezTo>
                  <a:cubicBezTo>
                    <a:pt x="1072" y="367"/>
                    <a:pt x="1072" y="369"/>
                    <a:pt x="1074" y="369"/>
                  </a:cubicBezTo>
                  <a:cubicBezTo>
                    <a:pt x="1074" y="367"/>
                    <a:pt x="1073" y="366"/>
                    <a:pt x="1074" y="366"/>
                  </a:cubicBezTo>
                  <a:cubicBezTo>
                    <a:pt x="1079" y="366"/>
                    <a:pt x="1084" y="364"/>
                    <a:pt x="1092" y="366"/>
                  </a:cubicBezTo>
                  <a:cubicBezTo>
                    <a:pt x="1092" y="367"/>
                    <a:pt x="1093" y="367"/>
                    <a:pt x="1093" y="368"/>
                  </a:cubicBezTo>
                  <a:cubicBezTo>
                    <a:pt x="1092" y="369"/>
                    <a:pt x="1090" y="368"/>
                    <a:pt x="1090" y="370"/>
                  </a:cubicBezTo>
                  <a:cubicBezTo>
                    <a:pt x="1092" y="371"/>
                    <a:pt x="1093" y="372"/>
                    <a:pt x="1095" y="371"/>
                  </a:cubicBezTo>
                  <a:cubicBezTo>
                    <a:pt x="1095" y="369"/>
                    <a:pt x="1094" y="368"/>
                    <a:pt x="1094" y="368"/>
                  </a:cubicBezTo>
                  <a:cubicBezTo>
                    <a:pt x="1094" y="367"/>
                    <a:pt x="1093" y="366"/>
                    <a:pt x="1093" y="365"/>
                  </a:cubicBezTo>
                  <a:cubicBezTo>
                    <a:pt x="1094" y="365"/>
                    <a:pt x="1094" y="365"/>
                    <a:pt x="1094" y="365"/>
                  </a:cubicBezTo>
                  <a:cubicBezTo>
                    <a:pt x="1094" y="364"/>
                    <a:pt x="1094" y="362"/>
                    <a:pt x="1095" y="361"/>
                  </a:cubicBezTo>
                  <a:cubicBezTo>
                    <a:pt x="1095" y="362"/>
                    <a:pt x="1096" y="363"/>
                    <a:pt x="1097" y="364"/>
                  </a:cubicBezTo>
                  <a:cubicBezTo>
                    <a:pt x="1096" y="359"/>
                    <a:pt x="1099" y="359"/>
                    <a:pt x="1100" y="357"/>
                  </a:cubicBezTo>
                  <a:cubicBezTo>
                    <a:pt x="1100" y="358"/>
                    <a:pt x="1101" y="358"/>
                    <a:pt x="1101" y="359"/>
                  </a:cubicBezTo>
                  <a:cubicBezTo>
                    <a:pt x="1101" y="361"/>
                    <a:pt x="1098" y="364"/>
                    <a:pt x="1102" y="364"/>
                  </a:cubicBezTo>
                  <a:cubicBezTo>
                    <a:pt x="1100" y="366"/>
                    <a:pt x="1102" y="365"/>
                    <a:pt x="1101" y="369"/>
                  </a:cubicBezTo>
                  <a:cubicBezTo>
                    <a:pt x="1102" y="369"/>
                    <a:pt x="1103" y="369"/>
                    <a:pt x="1103" y="370"/>
                  </a:cubicBezTo>
                  <a:cubicBezTo>
                    <a:pt x="1102" y="371"/>
                    <a:pt x="1101" y="371"/>
                    <a:pt x="1101" y="373"/>
                  </a:cubicBezTo>
                  <a:cubicBezTo>
                    <a:pt x="1103" y="373"/>
                    <a:pt x="1103" y="376"/>
                    <a:pt x="1105" y="376"/>
                  </a:cubicBezTo>
                  <a:cubicBezTo>
                    <a:pt x="1106" y="376"/>
                    <a:pt x="1105" y="373"/>
                    <a:pt x="1107" y="373"/>
                  </a:cubicBezTo>
                  <a:cubicBezTo>
                    <a:pt x="1108" y="376"/>
                    <a:pt x="1112" y="375"/>
                    <a:pt x="1112" y="373"/>
                  </a:cubicBezTo>
                  <a:cubicBezTo>
                    <a:pt x="1111" y="368"/>
                    <a:pt x="1111" y="364"/>
                    <a:pt x="1110" y="360"/>
                  </a:cubicBezTo>
                  <a:cubicBezTo>
                    <a:pt x="1109" y="360"/>
                    <a:pt x="1108" y="360"/>
                    <a:pt x="1106" y="360"/>
                  </a:cubicBezTo>
                  <a:cubicBezTo>
                    <a:pt x="1108" y="358"/>
                    <a:pt x="1105" y="354"/>
                    <a:pt x="1108" y="353"/>
                  </a:cubicBezTo>
                  <a:cubicBezTo>
                    <a:pt x="1106" y="352"/>
                    <a:pt x="1104" y="350"/>
                    <a:pt x="1105" y="346"/>
                  </a:cubicBezTo>
                  <a:cubicBezTo>
                    <a:pt x="1107" y="345"/>
                    <a:pt x="1108" y="345"/>
                    <a:pt x="1109" y="347"/>
                  </a:cubicBezTo>
                  <a:cubicBezTo>
                    <a:pt x="1109" y="348"/>
                    <a:pt x="1108" y="348"/>
                    <a:pt x="1108" y="348"/>
                  </a:cubicBezTo>
                  <a:cubicBezTo>
                    <a:pt x="1108" y="348"/>
                    <a:pt x="1108" y="348"/>
                    <a:pt x="1107" y="348"/>
                  </a:cubicBezTo>
                  <a:cubicBezTo>
                    <a:pt x="1107" y="348"/>
                    <a:pt x="1107" y="348"/>
                    <a:pt x="1107" y="349"/>
                  </a:cubicBezTo>
                  <a:cubicBezTo>
                    <a:pt x="1107" y="349"/>
                    <a:pt x="1107" y="349"/>
                    <a:pt x="1108" y="349"/>
                  </a:cubicBezTo>
                  <a:cubicBezTo>
                    <a:pt x="1108" y="349"/>
                    <a:pt x="1108" y="349"/>
                    <a:pt x="1108" y="349"/>
                  </a:cubicBezTo>
                  <a:cubicBezTo>
                    <a:pt x="1108" y="349"/>
                    <a:pt x="1108" y="349"/>
                    <a:pt x="1108" y="349"/>
                  </a:cubicBezTo>
                  <a:cubicBezTo>
                    <a:pt x="1109" y="349"/>
                    <a:pt x="1109" y="348"/>
                    <a:pt x="1110" y="348"/>
                  </a:cubicBezTo>
                  <a:cubicBezTo>
                    <a:pt x="1110" y="349"/>
                    <a:pt x="1110" y="349"/>
                    <a:pt x="1110" y="349"/>
                  </a:cubicBezTo>
                  <a:cubicBezTo>
                    <a:pt x="1110" y="351"/>
                    <a:pt x="1112" y="350"/>
                    <a:pt x="1113" y="349"/>
                  </a:cubicBezTo>
                  <a:cubicBezTo>
                    <a:pt x="1113" y="349"/>
                    <a:pt x="1113" y="349"/>
                    <a:pt x="1113" y="349"/>
                  </a:cubicBezTo>
                  <a:cubicBezTo>
                    <a:pt x="1113" y="349"/>
                    <a:pt x="1113" y="349"/>
                    <a:pt x="1114" y="349"/>
                  </a:cubicBezTo>
                  <a:cubicBezTo>
                    <a:pt x="1114" y="349"/>
                    <a:pt x="1115" y="349"/>
                    <a:pt x="1116" y="349"/>
                  </a:cubicBezTo>
                  <a:cubicBezTo>
                    <a:pt x="1117" y="349"/>
                    <a:pt x="1117" y="348"/>
                    <a:pt x="1117" y="348"/>
                  </a:cubicBezTo>
                  <a:cubicBezTo>
                    <a:pt x="1116" y="347"/>
                    <a:pt x="1116" y="347"/>
                    <a:pt x="1116" y="348"/>
                  </a:cubicBezTo>
                  <a:cubicBezTo>
                    <a:pt x="1115" y="348"/>
                    <a:pt x="1115" y="348"/>
                    <a:pt x="1114" y="348"/>
                  </a:cubicBezTo>
                  <a:cubicBezTo>
                    <a:pt x="1113" y="347"/>
                    <a:pt x="1113" y="347"/>
                    <a:pt x="1112" y="348"/>
                  </a:cubicBezTo>
                  <a:cubicBezTo>
                    <a:pt x="1112" y="347"/>
                    <a:pt x="1112" y="347"/>
                    <a:pt x="1112" y="347"/>
                  </a:cubicBezTo>
                  <a:cubicBezTo>
                    <a:pt x="1112" y="344"/>
                    <a:pt x="1117" y="348"/>
                    <a:pt x="1117" y="345"/>
                  </a:cubicBezTo>
                  <a:cubicBezTo>
                    <a:pt x="1116" y="343"/>
                    <a:pt x="1120" y="344"/>
                    <a:pt x="1120" y="342"/>
                  </a:cubicBezTo>
                  <a:cubicBezTo>
                    <a:pt x="1122" y="345"/>
                    <a:pt x="1122" y="345"/>
                    <a:pt x="1124" y="343"/>
                  </a:cubicBezTo>
                  <a:cubicBezTo>
                    <a:pt x="1124" y="344"/>
                    <a:pt x="1124" y="345"/>
                    <a:pt x="1125" y="346"/>
                  </a:cubicBezTo>
                  <a:cubicBezTo>
                    <a:pt x="1119" y="345"/>
                    <a:pt x="1120" y="352"/>
                    <a:pt x="1118" y="355"/>
                  </a:cubicBezTo>
                  <a:cubicBezTo>
                    <a:pt x="1118" y="356"/>
                    <a:pt x="1120" y="356"/>
                    <a:pt x="1121" y="357"/>
                  </a:cubicBezTo>
                  <a:cubicBezTo>
                    <a:pt x="1117" y="358"/>
                    <a:pt x="1123" y="362"/>
                    <a:pt x="1123" y="364"/>
                  </a:cubicBezTo>
                  <a:cubicBezTo>
                    <a:pt x="1120" y="364"/>
                    <a:pt x="1121" y="368"/>
                    <a:pt x="1122" y="370"/>
                  </a:cubicBezTo>
                  <a:cubicBezTo>
                    <a:pt x="1120" y="371"/>
                    <a:pt x="1120" y="370"/>
                    <a:pt x="1118" y="371"/>
                  </a:cubicBezTo>
                  <a:cubicBezTo>
                    <a:pt x="1118" y="372"/>
                    <a:pt x="1118" y="373"/>
                    <a:pt x="1118" y="375"/>
                  </a:cubicBezTo>
                  <a:cubicBezTo>
                    <a:pt x="1122" y="376"/>
                    <a:pt x="1125" y="371"/>
                    <a:pt x="1129" y="370"/>
                  </a:cubicBezTo>
                  <a:cubicBezTo>
                    <a:pt x="1131" y="371"/>
                    <a:pt x="1132" y="373"/>
                    <a:pt x="1134" y="374"/>
                  </a:cubicBezTo>
                  <a:cubicBezTo>
                    <a:pt x="1134" y="372"/>
                    <a:pt x="1137" y="374"/>
                    <a:pt x="1138" y="373"/>
                  </a:cubicBezTo>
                  <a:cubicBezTo>
                    <a:pt x="1140" y="371"/>
                    <a:pt x="1140" y="367"/>
                    <a:pt x="1141" y="365"/>
                  </a:cubicBezTo>
                  <a:cubicBezTo>
                    <a:pt x="1142" y="367"/>
                    <a:pt x="1147" y="364"/>
                    <a:pt x="1149" y="368"/>
                  </a:cubicBezTo>
                  <a:cubicBezTo>
                    <a:pt x="1150" y="370"/>
                    <a:pt x="1149" y="369"/>
                    <a:pt x="1148" y="370"/>
                  </a:cubicBezTo>
                  <a:cubicBezTo>
                    <a:pt x="1150" y="372"/>
                    <a:pt x="1150" y="374"/>
                    <a:pt x="1154" y="374"/>
                  </a:cubicBezTo>
                  <a:cubicBezTo>
                    <a:pt x="1154" y="372"/>
                    <a:pt x="1156" y="373"/>
                    <a:pt x="1156" y="370"/>
                  </a:cubicBezTo>
                  <a:cubicBezTo>
                    <a:pt x="1156" y="368"/>
                    <a:pt x="1153" y="369"/>
                    <a:pt x="1153" y="367"/>
                  </a:cubicBezTo>
                  <a:cubicBezTo>
                    <a:pt x="1156" y="369"/>
                    <a:pt x="1156" y="365"/>
                    <a:pt x="1159" y="366"/>
                  </a:cubicBezTo>
                  <a:cubicBezTo>
                    <a:pt x="1159" y="363"/>
                    <a:pt x="1160" y="362"/>
                    <a:pt x="1161" y="360"/>
                  </a:cubicBezTo>
                  <a:cubicBezTo>
                    <a:pt x="1164" y="358"/>
                    <a:pt x="1168" y="359"/>
                    <a:pt x="1171" y="360"/>
                  </a:cubicBezTo>
                  <a:cubicBezTo>
                    <a:pt x="1171" y="361"/>
                    <a:pt x="1171" y="363"/>
                    <a:pt x="1172" y="364"/>
                  </a:cubicBezTo>
                  <a:cubicBezTo>
                    <a:pt x="1174" y="364"/>
                    <a:pt x="1176" y="364"/>
                    <a:pt x="1177" y="364"/>
                  </a:cubicBezTo>
                  <a:cubicBezTo>
                    <a:pt x="1177" y="361"/>
                    <a:pt x="1177" y="362"/>
                    <a:pt x="1177" y="360"/>
                  </a:cubicBezTo>
                  <a:cubicBezTo>
                    <a:pt x="1175" y="360"/>
                    <a:pt x="1175" y="358"/>
                    <a:pt x="1173" y="358"/>
                  </a:cubicBezTo>
                  <a:cubicBezTo>
                    <a:pt x="1173" y="358"/>
                    <a:pt x="1173" y="358"/>
                    <a:pt x="1173" y="358"/>
                  </a:cubicBezTo>
                  <a:cubicBezTo>
                    <a:pt x="1173" y="358"/>
                    <a:pt x="1173" y="358"/>
                    <a:pt x="1172" y="357"/>
                  </a:cubicBezTo>
                  <a:cubicBezTo>
                    <a:pt x="1168" y="356"/>
                    <a:pt x="1163" y="355"/>
                    <a:pt x="1159" y="358"/>
                  </a:cubicBezTo>
                  <a:cubicBezTo>
                    <a:pt x="1159" y="358"/>
                    <a:pt x="1159" y="358"/>
                    <a:pt x="1159" y="358"/>
                  </a:cubicBezTo>
                  <a:cubicBezTo>
                    <a:pt x="1159" y="358"/>
                    <a:pt x="1159" y="358"/>
                    <a:pt x="1159" y="358"/>
                  </a:cubicBezTo>
                  <a:cubicBezTo>
                    <a:pt x="1159" y="358"/>
                    <a:pt x="1158" y="358"/>
                    <a:pt x="1158" y="358"/>
                  </a:cubicBezTo>
                  <a:cubicBezTo>
                    <a:pt x="1158" y="355"/>
                    <a:pt x="1155" y="355"/>
                    <a:pt x="1155" y="352"/>
                  </a:cubicBezTo>
                  <a:cubicBezTo>
                    <a:pt x="1157" y="351"/>
                    <a:pt x="1157" y="349"/>
                    <a:pt x="1159" y="350"/>
                  </a:cubicBezTo>
                  <a:cubicBezTo>
                    <a:pt x="1159" y="352"/>
                    <a:pt x="1160" y="353"/>
                    <a:pt x="1162" y="353"/>
                  </a:cubicBezTo>
                  <a:cubicBezTo>
                    <a:pt x="1165" y="354"/>
                    <a:pt x="1164" y="348"/>
                    <a:pt x="1167" y="348"/>
                  </a:cubicBezTo>
                  <a:cubicBezTo>
                    <a:pt x="1165" y="349"/>
                    <a:pt x="1168" y="351"/>
                    <a:pt x="1170" y="351"/>
                  </a:cubicBezTo>
                  <a:cubicBezTo>
                    <a:pt x="1173" y="349"/>
                    <a:pt x="1175" y="347"/>
                    <a:pt x="1176" y="345"/>
                  </a:cubicBezTo>
                  <a:cubicBezTo>
                    <a:pt x="1176" y="345"/>
                    <a:pt x="1176" y="345"/>
                    <a:pt x="1176" y="345"/>
                  </a:cubicBezTo>
                  <a:cubicBezTo>
                    <a:pt x="1177" y="345"/>
                    <a:pt x="1178" y="345"/>
                    <a:pt x="1178" y="345"/>
                  </a:cubicBezTo>
                  <a:cubicBezTo>
                    <a:pt x="1179" y="345"/>
                    <a:pt x="1179" y="345"/>
                    <a:pt x="1179" y="345"/>
                  </a:cubicBezTo>
                  <a:cubicBezTo>
                    <a:pt x="1179" y="346"/>
                    <a:pt x="1179" y="346"/>
                    <a:pt x="1179" y="346"/>
                  </a:cubicBezTo>
                  <a:cubicBezTo>
                    <a:pt x="1177" y="348"/>
                    <a:pt x="1181" y="347"/>
                    <a:pt x="1182" y="350"/>
                  </a:cubicBezTo>
                  <a:cubicBezTo>
                    <a:pt x="1182" y="352"/>
                    <a:pt x="1179" y="351"/>
                    <a:pt x="1178" y="353"/>
                  </a:cubicBezTo>
                  <a:cubicBezTo>
                    <a:pt x="1180" y="355"/>
                    <a:pt x="1182" y="354"/>
                    <a:pt x="1183" y="356"/>
                  </a:cubicBezTo>
                  <a:cubicBezTo>
                    <a:pt x="1180" y="357"/>
                    <a:pt x="1183" y="361"/>
                    <a:pt x="1180" y="362"/>
                  </a:cubicBezTo>
                  <a:cubicBezTo>
                    <a:pt x="1184" y="364"/>
                    <a:pt x="1187" y="367"/>
                    <a:pt x="1188" y="371"/>
                  </a:cubicBezTo>
                  <a:cubicBezTo>
                    <a:pt x="1191" y="372"/>
                    <a:pt x="1193" y="370"/>
                    <a:pt x="1196" y="369"/>
                  </a:cubicBezTo>
                  <a:cubicBezTo>
                    <a:pt x="1195" y="371"/>
                    <a:pt x="1195" y="371"/>
                    <a:pt x="1195" y="372"/>
                  </a:cubicBezTo>
                  <a:cubicBezTo>
                    <a:pt x="1200" y="371"/>
                    <a:pt x="1202" y="373"/>
                    <a:pt x="1206" y="375"/>
                  </a:cubicBezTo>
                  <a:cubicBezTo>
                    <a:pt x="1208" y="374"/>
                    <a:pt x="1212" y="375"/>
                    <a:pt x="1215" y="377"/>
                  </a:cubicBezTo>
                  <a:cubicBezTo>
                    <a:pt x="1216" y="375"/>
                    <a:pt x="1217" y="372"/>
                    <a:pt x="1219" y="371"/>
                  </a:cubicBezTo>
                  <a:cubicBezTo>
                    <a:pt x="1221" y="372"/>
                    <a:pt x="1223" y="372"/>
                    <a:pt x="1226" y="372"/>
                  </a:cubicBezTo>
                  <a:cubicBezTo>
                    <a:pt x="1226" y="372"/>
                    <a:pt x="1226" y="373"/>
                    <a:pt x="1226" y="373"/>
                  </a:cubicBezTo>
                  <a:cubicBezTo>
                    <a:pt x="1226" y="373"/>
                    <a:pt x="1226" y="373"/>
                    <a:pt x="1226" y="373"/>
                  </a:cubicBezTo>
                  <a:cubicBezTo>
                    <a:pt x="1226" y="373"/>
                    <a:pt x="1226" y="373"/>
                    <a:pt x="1226" y="373"/>
                  </a:cubicBezTo>
                  <a:cubicBezTo>
                    <a:pt x="1226" y="376"/>
                    <a:pt x="1224" y="376"/>
                    <a:pt x="1222" y="377"/>
                  </a:cubicBezTo>
                  <a:cubicBezTo>
                    <a:pt x="1220" y="376"/>
                    <a:pt x="1223" y="375"/>
                    <a:pt x="1221" y="374"/>
                  </a:cubicBezTo>
                  <a:cubicBezTo>
                    <a:pt x="1219" y="377"/>
                    <a:pt x="1217" y="376"/>
                    <a:pt x="1215" y="378"/>
                  </a:cubicBezTo>
                  <a:cubicBezTo>
                    <a:pt x="1215" y="378"/>
                    <a:pt x="1215" y="378"/>
                    <a:pt x="1215" y="378"/>
                  </a:cubicBezTo>
                  <a:cubicBezTo>
                    <a:pt x="1214" y="378"/>
                    <a:pt x="1213" y="377"/>
                    <a:pt x="1213" y="377"/>
                  </a:cubicBezTo>
                  <a:cubicBezTo>
                    <a:pt x="1212" y="377"/>
                    <a:pt x="1212" y="377"/>
                    <a:pt x="1212" y="377"/>
                  </a:cubicBezTo>
                  <a:cubicBezTo>
                    <a:pt x="1212" y="377"/>
                    <a:pt x="1212" y="377"/>
                    <a:pt x="1212" y="377"/>
                  </a:cubicBezTo>
                  <a:cubicBezTo>
                    <a:pt x="1211" y="377"/>
                    <a:pt x="1211" y="378"/>
                    <a:pt x="1211" y="378"/>
                  </a:cubicBezTo>
                  <a:cubicBezTo>
                    <a:pt x="1211" y="379"/>
                    <a:pt x="1211" y="379"/>
                    <a:pt x="1212" y="379"/>
                  </a:cubicBezTo>
                  <a:cubicBezTo>
                    <a:pt x="1212" y="379"/>
                    <a:pt x="1212" y="379"/>
                    <a:pt x="1212" y="379"/>
                  </a:cubicBezTo>
                  <a:cubicBezTo>
                    <a:pt x="1213" y="379"/>
                    <a:pt x="1214" y="379"/>
                    <a:pt x="1215" y="380"/>
                  </a:cubicBezTo>
                  <a:cubicBezTo>
                    <a:pt x="1218" y="385"/>
                    <a:pt x="1223" y="384"/>
                    <a:pt x="1230" y="387"/>
                  </a:cubicBezTo>
                  <a:cubicBezTo>
                    <a:pt x="1231" y="386"/>
                    <a:pt x="1230" y="384"/>
                    <a:pt x="1231" y="383"/>
                  </a:cubicBezTo>
                  <a:cubicBezTo>
                    <a:pt x="1234" y="385"/>
                    <a:pt x="1233" y="389"/>
                    <a:pt x="1239" y="389"/>
                  </a:cubicBezTo>
                  <a:cubicBezTo>
                    <a:pt x="1240" y="387"/>
                    <a:pt x="1240" y="384"/>
                    <a:pt x="1240" y="381"/>
                  </a:cubicBezTo>
                  <a:cubicBezTo>
                    <a:pt x="1237" y="378"/>
                    <a:pt x="1232" y="381"/>
                    <a:pt x="1228" y="377"/>
                  </a:cubicBezTo>
                  <a:cubicBezTo>
                    <a:pt x="1228" y="375"/>
                    <a:pt x="1230" y="376"/>
                    <a:pt x="1229" y="373"/>
                  </a:cubicBezTo>
                  <a:cubicBezTo>
                    <a:pt x="1228" y="373"/>
                    <a:pt x="1228" y="372"/>
                    <a:pt x="1227" y="372"/>
                  </a:cubicBezTo>
                  <a:cubicBezTo>
                    <a:pt x="1227" y="372"/>
                    <a:pt x="1226" y="371"/>
                    <a:pt x="1226" y="371"/>
                  </a:cubicBezTo>
                  <a:cubicBezTo>
                    <a:pt x="1227" y="371"/>
                    <a:pt x="1227" y="371"/>
                    <a:pt x="1227" y="371"/>
                  </a:cubicBezTo>
                  <a:cubicBezTo>
                    <a:pt x="1228" y="370"/>
                    <a:pt x="1230" y="368"/>
                    <a:pt x="1230" y="366"/>
                  </a:cubicBezTo>
                  <a:cubicBezTo>
                    <a:pt x="1230" y="366"/>
                    <a:pt x="1230" y="365"/>
                    <a:pt x="1230" y="364"/>
                  </a:cubicBezTo>
                  <a:cubicBezTo>
                    <a:pt x="1223" y="364"/>
                    <a:pt x="1219" y="360"/>
                    <a:pt x="1216" y="365"/>
                  </a:cubicBezTo>
                  <a:cubicBezTo>
                    <a:pt x="1215" y="363"/>
                    <a:pt x="1218" y="362"/>
                    <a:pt x="1220" y="361"/>
                  </a:cubicBezTo>
                  <a:cubicBezTo>
                    <a:pt x="1224" y="362"/>
                    <a:pt x="1223" y="362"/>
                    <a:pt x="1227" y="363"/>
                  </a:cubicBezTo>
                  <a:cubicBezTo>
                    <a:pt x="1228" y="362"/>
                    <a:pt x="1228" y="360"/>
                    <a:pt x="1230" y="359"/>
                  </a:cubicBezTo>
                  <a:cubicBezTo>
                    <a:pt x="1230" y="364"/>
                    <a:pt x="1239" y="357"/>
                    <a:pt x="1239" y="366"/>
                  </a:cubicBezTo>
                  <a:cubicBezTo>
                    <a:pt x="1237" y="365"/>
                    <a:pt x="1236" y="366"/>
                    <a:pt x="1236" y="367"/>
                  </a:cubicBezTo>
                  <a:cubicBezTo>
                    <a:pt x="1238" y="369"/>
                    <a:pt x="1242" y="370"/>
                    <a:pt x="1243" y="373"/>
                  </a:cubicBezTo>
                  <a:cubicBezTo>
                    <a:pt x="1249" y="373"/>
                    <a:pt x="1253" y="374"/>
                    <a:pt x="1255" y="375"/>
                  </a:cubicBezTo>
                  <a:cubicBezTo>
                    <a:pt x="1256" y="380"/>
                    <a:pt x="1256" y="385"/>
                    <a:pt x="1258" y="389"/>
                  </a:cubicBezTo>
                  <a:cubicBezTo>
                    <a:pt x="1263" y="389"/>
                    <a:pt x="1267" y="388"/>
                    <a:pt x="1265" y="394"/>
                  </a:cubicBezTo>
                  <a:cubicBezTo>
                    <a:pt x="1267" y="393"/>
                    <a:pt x="1267" y="395"/>
                    <a:pt x="1268" y="395"/>
                  </a:cubicBezTo>
                  <a:cubicBezTo>
                    <a:pt x="1270" y="391"/>
                    <a:pt x="1274" y="391"/>
                    <a:pt x="1276" y="388"/>
                  </a:cubicBezTo>
                  <a:cubicBezTo>
                    <a:pt x="1276" y="383"/>
                    <a:pt x="1271" y="384"/>
                    <a:pt x="1269" y="381"/>
                  </a:cubicBezTo>
                  <a:cubicBezTo>
                    <a:pt x="1271" y="379"/>
                    <a:pt x="1270" y="375"/>
                    <a:pt x="1272" y="374"/>
                  </a:cubicBezTo>
                  <a:cubicBezTo>
                    <a:pt x="1276" y="375"/>
                    <a:pt x="1278" y="375"/>
                    <a:pt x="1280" y="374"/>
                  </a:cubicBezTo>
                  <a:cubicBezTo>
                    <a:pt x="1280" y="372"/>
                    <a:pt x="1279" y="372"/>
                    <a:pt x="1278" y="370"/>
                  </a:cubicBezTo>
                  <a:cubicBezTo>
                    <a:pt x="1276" y="369"/>
                    <a:pt x="1271" y="370"/>
                    <a:pt x="1271" y="369"/>
                  </a:cubicBezTo>
                  <a:cubicBezTo>
                    <a:pt x="1275" y="369"/>
                    <a:pt x="1271" y="367"/>
                    <a:pt x="1271" y="363"/>
                  </a:cubicBezTo>
                  <a:cubicBezTo>
                    <a:pt x="1274" y="361"/>
                    <a:pt x="1275" y="362"/>
                    <a:pt x="1277" y="357"/>
                  </a:cubicBezTo>
                  <a:cubicBezTo>
                    <a:pt x="1274" y="357"/>
                    <a:pt x="1277" y="352"/>
                    <a:pt x="1278" y="350"/>
                  </a:cubicBezTo>
                  <a:cubicBezTo>
                    <a:pt x="1274" y="346"/>
                    <a:pt x="1269" y="348"/>
                    <a:pt x="1265" y="344"/>
                  </a:cubicBezTo>
                  <a:cubicBezTo>
                    <a:pt x="1265" y="344"/>
                    <a:pt x="1266" y="344"/>
                    <a:pt x="1266" y="344"/>
                  </a:cubicBezTo>
                  <a:cubicBezTo>
                    <a:pt x="1266" y="343"/>
                    <a:pt x="1266" y="343"/>
                    <a:pt x="1266" y="343"/>
                  </a:cubicBezTo>
                  <a:cubicBezTo>
                    <a:pt x="1267" y="343"/>
                    <a:pt x="1267" y="343"/>
                    <a:pt x="1268" y="342"/>
                  </a:cubicBezTo>
                  <a:cubicBezTo>
                    <a:pt x="1268" y="341"/>
                    <a:pt x="1267" y="339"/>
                    <a:pt x="1267" y="338"/>
                  </a:cubicBezTo>
                  <a:cubicBezTo>
                    <a:pt x="1267" y="338"/>
                    <a:pt x="1267" y="338"/>
                    <a:pt x="1267" y="338"/>
                  </a:cubicBezTo>
                  <a:cubicBezTo>
                    <a:pt x="1268" y="337"/>
                    <a:pt x="1269" y="337"/>
                    <a:pt x="1270" y="336"/>
                  </a:cubicBezTo>
                  <a:cubicBezTo>
                    <a:pt x="1271" y="337"/>
                    <a:pt x="1273" y="338"/>
                    <a:pt x="1274" y="340"/>
                  </a:cubicBezTo>
                  <a:cubicBezTo>
                    <a:pt x="1272" y="340"/>
                    <a:pt x="1271" y="339"/>
                    <a:pt x="1271" y="339"/>
                  </a:cubicBezTo>
                  <a:cubicBezTo>
                    <a:pt x="1271" y="341"/>
                    <a:pt x="1272" y="343"/>
                    <a:pt x="1273" y="346"/>
                  </a:cubicBezTo>
                  <a:cubicBezTo>
                    <a:pt x="1274" y="346"/>
                    <a:pt x="1276" y="346"/>
                    <a:pt x="1276" y="347"/>
                  </a:cubicBezTo>
                  <a:cubicBezTo>
                    <a:pt x="1279" y="339"/>
                    <a:pt x="1288" y="347"/>
                    <a:pt x="1291" y="342"/>
                  </a:cubicBezTo>
                  <a:cubicBezTo>
                    <a:pt x="1295" y="346"/>
                    <a:pt x="1298" y="344"/>
                    <a:pt x="1300" y="342"/>
                  </a:cubicBezTo>
                  <a:cubicBezTo>
                    <a:pt x="1301" y="342"/>
                    <a:pt x="1301" y="343"/>
                    <a:pt x="1302" y="342"/>
                  </a:cubicBezTo>
                  <a:cubicBezTo>
                    <a:pt x="1301" y="343"/>
                    <a:pt x="1301" y="344"/>
                    <a:pt x="1301" y="346"/>
                  </a:cubicBezTo>
                  <a:cubicBezTo>
                    <a:pt x="1304" y="347"/>
                    <a:pt x="1303" y="344"/>
                    <a:pt x="1304" y="343"/>
                  </a:cubicBezTo>
                  <a:cubicBezTo>
                    <a:pt x="1308" y="344"/>
                    <a:pt x="1304" y="351"/>
                    <a:pt x="1306" y="352"/>
                  </a:cubicBezTo>
                  <a:cubicBezTo>
                    <a:pt x="1306" y="351"/>
                    <a:pt x="1307" y="351"/>
                    <a:pt x="1307" y="350"/>
                  </a:cubicBezTo>
                  <a:cubicBezTo>
                    <a:pt x="1305" y="353"/>
                    <a:pt x="1310" y="356"/>
                    <a:pt x="1309" y="357"/>
                  </a:cubicBezTo>
                  <a:cubicBezTo>
                    <a:pt x="1306" y="358"/>
                    <a:pt x="1306" y="354"/>
                    <a:pt x="1305" y="356"/>
                  </a:cubicBezTo>
                  <a:cubicBezTo>
                    <a:pt x="1305" y="356"/>
                    <a:pt x="1305" y="356"/>
                    <a:pt x="1305" y="356"/>
                  </a:cubicBezTo>
                  <a:cubicBezTo>
                    <a:pt x="1305" y="355"/>
                    <a:pt x="1305" y="355"/>
                    <a:pt x="1304" y="354"/>
                  </a:cubicBezTo>
                  <a:cubicBezTo>
                    <a:pt x="1304" y="354"/>
                    <a:pt x="1304" y="354"/>
                    <a:pt x="1304" y="354"/>
                  </a:cubicBezTo>
                  <a:cubicBezTo>
                    <a:pt x="1304" y="354"/>
                    <a:pt x="1304" y="354"/>
                    <a:pt x="1304" y="354"/>
                  </a:cubicBezTo>
                  <a:cubicBezTo>
                    <a:pt x="1302" y="350"/>
                    <a:pt x="1303" y="347"/>
                    <a:pt x="1299" y="346"/>
                  </a:cubicBezTo>
                  <a:cubicBezTo>
                    <a:pt x="1299" y="351"/>
                    <a:pt x="1296" y="352"/>
                    <a:pt x="1298" y="355"/>
                  </a:cubicBezTo>
                  <a:cubicBezTo>
                    <a:pt x="1300" y="355"/>
                    <a:pt x="1301" y="355"/>
                    <a:pt x="1302" y="356"/>
                  </a:cubicBezTo>
                  <a:cubicBezTo>
                    <a:pt x="1302" y="356"/>
                    <a:pt x="1302" y="356"/>
                    <a:pt x="1303" y="357"/>
                  </a:cubicBezTo>
                  <a:cubicBezTo>
                    <a:pt x="1302" y="359"/>
                    <a:pt x="1299" y="358"/>
                    <a:pt x="1299" y="361"/>
                  </a:cubicBezTo>
                  <a:cubicBezTo>
                    <a:pt x="1301" y="362"/>
                    <a:pt x="1301" y="364"/>
                    <a:pt x="1301" y="366"/>
                  </a:cubicBezTo>
                  <a:cubicBezTo>
                    <a:pt x="1307" y="363"/>
                    <a:pt x="1311" y="367"/>
                    <a:pt x="1316" y="366"/>
                  </a:cubicBezTo>
                  <a:cubicBezTo>
                    <a:pt x="1317" y="368"/>
                    <a:pt x="1316" y="367"/>
                    <a:pt x="1316" y="369"/>
                  </a:cubicBezTo>
                  <a:cubicBezTo>
                    <a:pt x="1320" y="370"/>
                    <a:pt x="1321" y="371"/>
                    <a:pt x="1325" y="367"/>
                  </a:cubicBezTo>
                  <a:cubicBezTo>
                    <a:pt x="1329" y="370"/>
                    <a:pt x="1335" y="366"/>
                    <a:pt x="1336" y="373"/>
                  </a:cubicBezTo>
                  <a:cubicBezTo>
                    <a:pt x="1336" y="373"/>
                    <a:pt x="1336" y="373"/>
                    <a:pt x="1336" y="373"/>
                  </a:cubicBezTo>
                  <a:cubicBezTo>
                    <a:pt x="1336" y="373"/>
                    <a:pt x="1335" y="373"/>
                    <a:pt x="1335" y="373"/>
                  </a:cubicBezTo>
                  <a:cubicBezTo>
                    <a:pt x="1335" y="373"/>
                    <a:pt x="1335" y="373"/>
                    <a:pt x="1335" y="373"/>
                  </a:cubicBezTo>
                  <a:cubicBezTo>
                    <a:pt x="1332" y="373"/>
                    <a:pt x="1327" y="371"/>
                    <a:pt x="1326" y="374"/>
                  </a:cubicBezTo>
                  <a:cubicBezTo>
                    <a:pt x="1324" y="371"/>
                    <a:pt x="1320" y="373"/>
                    <a:pt x="1316" y="373"/>
                  </a:cubicBezTo>
                  <a:cubicBezTo>
                    <a:pt x="1316" y="375"/>
                    <a:pt x="1317" y="375"/>
                    <a:pt x="1317" y="376"/>
                  </a:cubicBezTo>
                  <a:cubicBezTo>
                    <a:pt x="1315" y="376"/>
                    <a:pt x="1314" y="376"/>
                    <a:pt x="1313" y="376"/>
                  </a:cubicBezTo>
                  <a:cubicBezTo>
                    <a:pt x="1314" y="372"/>
                    <a:pt x="1309" y="371"/>
                    <a:pt x="1306" y="373"/>
                  </a:cubicBezTo>
                  <a:cubicBezTo>
                    <a:pt x="1306" y="376"/>
                    <a:pt x="1306" y="375"/>
                    <a:pt x="1305" y="378"/>
                  </a:cubicBezTo>
                  <a:cubicBezTo>
                    <a:pt x="1309" y="382"/>
                    <a:pt x="1316" y="380"/>
                    <a:pt x="1319" y="382"/>
                  </a:cubicBezTo>
                  <a:cubicBezTo>
                    <a:pt x="1319" y="382"/>
                    <a:pt x="1319" y="384"/>
                    <a:pt x="1319" y="384"/>
                  </a:cubicBezTo>
                  <a:cubicBezTo>
                    <a:pt x="1321" y="385"/>
                    <a:pt x="1321" y="382"/>
                    <a:pt x="1322" y="385"/>
                  </a:cubicBezTo>
                  <a:cubicBezTo>
                    <a:pt x="1322" y="385"/>
                    <a:pt x="1320" y="385"/>
                    <a:pt x="1320" y="385"/>
                  </a:cubicBezTo>
                  <a:cubicBezTo>
                    <a:pt x="1320" y="385"/>
                    <a:pt x="1321" y="390"/>
                    <a:pt x="1319" y="392"/>
                  </a:cubicBezTo>
                  <a:cubicBezTo>
                    <a:pt x="1324" y="394"/>
                    <a:pt x="1326" y="398"/>
                    <a:pt x="1331" y="399"/>
                  </a:cubicBezTo>
                  <a:cubicBezTo>
                    <a:pt x="1331" y="395"/>
                    <a:pt x="1332" y="394"/>
                    <a:pt x="1334" y="392"/>
                  </a:cubicBezTo>
                  <a:cubicBezTo>
                    <a:pt x="1333" y="388"/>
                    <a:pt x="1330" y="387"/>
                    <a:pt x="1328" y="383"/>
                  </a:cubicBezTo>
                  <a:cubicBezTo>
                    <a:pt x="1331" y="381"/>
                    <a:pt x="1332" y="378"/>
                    <a:pt x="1337" y="380"/>
                  </a:cubicBezTo>
                  <a:cubicBezTo>
                    <a:pt x="1338" y="377"/>
                    <a:pt x="1334" y="378"/>
                    <a:pt x="1336" y="376"/>
                  </a:cubicBezTo>
                  <a:cubicBezTo>
                    <a:pt x="1336" y="376"/>
                    <a:pt x="1336" y="376"/>
                    <a:pt x="1336" y="376"/>
                  </a:cubicBezTo>
                  <a:cubicBezTo>
                    <a:pt x="1339" y="379"/>
                    <a:pt x="1343" y="379"/>
                    <a:pt x="1347" y="380"/>
                  </a:cubicBezTo>
                  <a:cubicBezTo>
                    <a:pt x="1348" y="375"/>
                    <a:pt x="1342" y="376"/>
                    <a:pt x="1343" y="372"/>
                  </a:cubicBezTo>
                  <a:cubicBezTo>
                    <a:pt x="1346" y="372"/>
                    <a:pt x="1349" y="369"/>
                    <a:pt x="1354" y="373"/>
                  </a:cubicBezTo>
                  <a:cubicBezTo>
                    <a:pt x="1351" y="377"/>
                    <a:pt x="1356" y="380"/>
                    <a:pt x="1357" y="384"/>
                  </a:cubicBezTo>
                  <a:cubicBezTo>
                    <a:pt x="1358" y="384"/>
                    <a:pt x="1359" y="383"/>
                    <a:pt x="1360" y="383"/>
                  </a:cubicBezTo>
                  <a:cubicBezTo>
                    <a:pt x="1360" y="388"/>
                    <a:pt x="1362" y="391"/>
                    <a:pt x="1363" y="396"/>
                  </a:cubicBezTo>
                  <a:cubicBezTo>
                    <a:pt x="1361" y="396"/>
                    <a:pt x="1359" y="395"/>
                    <a:pt x="1357" y="396"/>
                  </a:cubicBezTo>
                  <a:cubicBezTo>
                    <a:pt x="1357" y="397"/>
                    <a:pt x="1357" y="397"/>
                    <a:pt x="1357" y="398"/>
                  </a:cubicBezTo>
                  <a:cubicBezTo>
                    <a:pt x="1357" y="398"/>
                    <a:pt x="1357" y="398"/>
                    <a:pt x="1358" y="398"/>
                  </a:cubicBezTo>
                  <a:cubicBezTo>
                    <a:pt x="1358" y="398"/>
                    <a:pt x="1358" y="398"/>
                    <a:pt x="1358" y="398"/>
                  </a:cubicBezTo>
                  <a:cubicBezTo>
                    <a:pt x="1360" y="397"/>
                    <a:pt x="1362" y="397"/>
                    <a:pt x="1364" y="398"/>
                  </a:cubicBezTo>
                  <a:cubicBezTo>
                    <a:pt x="1364" y="399"/>
                    <a:pt x="1364" y="399"/>
                    <a:pt x="1364" y="399"/>
                  </a:cubicBezTo>
                  <a:cubicBezTo>
                    <a:pt x="1366" y="399"/>
                    <a:pt x="1367" y="400"/>
                    <a:pt x="1368" y="398"/>
                  </a:cubicBezTo>
                  <a:cubicBezTo>
                    <a:pt x="1374" y="404"/>
                    <a:pt x="1379" y="399"/>
                    <a:pt x="1384" y="396"/>
                  </a:cubicBezTo>
                  <a:cubicBezTo>
                    <a:pt x="1387" y="400"/>
                    <a:pt x="1391" y="403"/>
                    <a:pt x="1395" y="403"/>
                  </a:cubicBezTo>
                  <a:cubicBezTo>
                    <a:pt x="1395" y="401"/>
                    <a:pt x="1395" y="400"/>
                    <a:pt x="1394" y="399"/>
                  </a:cubicBezTo>
                  <a:cubicBezTo>
                    <a:pt x="1397" y="396"/>
                    <a:pt x="1400" y="399"/>
                    <a:pt x="1403" y="396"/>
                  </a:cubicBezTo>
                  <a:cubicBezTo>
                    <a:pt x="1404" y="397"/>
                    <a:pt x="1405" y="398"/>
                    <a:pt x="1406" y="398"/>
                  </a:cubicBezTo>
                  <a:cubicBezTo>
                    <a:pt x="1406" y="398"/>
                    <a:pt x="1406" y="398"/>
                    <a:pt x="1406" y="398"/>
                  </a:cubicBezTo>
                  <a:cubicBezTo>
                    <a:pt x="1407" y="400"/>
                    <a:pt x="1409" y="401"/>
                    <a:pt x="1410" y="402"/>
                  </a:cubicBezTo>
                  <a:cubicBezTo>
                    <a:pt x="1411" y="401"/>
                    <a:pt x="1411" y="399"/>
                    <a:pt x="1412" y="398"/>
                  </a:cubicBezTo>
                  <a:cubicBezTo>
                    <a:pt x="1410" y="397"/>
                    <a:pt x="1410" y="395"/>
                    <a:pt x="1408" y="395"/>
                  </a:cubicBezTo>
                  <a:cubicBezTo>
                    <a:pt x="1407" y="395"/>
                    <a:pt x="1407" y="396"/>
                    <a:pt x="1407" y="397"/>
                  </a:cubicBezTo>
                  <a:cubicBezTo>
                    <a:pt x="1407" y="397"/>
                    <a:pt x="1407" y="397"/>
                    <a:pt x="1407" y="397"/>
                  </a:cubicBezTo>
                  <a:cubicBezTo>
                    <a:pt x="1407" y="397"/>
                    <a:pt x="1407" y="397"/>
                    <a:pt x="1407" y="397"/>
                  </a:cubicBezTo>
                  <a:cubicBezTo>
                    <a:pt x="1406" y="397"/>
                    <a:pt x="1405" y="396"/>
                    <a:pt x="1404" y="395"/>
                  </a:cubicBezTo>
                  <a:cubicBezTo>
                    <a:pt x="1405" y="395"/>
                    <a:pt x="1404" y="391"/>
                    <a:pt x="1405" y="389"/>
                  </a:cubicBezTo>
                  <a:cubicBezTo>
                    <a:pt x="1403" y="389"/>
                    <a:pt x="1401" y="389"/>
                    <a:pt x="1402" y="386"/>
                  </a:cubicBezTo>
                  <a:cubicBezTo>
                    <a:pt x="1397" y="385"/>
                    <a:pt x="1394" y="389"/>
                    <a:pt x="1389" y="386"/>
                  </a:cubicBezTo>
                  <a:cubicBezTo>
                    <a:pt x="1389" y="388"/>
                    <a:pt x="1383" y="389"/>
                    <a:pt x="1383" y="386"/>
                  </a:cubicBezTo>
                  <a:cubicBezTo>
                    <a:pt x="1387" y="385"/>
                    <a:pt x="1383" y="380"/>
                    <a:pt x="1385" y="376"/>
                  </a:cubicBezTo>
                  <a:cubicBezTo>
                    <a:pt x="1384" y="376"/>
                    <a:pt x="1383" y="376"/>
                    <a:pt x="1383" y="374"/>
                  </a:cubicBezTo>
                  <a:cubicBezTo>
                    <a:pt x="1386" y="372"/>
                    <a:pt x="1392" y="370"/>
                    <a:pt x="1393" y="376"/>
                  </a:cubicBezTo>
                  <a:cubicBezTo>
                    <a:pt x="1390" y="376"/>
                    <a:pt x="1386" y="375"/>
                    <a:pt x="1386" y="379"/>
                  </a:cubicBezTo>
                  <a:cubicBezTo>
                    <a:pt x="1392" y="379"/>
                    <a:pt x="1397" y="384"/>
                    <a:pt x="1400" y="379"/>
                  </a:cubicBezTo>
                  <a:cubicBezTo>
                    <a:pt x="1399" y="377"/>
                    <a:pt x="1397" y="377"/>
                    <a:pt x="1397" y="376"/>
                  </a:cubicBezTo>
                  <a:cubicBezTo>
                    <a:pt x="1397" y="372"/>
                    <a:pt x="1399" y="375"/>
                    <a:pt x="1400" y="373"/>
                  </a:cubicBezTo>
                  <a:cubicBezTo>
                    <a:pt x="1400" y="377"/>
                    <a:pt x="1403" y="379"/>
                    <a:pt x="1401" y="382"/>
                  </a:cubicBezTo>
                  <a:cubicBezTo>
                    <a:pt x="1404" y="383"/>
                    <a:pt x="1405" y="385"/>
                    <a:pt x="1409" y="384"/>
                  </a:cubicBezTo>
                  <a:cubicBezTo>
                    <a:pt x="1408" y="386"/>
                    <a:pt x="1408" y="388"/>
                    <a:pt x="1410" y="388"/>
                  </a:cubicBezTo>
                  <a:cubicBezTo>
                    <a:pt x="1409" y="383"/>
                    <a:pt x="1412" y="385"/>
                    <a:pt x="1412" y="382"/>
                  </a:cubicBezTo>
                  <a:cubicBezTo>
                    <a:pt x="1413" y="381"/>
                    <a:pt x="1414" y="381"/>
                    <a:pt x="1415" y="381"/>
                  </a:cubicBezTo>
                  <a:cubicBezTo>
                    <a:pt x="1415" y="381"/>
                    <a:pt x="1416" y="381"/>
                    <a:pt x="1416" y="381"/>
                  </a:cubicBezTo>
                  <a:cubicBezTo>
                    <a:pt x="1416" y="381"/>
                    <a:pt x="1416" y="381"/>
                    <a:pt x="1416" y="381"/>
                  </a:cubicBezTo>
                  <a:cubicBezTo>
                    <a:pt x="1416" y="381"/>
                    <a:pt x="1416" y="381"/>
                    <a:pt x="1416" y="381"/>
                  </a:cubicBezTo>
                  <a:cubicBezTo>
                    <a:pt x="1416" y="384"/>
                    <a:pt x="1419" y="383"/>
                    <a:pt x="1419" y="386"/>
                  </a:cubicBezTo>
                  <a:cubicBezTo>
                    <a:pt x="1418" y="386"/>
                    <a:pt x="1416" y="386"/>
                    <a:pt x="1415" y="386"/>
                  </a:cubicBezTo>
                  <a:cubicBezTo>
                    <a:pt x="1415" y="386"/>
                    <a:pt x="1415" y="386"/>
                    <a:pt x="1415" y="386"/>
                  </a:cubicBezTo>
                  <a:cubicBezTo>
                    <a:pt x="1414" y="386"/>
                    <a:pt x="1414" y="386"/>
                    <a:pt x="1414" y="386"/>
                  </a:cubicBezTo>
                  <a:cubicBezTo>
                    <a:pt x="1414" y="386"/>
                    <a:pt x="1413" y="386"/>
                    <a:pt x="1413" y="386"/>
                  </a:cubicBezTo>
                  <a:cubicBezTo>
                    <a:pt x="1412" y="387"/>
                    <a:pt x="1412" y="387"/>
                    <a:pt x="1412" y="387"/>
                  </a:cubicBezTo>
                  <a:cubicBezTo>
                    <a:pt x="1412" y="387"/>
                    <a:pt x="1413" y="387"/>
                    <a:pt x="1413" y="387"/>
                  </a:cubicBezTo>
                  <a:cubicBezTo>
                    <a:pt x="1413" y="387"/>
                    <a:pt x="1413" y="387"/>
                    <a:pt x="1413" y="387"/>
                  </a:cubicBezTo>
                  <a:cubicBezTo>
                    <a:pt x="1413" y="387"/>
                    <a:pt x="1414" y="387"/>
                    <a:pt x="1414" y="387"/>
                  </a:cubicBezTo>
                  <a:cubicBezTo>
                    <a:pt x="1415" y="389"/>
                    <a:pt x="1412" y="389"/>
                    <a:pt x="1412" y="391"/>
                  </a:cubicBezTo>
                  <a:cubicBezTo>
                    <a:pt x="1414" y="393"/>
                    <a:pt x="1416" y="391"/>
                    <a:pt x="1417" y="389"/>
                  </a:cubicBezTo>
                  <a:cubicBezTo>
                    <a:pt x="1421" y="390"/>
                    <a:pt x="1425" y="392"/>
                    <a:pt x="1430" y="393"/>
                  </a:cubicBezTo>
                  <a:cubicBezTo>
                    <a:pt x="1430" y="394"/>
                    <a:pt x="1431" y="396"/>
                    <a:pt x="1431" y="398"/>
                  </a:cubicBezTo>
                  <a:cubicBezTo>
                    <a:pt x="1436" y="399"/>
                    <a:pt x="1436" y="393"/>
                    <a:pt x="1439" y="398"/>
                  </a:cubicBezTo>
                  <a:cubicBezTo>
                    <a:pt x="1438" y="399"/>
                    <a:pt x="1437" y="397"/>
                    <a:pt x="1437" y="398"/>
                  </a:cubicBezTo>
                  <a:cubicBezTo>
                    <a:pt x="1440" y="402"/>
                    <a:pt x="1444" y="398"/>
                    <a:pt x="1447" y="400"/>
                  </a:cubicBezTo>
                  <a:cubicBezTo>
                    <a:pt x="1450" y="397"/>
                    <a:pt x="1449" y="395"/>
                    <a:pt x="1452" y="392"/>
                  </a:cubicBezTo>
                  <a:cubicBezTo>
                    <a:pt x="1456" y="393"/>
                    <a:pt x="1457" y="394"/>
                    <a:pt x="1459" y="396"/>
                  </a:cubicBezTo>
                  <a:cubicBezTo>
                    <a:pt x="1459" y="396"/>
                    <a:pt x="1459" y="396"/>
                    <a:pt x="1459" y="397"/>
                  </a:cubicBezTo>
                  <a:cubicBezTo>
                    <a:pt x="1458" y="397"/>
                    <a:pt x="1457" y="397"/>
                    <a:pt x="1457" y="397"/>
                  </a:cubicBezTo>
                  <a:cubicBezTo>
                    <a:pt x="1456" y="397"/>
                    <a:pt x="1454" y="397"/>
                    <a:pt x="1453" y="398"/>
                  </a:cubicBezTo>
                  <a:cubicBezTo>
                    <a:pt x="1453" y="399"/>
                    <a:pt x="1453" y="399"/>
                    <a:pt x="1453" y="399"/>
                  </a:cubicBezTo>
                  <a:cubicBezTo>
                    <a:pt x="1453" y="400"/>
                    <a:pt x="1454" y="400"/>
                    <a:pt x="1454" y="400"/>
                  </a:cubicBezTo>
                  <a:cubicBezTo>
                    <a:pt x="1454" y="400"/>
                    <a:pt x="1454" y="400"/>
                    <a:pt x="1454" y="399"/>
                  </a:cubicBezTo>
                  <a:cubicBezTo>
                    <a:pt x="1455" y="399"/>
                    <a:pt x="1456" y="399"/>
                    <a:pt x="1457" y="399"/>
                  </a:cubicBezTo>
                  <a:cubicBezTo>
                    <a:pt x="1458" y="398"/>
                    <a:pt x="1458" y="398"/>
                    <a:pt x="1459" y="398"/>
                  </a:cubicBezTo>
                  <a:cubicBezTo>
                    <a:pt x="1459" y="398"/>
                    <a:pt x="1459" y="398"/>
                    <a:pt x="1459" y="398"/>
                  </a:cubicBezTo>
                  <a:cubicBezTo>
                    <a:pt x="1461" y="400"/>
                    <a:pt x="1466" y="399"/>
                    <a:pt x="1468" y="399"/>
                  </a:cubicBezTo>
                  <a:cubicBezTo>
                    <a:pt x="1467" y="399"/>
                    <a:pt x="1469" y="397"/>
                    <a:pt x="1467" y="396"/>
                  </a:cubicBezTo>
                  <a:cubicBezTo>
                    <a:pt x="1470" y="397"/>
                    <a:pt x="1466" y="393"/>
                    <a:pt x="1468" y="393"/>
                  </a:cubicBezTo>
                  <a:cubicBezTo>
                    <a:pt x="1471" y="393"/>
                    <a:pt x="1469" y="396"/>
                    <a:pt x="1471" y="394"/>
                  </a:cubicBezTo>
                  <a:cubicBezTo>
                    <a:pt x="1471" y="395"/>
                    <a:pt x="1470" y="396"/>
                    <a:pt x="1470" y="398"/>
                  </a:cubicBezTo>
                  <a:cubicBezTo>
                    <a:pt x="1472" y="400"/>
                    <a:pt x="1473" y="399"/>
                    <a:pt x="1477" y="400"/>
                  </a:cubicBezTo>
                  <a:cubicBezTo>
                    <a:pt x="1479" y="395"/>
                    <a:pt x="1480" y="396"/>
                    <a:pt x="1484" y="396"/>
                  </a:cubicBezTo>
                  <a:cubicBezTo>
                    <a:pt x="1483" y="394"/>
                    <a:pt x="1483" y="392"/>
                    <a:pt x="1483" y="389"/>
                  </a:cubicBezTo>
                  <a:cubicBezTo>
                    <a:pt x="1479" y="389"/>
                    <a:pt x="1478" y="384"/>
                    <a:pt x="1476" y="385"/>
                  </a:cubicBezTo>
                  <a:cubicBezTo>
                    <a:pt x="1476" y="384"/>
                    <a:pt x="1476" y="384"/>
                    <a:pt x="1476" y="384"/>
                  </a:cubicBezTo>
                  <a:cubicBezTo>
                    <a:pt x="1476" y="383"/>
                    <a:pt x="1475" y="383"/>
                    <a:pt x="1475" y="382"/>
                  </a:cubicBezTo>
                  <a:cubicBezTo>
                    <a:pt x="1476" y="382"/>
                    <a:pt x="1476" y="382"/>
                    <a:pt x="1476" y="382"/>
                  </a:cubicBezTo>
                  <a:cubicBezTo>
                    <a:pt x="1480" y="385"/>
                    <a:pt x="1484" y="375"/>
                    <a:pt x="1489" y="380"/>
                  </a:cubicBezTo>
                  <a:cubicBezTo>
                    <a:pt x="1489" y="384"/>
                    <a:pt x="1488" y="385"/>
                    <a:pt x="1486" y="388"/>
                  </a:cubicBezTo>
                  <a:cubicBezTo>
                    <a:pt x="1489" y="391"/>
                    <a:pt x="1495" y="394"/>
                    <a:pt x="1498" y="392"/>
                  </a:cubicBezTo>
                  <a:cubicBezTo>
                    <a:pt x="1502" y="397"/>
                    <a:pt x="1505" y="401"/>
                    <a:pt x="1512" y="397"/>
                  </a:cubicBezTo>
                  <a:cubicBezTo>
                    <a:pt x="1510" y="399"/>
                    <a:pt x="1515" y="399"/>
                    <a:pt x="1516" y="400"/>
                  </a:cubicBezTo>
                  <a:cubicBezTo>
                    <a:pt x="1519" y="398"/>
                    <a:pt x="1521" y="397"/>
                    <a:pt x="1523" y="395"/>
                  </a:cubicBezTo>
                  <a:cubicBezTo>
                    <a:pt x="1524" y="395"/>
                    <a:pt x="1525" y="395"/>
                    <a:pt x="1525" y="396"/>
                  </a:cubicBezTo>
                  <a:cubicBezTo>
                    <a:pt x="1525" y="396"/>
                    <a:pt x="1526" y="396"/>
                    <a:pt x="1526" y="396"/>
                  </a:cubicBezTo>
                  <a:cubicBezTo>
                    <a:pt x="1526" y="396"/>
                    <a:pt x="1526" y="396"/>
                    <a:pt x="1526" y="396"/>
                  </a:cubicBezTo>
                  <a:cubicBezTo>
                    <a:pt x="1526" y="395"/>
                    <a:pt x="1526" y="395"/>
                    <a:pt x="1526" y="395"/>
                  </a:cubicBezTo>
                  <a:cubicBezTo>
                    <a:pt x="1525" y="394"/>
                    <a:pt x="1524" y="393"/>
                    <a:pt x="1523" y="393"/>
                  </a:cubicBezTo>
                  <a:cubicBezTo>
                    <a:pt x="1523" y="393"/>
                    <a:pt x="1523" y="393"/>
                    <a:pt x="1523" y="393"/>
                  </a:cubicBezTo>
                  <a:cubicBezTo>
                    <a:pt x="1523" y="390"/>
                    <a:pt x="1518" y="392"/>
                    <a:pt x="1519" y="388"/>
                  </a:cubicBezTo>
                  <a:cubicBezTo>
                    <a:pt x="1523" y="385"/>
                    <a:pt x="1529" y="389"/>
                    <a:pt x="1532" y="386"/>
                  </a:cubicBezTo>
                  <a:cubicBezTo>
                    <a:pt x="1531" y="387"/>
                    <a:pt x="1533" y="388"/>
                    <a:pt x="1533" y="389"/>
                  </a:cubicBezTo>
                  <a:cubicBezTo>
                    <a:pt x="1535" y="387"/>
                    <a:pt x="1537" y="389"/>
                    <a:pt x="1538" y="389"/>
                  </a:cubicBezTo>
                  <a:cubicBezTo>
                    <a:pt x="1536" y="391"/>
                    <a:pt x="1540" y="392"/>
                    <a:pt x="1537" y="394"/>
                  </a:cubicBezTo>
                  <a:cubicBezTo>
                    <a:pt x="1538" y="395"/>
                    <a:pt x="1540" y="395"/>
                    <a:pt x="1542" y="395"/>
                  </a:cubicBezTo>
                  <a:cubicBezTo>
                    <a:pt x="1544" y="393"/>
                    <a:pt x="1542" y="392"/>
                    <a:pt x="1542" y="390"/>
                  </a:cubicBezTo>
                  <a:cubicBezTo>
                    <a:pt x="1544" y="391"/>
                    <a:pt x="1543" y="387"/>
                    <a:pt x="1546" y="389"/>
                  </a:cubicBezTo>
                  <a:cubicBezTo>
                    <a:pt x="1546" y="389"/>
                    <a:pt x="1546" y="389"/>
                    <a:pt x="1546" y="389"/>
                  </a:cubicBezTo>
                  <a:cubicBezTo>
                    <a:pt x="1546" y="389"/>
                    <a:pt x="1546" y="389"/>
                    <a:pt x="1546" y="390"/>
                  </a:cubicBezTo>
                  <a:cubicBezTo>
                    <a:pt x="1546" y="392"/>
                    <a:pt x="1545" y="392"/>
                    <a:pt x="1544" y="393"/>
                  </a:cubicBezTo>
                  <a:cubicBezTo>
                    <a:pt x="1546" y="393"/>
                    <a:pt x="1549" y="396"/>
                    <a:pt x="1549" y="394"/>
                  </a:cubicBezTo>
                  <a:cubicBezTo>
                    <a:pt x="1549" y="394"/>
                    <a:pt x="1549" y="394"/>
                    <a:pt x="1549" y="394"/>
                  </a:cubicBezTo>
                  <a:cubicBezTo>
                    <a:pt x="1549" y="394"/>
                    <a:pt x="1549" y="394"/>
                    <a:pt x="1549" y="394"/>
                  </a:cubicBezTo>
                  <a:cubicBezTo>
                    <a:pt x="1550" y="394"/>
                    <a:pt x="1550" y="394"/>
                    <a:pt x="1550" y="394"/>
                  </a:cubicBezTo>
                  <a:cubicBezTo>
                    <a:pt x="1551" y="394"/>
                    <a:pt x="1551" y="393"/>
                    <a:pt x="1551" y="392"/>
                  </a:cubicBezTo>
                  <a:cubicBezTo>
                    <a:pt x="1551" y="392"/>
                    <a:pt x="1551" y="391"/>
                    <a:pt x="1550" y="391"/>
                  </a:cubicBezTo>
                  <a:cubicBezTo>
                    <a:pt x="1550" y="391"/>
                    <a:pt x="1550" y="391"/>
                    <a:pt x="1550" y="391"/>
                  </a:cubicBezTo>
                  <a:cubicBezTo>
                    <a:pt x="1550" y="390"/>
                    <a:pt x="1549" y="389"/>
                    <a:pt x="1548" y="389"/>
                  </a:cubicBezTo>
                  <a:cubicBezTo>
                    <a:pt x="1548" y="389"/>
                    <a:pt x="1548" y="389"/>
                    <a:pt x="1548" y="389"/>
                  </a:cubicBezTo>
                  <a:cubicBezTo>
                    <a:pt x="1547" y="389"/>
                    <a:pt x="1547" y="389"/>
                    <a:pt x="1547" y="388"/>
                  </a:cubicBezTo>
                  <a:cubicBezTo>
                    <a:pt x="1547" y="388"/>
                    <a:pt x="1547" y="388"/>
                    <a:pt x="1547" y="388"/>
                  </a:cubicBezTo>
                  <a:cubicBezTo>
                    <a:pt x="1547" y="387"/>
                    <a:pt x="1548" y="386"/>
                    <a:pt x="1549" y="386"/>
                  </a:cubicBezTo>
                  <a:cubicBezTo>
                    <a:pt x="1548" y="390"/>
                    <a:pt x="1554" y="389"/>
                    <a:pt x="1552" y="392"/>
                  </a:cubicBezTo>
                  <a:cubicBezTo>
                    <a:pt x="1556" y="394"/>
                    <a:pt x="1563" y="396"/>
                    <a:pt x="1567" y="392"/>
                  </a:cubicBezTo>
                  <a:cubicBezTo>
                    <a:pt x="1568" y="392"/>
                    <a:pt x="1568" y="392"/>
                    <a:pt x="1568" y="392"/>
                  </a:cubicBezTo>
                  <a:cubicBezTo>
                    <a:pt x="1568" y="392"/>
                    <a:pt x="1568" y="392"/>
                    <a:pt x="1568" y="392"/>
                  </a:cubicBezTo>
                  <a:cubicBezTo>
                    <a:pt x="1568" y="392"/>
                    <a:pt x="1568" y="392"/>
                    <a:pt x="1568" y="392"/>
                  </a:cubicBezTo>
                  <a:cubicBezTo>
                    <a:pt x="1569" y="391"/>
                    <a:pt x="1570" y="391"/>
                    <a:pt x="1571" y="390"/>
                  </a:cubicBezTo>
                  <a:cubicBezTo>
                    <a:pt x="1571" y="390"/>
                    <a:pt x="1571" y="391"/>
                    <a:pt x="1571" y="391"/>
                  </a:cubicBezTo>
                  <a:cubicBezTo>
                    <a:pt x="1571" y="391"/>
                    <a:pt x="1572" y="392"/>
                    <a:pt x="1572" y="392"/>
                  </a:cubicBezTo>
                  <a:cubicBezTo>
                    <a:pt x="1572" y="392"/>
                    <a:pt x="1573" y="391"/>
                    <a:pt x="1572" y="391"/>
                  </a:cubicBezTo>
                  <a:cubicBezTo>
                    <a:pt x="1572" y="389"/>
                    <a:pt x="1572" y="389"/>
                    <a:pt x="1571" y="388"/>
                  </a:cubicBezTo>
                  <a:cubicBezTo>
                    <a:pt x="1571" y="388"/>
                    <a:pt x="1571" y="388"/>
                    <a:pt x="1571" y="388"/>
                  </a:cubicBezTo>
                  <a:cubicBezTo>
                    <a:pt x="1570" y="389"/>
                    <a:pt x="1570" y="389"/>
                    <a:pt x="1570" y="389"/>
                  </a:cubicBezTo>
                  <a:cubicBezTo>
                    <a:pt x="1570" y="389"/>
                    <a:pt x="1569" y="390"/>
                    <a:pt x="1568" y="390"/>
                  </a:cubicBezTo>
                  <a:cubicBezTo>
                    <a:pt x="1567" y="386"/>
                    <a:pt x="1562" y="386"/>
                    <a:pt x="1562" y="389"/>
                  </a:cubicBezTo>
                  <a:cubicBezTo>
                    <a:pt x="1560" y="387"/>
                    <a:pt x="1563" y="385"/>
                    <a:pt x="1564" y="383"/>
                  </a:cubicBezTo>
                  <a:cubicBezTo>
                    <a:pt x="1567" y="383"/>
                    <a:pt x="1573" y="387"/>
                    <a:pt x="1572" y="384"/>
                  </a:cubicBezTo>
                  <a:cubicBezTo>
                    <a:pt x="1573" y="386"/>
                    <a:pt x="1575" y="388"/>
                    <a:pt x="1576" y="386"/>
                  </a:cubicBezTo>
                  <a:cubicBezTo>
                    <a:pt x="1577" y="387"/>
                    <a:pt x="1577" y="388"/>
                    <a:pt x="1577" y="389"/>
                  </a:cubicBezTo>
                  <a:cubicBezTo>
                    <a:pt x="1578" y="389"/>
                    <a:pt x="1578" y="389"/>
                    <a:pt x="1578" y="389"/>
                  </a:cubicBezTo>
                  <a:cubicBezTo>
                    <a:pt x="1578" y="389"/>
                    <a:pt x="1578" y="389"/>
                    <a:pt x="1578" y="389"/>
                  </a:cubicBezTo>
                  <a:cubicBezTo>
                    <a:pt x="1578" y="389"/>
                    <a:pt x="1579" y="389"/>
                    <a:pt x="1579" y="389"/>
                  </a:cubicBezTo>
                  <a:cubicBezTo>
                    <a:pt x="1579" y="389"/>
                    <a:pt x="1580" y="389"/>
                    <a:pt x="1580" y="389"/>
                  </a:cubicBezTo>
                  <a:cubicBezTo>
                    <a:pt x="1580" y="389"/>
                    <a:pt x="1580" y="389"/>
                    <a:pt x="1581" y="389"/>
                  </a:cubicBezTo>
                  <a:cubicBezTo>
                    <a:pt x="1582" y="391"/>
                    <a:pt x="1584" y="390"/>
                    <a:pt x="1585" y="391"/>
                  </a:cubicBezTo>
                  <a:cubicBezTo>
                    <a:pt x="1588" y="390"/>
                    <a:pt x="1584" y="388"/>
                    <a:pt x="1586" y="388"/>
                  </a:cubicBezTo>
                  <a:cubicBezTo>
                    <a:pt x="1587" y="391"/>
                    <a:pt x="1592" y="387"/>
                    <a:pt x="1591" y="391"/>
                  </a:cubicBezTo>
                  <a:cubicBezTo>
                    <a:pt x="1595" y="390"/>
                    <a:pt x="1601" y="395"/>
                    <a:pt x="1605" y="388"/>
                  </a:cubicBezTo>
                  <a:cubicBezTo>
                    <a:pt x="1605" y="389"/>
                    <a:pt x="1606" y="389"/>
                    <a:pt x="1606" y="390"/>
                  </a:cubicBezTo>
                  <a:cubicBezTo>
                    <a:pt x="1606" y="385"/>
                    <a:pt x="1610" y="390"/>
                    <a:pt x="1614" y="390"/>
                  </a:cubicBezTo>
                  <a:cubicBezTo>
                    <a:pt x="1614" y="390"/>
                    <a:pt x="1614" y="387"/>
                    <a:pt x="1615" y="389"/>
                  </a:cubicBezTo>
                  <a:cubicBezTo>
                    <a:pt x="1615" y="383"/>
                    <a:pt x="1615" y="386"/>
                    <a:pt x="1617" y="382"/>
                  </a:cubicBezTo>
                  <a:cubicBezTo>
                    <a:pt x="1615" y="382"/>
                    <a:pt x="1611" y="383"/>
                    <a:pt x="1611" y="381"/>
                  </a:cubicBezTo>
                  <a:cubicBezTo>
                    <a:pt x="1613" y="378"/>
                    <a:pt x="1611" y="381"/>
                    <a:pt x="1610" y="379"/>
                  </a:cubicBezTo>
                  <a:cubicBezTo>
                    <a:pt x="1611" y="379"/>
                    <a:pt x="1611" y="379"/>
                    <a:pt x="1611" y="378"/>
                  </a:cubicBezTo>
                  <a:cubicBezTo>
                    <a:pt x="1611" y="378"/>
                    <a:pt x="1611" y="378"/>
                    <a:pt x="1611" y="378"/>
                  </a:cubicBezTo>
                  <a:cubicBezTo>
                    <a:pt x="1611" y="378"/>
                    <a:pt x="1611" y="378"/>
                    <a:pt x="1611" y="378"/>
                  </a:cubicBezTo>
                  <a:cubicBezTo>
                    <a:pt x="1612" y="378"/>
                    <a:pt x="1612" y="378"/>
                    <a:pt x="1612" y="378"/>
                  </a:cubicBezTo>
                  <a:cubicBezTo>
                    <a:pt x="1612" y="378"/>
                    <a:pt x="1613" y="378"/>
                    <a:pt x="1613" y="378"/>
                  </a:cubicBezTo>
                  <a:cubicBezTo>
                    <a:pt x="1613" y="378"/>
                    <a:pt x="1613" y="378"/>
                    <a:pt x="1613" y="378"/>
                  </a:cubicBezTo>
                  <a:cubicBezTo>
                    <a:pt x="1614" y="378"/>
                    <a:pt x="1614" y="378"/>
                    <a:pt x="1614" y="378"/>
                  </a:cubicBezTo>
                  <a:cubicBezTo>
                    <a:pt x="1614" y="377"/>
                    <a:pt x="1614" y="377"/>
                    <a:pt x="1615" y="376"/>
                  </a:cubicBezTo>
                  <a:cubicBezTo>
                    <a:pt x="1615" y="376"/>
                    <a:pt x="1615" y="376"/>
                    <a:pt x="1615" y="376"/>
                  </a:cubicBezTo>
                  <a:cubicBezTo>
                    <a:pt x="1618" y="378"/>
                    <a:pt x="1616" y="376"/>
                    <a:pt x="1619" y="375"/>
                  </a:cubicBezTo>
                  <a:cubicBezTo>
                    <a:pt x="1619" y="376"/>
                    <a:pt x="1619" y="377"/>
                    <a:pt x="1619" y="376"/>
                  </a:cubicBezTo>
                  <a:cubicBezTo>
                    <a:pt x="1620" y="376"/>
                    <a:pt x="1620" y="376"/>
                    <a:pt x="1620" y="376"/>
                  </a:cubicBezTo>
                  <a:cubicBezTo>
                    <a:pt x="1620" y="377"/>
                    <a:pt x="1619" y="377"/>
                    <a:pt x="1619" y="378"/>
                  </a:cubicBezTo>
                  <a:cubicBezTo>
                    <a:pt x="1619" y="378"/>
                    <a:pt x="1619" y="378"/>
                    <a:pt x="1619" y="378"/>
                  </a:cubicBezTo>
                  <a:cubicBezTo>
                    <a:pt x="1620" y="378"/>
                    <a:pt x="1620" y="378"/>
                    <a:pt x="1620" y="378"/>
                  </a:cubicBezTo>
                  <a:cubicBezTo>
                    <a:pt x="1620" y="378"/>
                    <a:pt x="1620" y="378"/>
                    <a:pt x="1620" y="378"/>
                  </a:cubicBezTo>
                  <a:cubicBezTo>
                    <a:pt x="1620" y="378"/>
                    <a:pt x="1620" y="378"/>
                    <a:pt x="1620" y="377"/>
                  </a:cubicBezTo>
                  <a:cubicBezTo>
                    <a:pt x="1622" y="378"/>
                    <a:pt x="1622" y="379"/>
                    <a:pt x="1624" y="378"/>
                  </a:cubicBezTo>
                  <a:cubicBezTo>
                    <a:pt x="1624" y="380"/>
                    <a:pt x="1625" y="381"/>
                    <a:pt x="1624" y="383"/>
                  </a:cubicBezTo>
                  <a:cubicBezTo>
                    <a:pt x="1623" y="383"/>
                    <a:pt x="1623" y="383"/>
                    <a:pt x="1623" y="383"/>
                  </a:cubicBezTo>
                  <a:cubicBezTo>
                    <a:pt x="1623" y="383"/>
                    <a:pt x="1622" y="383"/>
                    <a:pt x="1622" y="383"/>
                  </a:cubicBezTo>
                  <a:cubicBezTo>
                    <a:pt x="1622" y="383"/>
                    <a:pt x="1622" y="383"/>
                    <a:pt x="1622" y="383"/>
                  </a:cubicBezTo>
                  <a:cubicBezTo>
                    <a:pt x="1621" y="382"/>
                    <a:pt x="1620" y="381"/>
                    <a:pt x="1619" y="381"/>
                  </a:cubicBezTo>
                  <a:cubicBezTo>
                    <a:pt x="1618" y="383"/>
                    <a:pt x="1616" y="384"/>
                    <a:pt x="1617" y="386"/>
                  </a:cubicBezTo>
                  <a:cubicBezTo>
                    <a:pt x="1618" y="384"/>
                    <a:pt x="1622" y="389"/>
                    <a:pt x="1623" y="386"/>
                  </a:cubicBezTo>
                  <a:cubicBezTo>
                    <a:pt x="1623" y="386"/>
                    <a:pt x="1623" y="386"/>
                    <a:pt x="1623" y="386"/>
                  </a:cubicBezTo>
                  <a:cubicBezTo>
                    <a:pt x="1624" y="385"/>
                    <a:pt x="1624" y="385"/>
                    <a:pt x="1624" y="385"/>
                  </a:cubicBezTo>
                  <a:cubicBezTo>
                    <a:pt x="1624" y="385"/>
                    <a:pt x="1624" y="385"/>
                    <a:pt x="1624" y="385"/>
                  </a:cubicBezTo>
                  <a:cubicBezTo>
                    <a:pt x="1624" y="385"/>
                    <a:pt x="1624" y="385"/>
                    <a:pt x="1624" y="385"/>
                  </a:cubicBezTo>
                  <a:cubicBezTo>
                    <a:pt x="1626" y="388"/>
                    <a:pt x="1631" y="384"/>
                    <a:pt x="1630" y="388"/>
                  </a:cubicBezTo>
                  <a:cubicBezTo>
                    <a:pt x="1634" y="389"/>
                    <a:pt x="1642" y="384"/>
                    <a:pt x="1646" y="384"/>
                  </a:cubicBezTo>
                  <a:cubicBezTo>
                    <a:pt x="1647" y="384"/>
                    <a:pt x="1647" y="386"/>
                    <a:pt x="1648" y="386"/>
                  </a:cubicBezTo>
                  <a:cubicBezTo>
                    <a:pt x="1649" y="386"/>
                    <a:pt x="1649" y="383"/>
                    <a:pt x="1650" y="383"/>
                  </a:cubicBezTo>
                  <a:cubicBezTo>
                    <a:pt x="1651" y="389"/>
                    <a:pt x="1654" y="381"/>
                    <a:pt x="1653" y="385"/>
                  </a:cubicBezTo>
                  <a:cubicBezTo>
                    <a:pt x="1656" y="382"/>
                    <a:pt x="1658" y="386"/>
                    <a:pt x="1663" y="385"/>
                  </a:cubicBezTo>
                  <a:cubicBezTo>
                    <a:pt x="1663" y="385"/>
                    <a:pt x="1664" y="383"/>
                    <a:pt x="1665" y="383"/>
                  </a:cubicBezTo>
                  <a:cubicBezTo>
                    <a:pt x="1665" y="383"/>
                    <a:pt x="1666" y="385"/>
                    <a:pt x="1667" y="385"/>
                  </a:cubicBezTo>
                  <a:cubicBezTo>
                    <a:pt x="1668" y="385"/>
                    <a:pt x="1667" y="383"/>
                    <a:pt x="1669" y="384"/>
                  </a:cubicBezTo>
                  <a:cubicBezTo>
                    <a:pt x="1669" y="384"/>
                    <a:pt x="1668" y="385"/>
                    <a:pt x="1669" y="385"/>
                  </a:cubicBezTo>
                  <a:cubicBezTo>
                    <a:pt x="1669" y="385"/>
                    <a:pt x="1670" y="384"/>
                    <a:pt x="1670" y="384"/>
                  </a:cubicBezTo>
                  <a:cubicBezTo>
                    <a:pt x="1671" y="383"/>
                    <a:pt x="1672" y="385"/>
                    <a:pt x="1672" y="386"/>
                  </a:cubicBezTo>
                  <a:cubicBezTo>
                    <a:pt x="1672" y="382"/>
                    <a:pt x="1677" y="384"/>
                    <a:pt x="1678" y="382"/>
                  </a:cubicBezTo>
                  <a:cubicBezTo>
                    <a:pt x="1677" y="385"/>
                    <a:pt x="1679" y="381"/>
                    <a:pt x="1680" y="383"/>
                  </a:cubicBezTo>
                  <a:cubicBezTo>
                    <a:pt x="1681" y="381"/>
                    <a:pt x="1691" y="379"/>
                    <a:pt x="1690" y="381"/>
                  </a:cubicBezTo>
                  <a:cubicBezTo>
                    <a:pt x="1695" y="379"/>
                    <a:pt x="1700" y="377"/>
                    <a:pt x="1704" y="381"/>
                  </a:cubicBezTo>
                  <a:cubicBezTo>
                    <a:pt x="1702" y="375"/>
                    <a:pt x="1712" y="378"/>
                    <a:pt x="1713" y="376"/>
                  </a:cubicBezTo>
                  <a:cubicBezTo>
                    <a:pt x="1714" y="378"/>
                    <a:pt x="1720" y="377"/>
                    <a:pt x="1722" y="376"/>
                  </a:cubicBezTo>
                  <a:cubicBezTo>
                    <a:pt x="1720" y="376"/>
                    <a:pt x="1721" y="375"/>
                    <a:pt x="1722" y="374"/>
                  </a:cubicBezTo>
                  <a:cubicBezTo>
                    <a:pt x="1722" y="376"/>
                    <a:pt x="1725" y="373"/>
                    <a:pt x="1726" y="376"/>
                  </a:cubicBezTo>
                  <a:cubicBezTo>
                    <a:pt x="1729" y="371"/>
                    <a:pt x="1733" y="374"/>
                    <a:pt x="1739" y="372"/>
                  </a:cubicBezTo>
                  <a:cubicBezTo>
                    <a:pt x="1739" y="374"/>
                    <a:pt x="1742" y="372"/>
                    <a:pt x="1743" y="373"/>
                  </a:cubicBezTo>
                  <a:cubicBezTo>
                    <a:pt x="1743" y="373"/>
                    <a:pt x="1742" y="372"/>
                    <a:pt x="1742" y="371"/>
                  </a:cubicBezTo>
                  <a:cubicBezTo>
                    <a:pt x="1744" y="373"/>
                    <a:pt x="1743" y="371"/>
                    <a:pt x="1745" y="370"/>
                  </a:cubicBezTo>
                  <a:cubicBezTo>
                    <a:pt x="1745" y="371"/>
                    <a:pt x="1744" y="373"/>
                    <a:pt x="1745" y="373"/>
                  </a:cubicBezTo>
                  <a:cubicBezTo>
                    <a:pt x="1745" y="372"/>
                    <a:pt x="1745" y="371"/>
                    <a:pt x="1746" y="371"/>
                  </a:cubicBezTo>
                  <a:cubicBezTo>
                    <a:pt x="1746" y="373"/>
                    <a:pt x="1748" y="372"/>
                    <a:pt x="1748" y="372"/>
                  </a:cubicBezTo>
                  <a:cubicBezTo>
                    <a:pt x="1747" y="369"/>
                    <a:pt x="1750" y="367"/>
                    <a:pt x="1751" y="370"/>
                  </a:cubicBezTo>
                  <a:cubicBezTo>
                    <a:pt x="1753" y="370"/>
                    <a:pt x="1752" y="367"/>
                    <a:pt x="1754" y="367"/>
                  </a:cubicBezTo>
                  <a:cubicBezTo>
                    <a:pt x="1760" y="370"/>
                    <a:pt x="1761" y="362"/>
                    <a:pt x="1768" y="360"/>
                  </a:cubicBezTo>
                  <a:cubicBezTo>
                    <a:pt x="1768" y="357"/>
                    <a:pt x="1771" y="355"/>
                    <a:pt x="1773" y="356"/>
                  </a:cubicBezTo>
                  <a:cubicBezTo>
                    <a:pt x="1773" y="353"/>
                    <a:pt x="1775" y="352"/>
                    <a:pt x="1778" y="351"/>
                  </a:cubicBezTo>
                  <a:cubicBezTo>
                    <a:pt x="1778" y="351"/>
                    <a:pt x="1778" y="351"/>
                    <a:pt x="1778" y="351"/>
                  </a:cubicBezTo>
                  <a:cubicBezTo>
                    <a:pt x="1778" y="351"/>
                    <a:pt x="1778" y="351"/>
                    <a:pt x="1778" y="351"/>
                  </a:cubicBezTo>
                  <a:cubicBezTo>
                    <a:pt x="1778" y="351"/>
                    <a:pt x="1779" y="351"/>
                    <a:pt x="1779" y="351"/>
                  </a:cubicBezTo>
                  <a:cubicBezTo>
                    <a:pt x="1779" y="351"/>
                    <a:pt x="1779" y="351"/>
                    <a:pt x="1779" y="351"/>
                  </a:cubicBezTo>
                  <a:cubicBezTo>
                    <a:pt x="1779" y="350"/>
                    <a:pt x="1778" y="350"/>
                    <a:pt x="1778" y="350"/>
                  </a:cubicBezTo>
                  <a:cubicBezTo>
                    <a:pt x="1778" y="350"/>
                    <a:pt x="1778" y="350"/>
                    <a:pt x="1778" y="350"/>
                  </a:cubicBezTo>
                  <a:cubicBezTo>
                    <a:pt x="1779" y="348"/>
                    <a:pt x="1782" y="349"/>
                    <a:pt x="1783" y="349"/>
                  </a:cubicBezTo>
                  <a:cubicBezTo>
                    <a:pt x="1785" y="348"/>
                    <a:pt x="1782" y="346"/>
                    <a:pt x="1784" y="346"/>
                  </a:cubicBezTo>
                  <a:cubicBezTo>
                    <a:pt x="1784" y="346"/>
                    <a:pt x="1784" y="346"/>
                    <a:pt x="1784" y="346"/>
                  </a:cubicBezTo>
                  <a:cubicBezTo>
                    <a:pt x="1784" y="346"/>
                    <a:pt x="1784" y="346"/>
                    <a:pt x="1785" y="346"/>
                  </a:cubicBezTo>
                  <a:cubicBezTo>
                    <a:pt x="1785" y="346"/>
                    <a:pt x="1785" y="346"/>
                    <a:pt x="1785" y="346"/>
                  </a:cubicBezTo>
                  <a:cubicBezTo>
                    <a:pt x="1785" y="345"/>
                    <a:pt x="1785" y="345"/>
                    <a:pt x="1785" y="345"/>
                  </a:cubicBezTo>
                  <a:cubicBezTo>
                    <a:pt x="1786" y="344"/>
                    <a:pt x="1786" y="346"/>
                    <a:pt x="1788" y="346"/>
                  </a:cubicBezTo>
                  <a:cubicBezTo>
                    <a:pt x="1787" y="341"/>
                    <a:pt x="1790" y="342"/>
                    <a:pt x="1792" y="342"/>
                  </a:cubicBezTo>
                  <a:cubicBezTo>
                    <a:pt x="1791" y="342"/>
                    <a:pt x="1793" y="342"/>
                    <a:pt x="1794" y="342"/>
                  </a:cubicBezTo>
                  <a:cubicBezTo>
                    <a:pt x="1795" y="341"/>
                    <a:pt x="1795" y="336"/>
                    <a:pt x="1796" y="340"/>
                  </a:cubicBezTo>
                  <a:cubicBezTo>
                    <a:pt x="1796" y="336"/>
                    <a:pt x="1799" y="336"/>
                    <a:pt x="1801" y="334"/>
                  </a:cubicBezTo>
                  <a:cubicBezTo>
                    <a:pt x="1801" y="335"/>
                    <a:pt x="1800" y="335"/>
                    <a:pt x="1801" y="336"/>
                  </a:cubicBezTo>
                  <a:cubicBezTo>
                    <a:pt x="1802" y="334"/>
                    <a:pt x="1803" y="333"/>
                    <a:pt x="1804" y="331"/>
                  </a:cubicBezTo>
                  <a:cubicBezTo>
                    <a:pt x="1804" y="333"/>
                    <a:pt x="1807" y="332"/>
                    <a:pt x="1807" y="330"/>
                  </a:cubicBezTo>
                  <a:cubicBezTo>
                    <a:pt x="1807" y="330"/>
                    <a:pt x="1807" y="330"/>
                    <a:pt x="1807" y="330"/>
                  </a:cubicBezTo>
                  <a:cubicBezTo>
                    <a:pt x="1807" y="330"/>
                    <a:pt x="1808" y="330"/>
                    <a:pt x="1808" y="330"/>
                  </a:cubicBezTo>
                  <a:cubicBezTo>
                    <a:pt x="1808" y="330"/>
                    <a:pt x="1808" y="330"/>
                    <a:pt x="1808" y="331"/>
                  </a:cubicBezTo>
                  <a:cubicBezTo>
                    <a:pt x="1808" y="332"/>
                    <a:pt x="1809" y="333"/>
                    <a:pt x="1809" y="334"/>
                  </a:cubicBezTo>
                  <a:cubicBezTo>
                    <a:pt x="1810" y="335"/>
                    <a:pt x="1810" y="335"/>
                    <a:pt x="1810" y="336"/>
                  </a:cubicBezTo>
                  <a:cubicBezTo>
                    <a:pt x="1809" y="337"/>
                    <a:pt x="1809" y="338"/>
                    <a:pt x="1808" y="339"/>
                  </a:cubicBezTo>
                  <a:cubicBezTo>
                    <a:pt x="1808" y="339"/>
                    <a:pt x="1808" y="340"/>
                    <a:pt x="1807" y="341"/>
                  </a:cubicBezTo>
                  <a:cubicBezTo>
                    <a:pt x="1807" y="341"/>
                    <a:pt x="1807" y="342"/>
                    <a:pt x="1807" y="342"/>
                  </a:cubicBezTo>
                  <a:cubicBezTo>
                    <a:pt x="1808" y="342"/>
                    <a:pt x="1808" y="342"/>
                    <a:pt x="1808" y="342"/>
                  </a:cubicBezTo>
                  <a:cubicBezTo>
                    <a:pt x="1808" y="342"/>
                    <a:pt x="1808" y="342"/>
                    <a:pt x="1808" y="342"/>
                  </a:cubicBezTo>
                  <a:cubicBezTo>
                    <a:pt x="1809" y="341"/>
                    <a:pt x="1810" y="340"/>
                    <a:pt x="1810" y="340"/>
                  </a:cubicBezTo>
                  <a:cubicBezTo>
                    <a:pt x="1810" y="339"/>
                    <a:pt x="1811" y="338"/>
                    <a:pt x="1811" y="337"/>
                  </a:cubicBezTo>
                  <a:cubicBezTo>
                    <a:pt x="1812" y="337"/>
                    <a:pt x="1812" y="337"/>
                    <a:pt x="1812" y="337"/>
                  </a:cubicBezTo>
                  <a:cubicBezTo>
                    <a:pt x="1812" y="336"/>
                    <a:pt x="1812" y="336"/>
                    <a:pt x="1812" y="336"/>
                  </a:cubicBezTo>
                  <a:cubicBezTo>
                    <a:pt x="1812" y="335"/>
                    <a:pt x="1811" y="334"/>
                    <a:pt x="1811" y="333"/>
                  </a:cubicBezTo>
                  <a:cubicBezTo>
                    <a:pt x="1810" y="332"/>
                    <a:pt x="1810" y="331"/>
                    <a:pt x="1810" y="330"/>
                  </a:cubicBezTo>
                  <a:cubicBezTo>
                    <a:pt x="1810" y="329"/>
                    <a:pt x="1810" y="329"/>
                    <a:pt x="1810" y="329"/>
                  </a:cubicBezTo>
                  <a:cubicBezTo>
                    <a:pt x="1809" y="329"/>
                    <a:pt x="1809" y="329"/>
                    <a:pt x="1809" y="329"/>
                  </a:cubicBezTo>
                  <a:cubicBezTo>
                    <a:pt x="1809" y="329"/>
                    <a:pt x="1809" y="329"/>
                    <a:pt x="1808" y="329"/>
                  </a:cubicBezTo>
                  <a:cubicBezTo>
                    <a:pt x="1808" y="329"/>
                    <a:pt x="1808" y="329"/>
                    <a:pt x="1808" y="329"/>
                  </a:cubicBezTo>
                  <a:cubicBezTo>
                    <a:pt x="1809" y="328"/>
                    <a:pt x="1809" y="328"/>
                    <a:pt x="1809" y="327"/>
                  </a:cubicBezTo>
                  <a:cubicBezTo>
                    <a:pt x="1809" y="328"/>
                    <a:pt x="1809" y="328"/>
                    <a:pt x="1809" y="328"/>
                  </a:cubicBezTo>
                  <a:cubicBezTo>
                    <a:pt x="1813" y="328"/>
                    <a:pt x="1819" y="326"/>
                    <a:pt x="1818" y="324"/>
                  </a:cubicBezTo>
                  <a:cubicBezTo>
                    <a:pt x="1816" y="326"/>
                    <a:pt x="1818" y="323"/>
                    <a:pt x="1818" y="321"/>
                  </a:cubicBezTo>
                  <a:cubicBezTo>
                    <a:pt x="1817" y="320"/>
                    <a:pt x="1815" y="320"/>
                    <a:pt x="1814" y="320"/>
                  </a:cubicBezTo>
                  <a:cubicBezTo>
                    <a:pt x="1812" y="318"/>
                    <a:pt x="1812" y="318"/>
                    <a:pt x="1812" y="318"/>
                  </a:cubicBezTo>
                  <a:cubicBezTo>
                    <a:pt x="1812" y="318"/>
                    <a:pt x="1812" y="318"/>
                    <a:pt x="1812" y="318"/>
                  </a:cubicBezTo>
                  <a:cubicBezTo>
                    <a:pt x="1812" y="318"/>
                    <a:pt x="1812" y="319"/>
                    <a:pt x="1812" y="319"/>
                  </a:cubicBezTo>
                  <a:cubicBezTo>
                    <a:pt x="1813" y="320"/>
                    <a:pt x="1813" y="320"/>
                    <a:pt x="1813" y="320"/>
                  </a:cubicBezTo>
                  <a:cubicBezTo>
                    <a:pt x="1811" y="321"/>
                    <a:pt x="1811" y="327"/>
                    <a:pt x="1809" y="324"/>
                  </a:cubicBezTo>
                  <a:cubicBezTo>
                    <a:pt x="1809" y="325"/>
                    <a:pt x="1809" y="325"/>
                    <a:pt x="1809" y="326"/>
                  </a:cubicBezTo>
                  <a:cubicBezTo>
                    <a:pt x="1809" y="326"/>
                    <a:pt x="1809" y="326"/>
                    <a:pt x="1809" y="326"/>
                  </a:cubicBezTo>
                  <a:cubicBezTo>
                    <a:pt x="1808" y="327"/>
                    <a:pt x="1808" y="327"/>
                    <a:pt x="1807" y="328"/>
                  </a:cubicBezTo>
                  <a:cubicBezTo>
                    <a:pt x="1807" y="327"/>
                    <a:pt x="1807" y="327"/>
                    <a:pt x="1807" y="327"/>
                  </a:cubicBezTo>
                  <a:cubicBezTo>
                    <a:pt x="1807" y="324"/>
                    <a:pt x="1802" y="325"/>
                    <a:pt x="1802" y="321"/>
                  </a:cubicBezTo>
                  <a:cubicBezTo>
                    <a:pt x="1805" y="319"/>
                    <a:pt x="1803" y="319"/>
                    <a:pt x="1807" y="318"/>
                  </a:cubicBezTo>
                  <a:cubicBezTo>
                    <a:pt x="1807" y="313"/>
                    <a:pt x="1809" y="312"/>
                    <a:pt x="1808" y="309"/>
                  </a:cubicBezTo>
                  <a:cubicBezTo>
                    <a:pt x="1806" y="310"/>
                    <a:pt x="1801" y="309"/>
                    <a:pt x="1802" y="311"/>
                  </a:cubicBezTo>
                  <a:cubicBezTo>
                    <a:pt x="1799" y="309"/>
                    <a:pt x="1795" y="312"/>
                    <a:pt x="1794" y="311"/>
                  </a:cubicBezTo>
                  <a:cubicBezTo>
                    <a:pt x="1795" y="309"/>
                    <a:pt x="1794" y="310"/>
                    <a:pt x="1793" y="308"/>
                  </a:cubicBezTo>
                  <a:cubicBezTo>
                    <a:pt x="1795" y="307"/>
                    <a:pt x="1796" y="300"/>
                    <a:pt x="1799" y="303"/>
                  </a:cubicBezTo>
                  <a:cubicBezTo>
                    <a:pt x="1800" y="300"/>
                    <a:pt x="1795" y="302"/>
                    <a:pt x="1797" y="297"/>
                  </a:cubicBezTo>
                  <a:cubicBezTo>
                    <a:pt x="1793" y="297"/>
                    <a:pt x="1792" y="295"/>
                    <a:pt x="1790" y="297"/>
                  </a:cubicBezTo>
                  <a:cubicBezTo>
                    <a:pt x="1792" y="292"/>
                    <a:pt x="1788" y="282"/>
                    <a:pt x="1793" y="285"/>
                  </a:cubicBezTo>
                  <a:cubicBezTo>
                    <a:pt x="1793" y="287"/>
                    <a:pt x="1793" y="287"/>
                    <a:pt x="1793" y="287"/>
                  </a:cubicBezTo>
                  <a:cubicBezTo>
                    <a:pt x="1793" y="287"/>
                    <a:pt x="1793" y="287"/>
                    <a:pt x="1794" y="287"/>
                  </a:cubicBezTo>
                  <a:cubicBezTo>
                    <a:pt x="1794" y="287"/>
                    <a:pt x="1794" y="287"/>
                    <a:pt x="1794" y="287"/>
                  </a:cubicBezTo>
                  <a:cubicBezTo>
                    <a:pt x="1794" y="285"/>
                    <a:pt x="1794" y="285"/>
                    <a:pt x="1794" y="285"/>
                  </a:cubicBezTo>
                  <a:cubicBezTo>
                    <a:pt x="1795" y="285"/>
                    <a:pt x="1795" y="285"/>
                    <a:pt x="1795" y="284"/>
                  </a:cubicBezTo>
                  <a:cubicBezTo>
                    <a:pt x="1797" y="285"/>
                    <a:pt x="1796" y="287"/>
                    <a:pt x="1795" y="288"/>
                  </a:cubicBezTo>
                  <a:cubicBezTo>
                    <a:pt x="1797" y="288"/>
                    <a:pt x="1800" y="289"/>
                    <a:pt x="1800" y="287"/>
                  </a:cubicBezTo>
                  <a:cubicBezTo>
                    <a:pt x="1800" y="284"/>
                    <a:pt x="1802" y="285"/>
                    <a:pt x="1805" y="282"/>
                  </a:cubicBezTo>
                  <a:cubicBezTo>
                    <a:pt x="1806" y="279"/>
                    <a:pt x="1803" y="280"/>
                    <a:pt x="1803" y="277"/>
                  </a:cubicBezTo>
                  <a:cubicBezTo>
                    <a:pt x="1805" y="274"/>
                    <a:pt x="1805" y="280"/>
                    <a:pt x="1806" y="277"/>
                  </a:cubicBezTo>
                  <a:cubicBezTo>
                    <a:pt x="1805" y="277"/>
                    <a:pt x="1806" y="276"/>
                    <a:pt x="1806" y="275"/>
                  </a:cubicBezTo>
                  <a:cubicBezTo>
                    <a:pt x="1806" y="275"/>
                    <a:pt x="1806" y="275"/>
                    <a:pt x="1806" y="275"/>
                  </a:cubicBezTo>
                  <a:cubicBezTo>
                    <a:pt x="1806" y="275"/>
                    <a:pt x="1807" y="275"/>
                    <a:pt x="1807" y="275"/>
                  </a:cubicBezTo>
                  <a:cubicBezTo>
                    <a:pt x="1807" y="275"/>
                    <a:pt x="1808" y="275"/>
                    <a:pt x="1809" y="275"/>
                  </a:cubicBezTo>
                  <a:cubicBezTo>
                    <a:pt x="1809" y="275"/>
                    <a:pt x="1809" y="275"/>
                    <a:pt x="1809" y="275"/>
                  </a:cubicBezTo>
                  <a:cubicBezTo>
                    <a:pt x="1810" y="276"/>
                    <a:pt x="1815" y="275"/>
                    <a:pt x="1816" y="273"/>
                  </a:cubicBezTo>
                  <a:cubicBezTo>
                    <a:pt x="1816" y="273"/>
                    <a:pt x="1816" y="273"/>
                    <a:pt x="1816" y="273"/>
                  </a:cubicBezTo>
                  <a:cubicBezTo>
                    <a:pt x="1818" y="275"/>
                    <a:pt x="1819" y="275"/>
                    <a:pt x="1821" y="276"/>
                  </a:cubicBezTo>
                  <a:cubicBezTo>
                    <a:pt x="1821" y="276"/>
                    <a:pt x="1821" y="276"/>
                    <a:pt x="1822" y="276"/>
                  </a:cubicBezTo>
                  <a:cubicBezTo>
                    <a:pt x="1822" y="275"/>
                    <a:pt x="1822" y="275"/>
                    <a:pt x="1822" y="275"/>
                  </a:cubicBezTo>
                  <a:cubicBezTo>
                    <a:pt x="1822" y="274"/>
                    <a:pt x="1822" y="274"/>
                    <a:pt x="1821" y="274"/>
                  </a:cubicBezTo>
                  <a:cubicBezTo>
                    <a:pt x="1819" y="274"/>
                    <a:pt x="1818" y="273"/>
                    <a:pt x="1817" y="272"/>
                  </a:cubicBezTo>
                  <a:cubicBezTo>
                    <a:pt x="1817" y="272"/>
                    <a:pt x="1817" y="272"/>
                    <a:pt x="1817" y="272"/>
                  </a:cubicBezTo>
                  <a:cubicBezTo>
                    <a:pt x="1815" y="270"/>
                    <a:pt x="1810" y="269"/>
                    <a:pt x="1809" y="272"/>
                  </a:cubicBezTo>
                  <a:cubicBezTo>
                    <a:pt x="1809" y="273"/>
                    <a:pt x="1809" y="273"/>
                    <a:pt x="1809" y="273"/>
                  </a:cubicBezTo>
                  <a:cubicBezTo>
                    <a:pt x="1808" y="272"/>
                    <a:pt x="1808" y="272"/>
                    <a:pt x="1808" y="271"/>
                  </a:cubicBezTo>
                  <a:cubicBezTo>
                    <a:pt x="1808" y="271"/>
                    <a:pt x="1808" y="271"/>
                    <a:pt x="1807" y="271"/>
                  </a:cubicBezTo>
                  <a:cubicBezTo>
                    <a:pt x="1807" y="271"/>
                    <a:pt x="1807" y="272"/>
                    <a:pt x="1807" y="272"/>
                  </a:cubicBezTo>
                  <a:cubicBezTo>
                    <a:pt x="1807" y="272"/>
                    <a:pt x="1808" y="273"/>
                    <a:pt x="1808" y="273"/>
                  </a:cubicBezTo>
                  <a:cubicBezTo>
                    <a:pt x="1808" y="273"/>
                    <a:pt x="1807" y="274"/>
                    <a:pt x="1807" y="274"/>
                  </a:cubicBezTo>
                  <a:cubicBezTo>
                    <a:pt x="1806" y="272"/>
                    <a:pt x="1806" y="271"/>
                    <a:pt x="1804" y="272"/>
                  </a:cubicBezTo>
                  <a:cubicBezTo>
                    <a:pt x="1805" y="270"/>
                    <a:pt x="1803" y="271"/>
                    <a:pt x="1803" y="269"/>
                  </a:cubicBezTo>
                  <a:cubicBezTo>
                    <a:pt x="1803" y="267"/>
                    <a:pt x="1805" y="267"/>
                    <a:pt x="1806" y="267"/>
                  </a:cubicBezTo>
                  <a:cubicBezTo>
                    <a:pt x="1804" y="271"/>
                    <a:pt x="1812" y="264"/>
                    <a:pt x="1807" y="269"/>
                  </a:cubicBezTo>
                  <a:cubicBezTo>
                    <a:pt x="1810" y="269"/>
                    <a:pt x="1810" y="266"/>
                    <a:pt x="1812" y="266"/>
                  </a:cubicBezTo>
                  <a:cubicBezTo>
                    <a:pt x="1812" y="267"/>
                    <a:pt x="1811" y="267"/>
                    <a:pt x="1812" y="268"/>
                  </a:cubicBezTo>
                  <a:cubicBezTo>
                    <a:pt x="1815" y="264"/>
                    <a:pt x="1818" y="272"/>
                    <a:pt x="1821" y="268"/>
                  </a:cubicBezTo>
                  <a:cubicBezTo>
                    <a:pt x="1820" y="268"/>
                    <a:pt x="1820" y="267"/>
                    <a:pt x="1819" y="267"/>
                  </a:cubicBezTo>
                  <a:cubicBezTo>
                    <a:pt x="1821" y="264"/>
                    <a:pt x="1827" y="266"/>
                    <a:pt x="1829" y="263"/>
                  </a:cubicBezTo>
                  <a:cubicBezTo>
                    <a:pt x="1829" y="263"/>
                    <a:pt x="1830" y="263"/>
                    <a:pt x="1830" y="263"/>
                  </a:cubicBezTo>
                  <a:cubicBezTo>
                    <a:pt x="1830" y="263"/>
                    <a:pt x="1830" y="263"/>
                    <a:pt x="1830" y="263"/>
                  </a:cubicBezTo>
                  <a:cubicBezTo>
                    <a:pt x="1830" y="263"/>
                    <a:pt x="1830" y="263"/>
                    <a:pt x="1831" y="263"/>
                  </a:cubicBezTo>
                  <a:cubicBezTo>
                    <a:pt x="1831" y="264"/>
                    <a:pt x="1831" y="264"/>
                    <a:pt x="1830" y="265"/>
                  </a:cubicBezTo>
                  <a:cubicBezTo>
                    <a:pt x="1833" y="266"/>
                    <a:pt x="1835" y="268"/>
                    <a:pt x="1837" y="267"/>
                  </a:cubicBezTo>
                  <a:cubicBezTo>
                    <a:pt x="1836" y="271"/>
                    <a:pt x="1842" y="278"/>
                    <a:pt x="1844" y="275"/>
                  </a:cubicBezTo>
                  <a:cubicBezTo>
                    <a:pt x="1844" y="275"/>
                    <a:pt x="1844" y="275"/>
                    <a:pt x="1844" y="275"/>
                  </a:cubicBezTo>
                  <a:cubicBezTo>
                    <a:pt x="1844" y="275"/>
                    <a:pt x="1845" y="275"/>
                    <a:pt x="1845" y="275"/>
                  </a:cubicBezTo>
                  <a:cubicBezTo>
                    <a:pt x="1846" y="275"/>
                    <a:pt x="1847" y="274"/>
                    <a:pt x="1848" y="274"/>
                  </a:cubicBezTo>
                  <a:cubicBezTo>
                    <a:pt x="1848" y="274"/>
                    <a:pt x="1848" y="274"/>
                    <a:pt x="1848" y="274"/>
                  </a:cubicBezTo>
                  <a:cubicBezTo>
                    <a:pt x="1848" y="274"/>
                    <a:pt x="1848" y="274"/>
                    <a:pt x="1848" y="274"/>
                  </a:cubicBezTo>
                  <a:cubicBezTo>
                    <a:pt x="1848" y="274"/>
                    <a:pt x="1849" y="274"/>
                    <a:pt x="1849" y="274"/>
                  </a:cubicBezTo>
                  <a:cubicBezTo>
                    <a:pt x="1850" y="273"/>
                    <a:pt x="1851" y="273"/>
                    <a:pt x="1852" y="273"/>
                  </a:cubicBezTo>
                  <a:cubicBezTo>
                    <a:pt x="1852" y="273"/>
                    <a:pt x="1853" y="273"/>
                    <a:pt x="1853" y="273"/>
                  </a:cubicBezTo>
                  <a:cubicBezTo>
                    <a:pt x="1853" y="272"/>
                    <a:pt x="1852" y="272"/>
                    <a:pt x="1852" y="272"/>
                  </a:cubicBezTo>
                  <a:cubicBezTo>
                    <a:pt x="1851" y="271"/>
                    <a:pt x="1850" y="271"/>
                    <a:pt x="1848" y="272"/>
                  </a:cubicBezTo>
                  <a:cubicBezTo>
                    <a:pt x="1848" y="270"/>
                    <a:pt x="1846" y="269"/>
                    <a:pt x="1844" y="268"/>
                  </a:cubicBezTo>
                  <a:cubicBezTo>
                    <a:pt x="1844" y="268"/>
                    <a:pt x="1844" y="267"/>
                    <a:pt x="1844" y="267"/>
                  </a:cubicBezTo>
                  <a:cubicBezTo>
                    <a:pt x="1844" y="267"/>
                    <a:pt x="1844" y="267"/>
                    <a:pt x="1844" y="267"/>
                  </a:cubicBezTo>
                  <a:cubicBezTo>
                    <a:pt x="1848" y="266"/>
                    <a:pt x="1849" y="267"/>
                    <a:pt x="1853" y="266"/>
                  </a:cubicBezTo>
                  <a:cubicBezTo>
                    <a:pt x="1853" y="266"/>
                    <a:pt x="1853" y="266"/>
                    <a:pt x="1853" y="266"/>
                  </a:cubicBezTo>
                  <a:cubicBezTo>
                    <a:pt x="1853" y="266"/>
                    <a:pt x="1853" y="266"/>
                    <a:pt x="1853" y="266"/>
                  </a:cubicBezTo>
                  <a:cubicBezTo>
                    <a:pt x="1853" y="267"/>
                    <a:pt x="1852" y="267"/>
                    <a:pt x="1853" y="268"/>
                  </a:cubicBezTo>
                  <a:cubicBezTo>
                    <a:pt x="1853" y="268"/>
                    <a:pt x="1853" y="268"/>
                    <a:pt x="1853" y="268"/>
                  </a:cubicBezTo>
                  <a:cubicBezTo>
                    <a:pt x="1853" y="269"/>
                    <a:pt x="1853" y="269"/>
                    <a:pt x="1853" y="269"/>
                  </a:cubicBezTo>
                  <a:cubicBezTo>
                    <a:pt x="1853" y="269"/>
                    <a:pt x="1854" y="269"/>
                    <a:pt x="1854" y="269"/>
                  </a:cubicBezTo>
                  <a:cubicBezTo>
                    <a:pt x="1854" y="269"/>
                    <a:pt x="1854" y="269"/>
                    <a:pt x="1854" y="268"/>
                  </a:cubicBezTo>
                  <a:cubicBezTo>
                    <a:pt x="1854" y="268"/>
                    <a:pt x="1854" y="268"/>
                    <a:pt x="1854" y="268"/>
                  </a:cubicBezTo>
                  <a:cubicBezTo>
                    <a:pt x="1854" y="267"/>
                    <a:pt x="1854" y="267"/>
                    <a:pt x="1854" y="267"/>
                  </a:cubicBezTo>
                  <a:cubicBezTo>
                    <a:pt x="1854" y="267"/>
                    <a:pt x="1854" y="267"/>
                    <a:pt x="1854" y="266"/>
                  </a:cubicBezTo>
                  <a:cubicBezTo>
                    <a:pt x="1854" y="266"/>
                    <a:pt x="1854" y="266"/>
                    <a:pt x="1854" y="266"/>
                  </a:cubicBezTo>
                  <a:cubicBezTo>
                    <a:pt x="1854" y="266"/>
                    <a:pt x="1854" y="266"/>
                    <a:pt x="1854" y="266"/>
                  </a:cubicBezTo>
                  <a:cubicBezTo>
                    <a:pt x="1856" y="265"/>
                    <a:pt x="1858" y="265"/>
                    <a:pt x="1860" y="266"/>
                  </a:cubicBezTo>
                  <a:cubicBezTo>
                    <a:pt x="1862" y="266"/>
                    <a:pt x="1864" y="267"/>
                    <a:pt x="1866" y="266"/>
                  </a:cubicBezTo>
                  <a:cubicBezTo>
                    <a:pt x="1866" y="267"/>
                    <a:pt x="1866" y="267"/>
                    <a:pt x="1866" y="267"/>
                  </a:cubicBezTo>
                  <a:cubicBezTo>
                    <a:pt x="1867" y="268"/>
                    <a:pt x="1874" y="268"/>
                    <a:pt x="1875" y="2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TextBox 25"/>
            <p:cNvSpPr txBox="1"/>
            <p:nvPr/>
          </p:nvSpPr>
          <p:spPr>
            <a:xfrm rot="1201245" flipH="1">
              <a:off x="2221" y="4016"/>
              <a:ext cx="966" cy="448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fontAlgn="base"/>
              <a:r>
                <a:rPr lang="zh-CN" altLang="en-US" sz="2800" spc="600">
                  <a:latin typeface="方正思念成诗" panose="02010600010101010101" charset="-122"/>
                  <a:ea typeface="方正思念成诗" panose="02010600010101010101" charset="-122"/>
                </a:rPr>
                <a:t>背景介绍</a:t>
              </a:r>
              <a:endParaRPr lang="zh-CN" altLang="en-US" sz="2800" spc="600">
                <a:solidFill>
                  <a:schemeClr val="tx1">
                    <a:lumMod val="85000"/>
                    <a:lumOff val="15000"/>
                  </a:schemeClr>
                </a:solidFill>
                <a:latin typeface="方正思念成诗" panose="02010600010101010101" charset="-122"/>
                <a:ea typeface="方正思念成诗" panose="02010600010101010101" charset="-122"/>
                <a:sym typeface="Arial" panose="020B0604020202020204" pitchFamily="34" charset="0"/>
              </a:endParaRPr>
            </a:p>
          </p:txBody>
        </p:sp>
        <p:sp>
          <p:nvSpPr>
            <p:cNvPr id="12" name="TextBox 25"/>
            <p:cNvSpPr txBox="1"/>
            <p:nvPr/>
          </p:nvSpPr>
          <p:spPr>
            <a:xfrm rot="1201245" flipH="1">
              <a:off x="2489" y="2320"/>
              <a:ext cx="2710" cy="1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ctr" fontAlgn="base"/>
              <a:r>
                <a:rPr lang="zh-CN" altLang="en-US" sz="44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逐浪湘教钢笔体" panose="03000509000000000000" charset="-122"/>
                  <a:ea typeface="逐浪湘教钢笔体" panose="03000509000000000000" charset="-122"/>
                  <a:sym typeface="微软雅黑" panose="020B0503020204020204" charset="-122"/>
                </a:rPr>
                <a:t>壹</a:t>
              </a:r>
              <a:endParaRPr lang="zh-CN" altLang="en-US" sz="4400" strike="noStrike" noProof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逐浪湘教钢笔体" panose="03000509000000000000" charset="-122"/>
                <a:ea typeface="逐浪湘教钢笔体" panose="03000509000000000000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408" y="3620"/>
              <a:ext cx="243" cy="243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99965" y="521335"/>
            <a:ext cx="2592705" cy="5815330"/>
            <a:chOff x="5534" y="863"/>
            <a:chExt cx="4083" cy="9158"/>
          </a:xfrm>
        </p:grpSpPr>
        <p:sp>
          <p:nvSpPr>
            <p:cNvPr id="3" name="Freeform 9878"/>
            <p:cNvSpPr/>
            <p:nvPr/>
          </p:nvSpPr>
          <p:spPr bwMode="auto">
            <a:xfrm rot="17351586">
              <a:off x="2741" y="3656"/>
              <a:ext cx="9159" cy="3573"/>
            </a:xfrm>
            <a:custGeom>
              <a:avLst/>
              <a:gdLst>
                <a:gd name="T0" fmla="*/ 1813 w 1875"/>
                <a:gd name="T1" fmla="*/ 256 h 404"/>
                <a:gd name="T2" fmla="*/ 1800 w 1875"/>
                <a:gd name="T3" fmla="*/ 223 h 404"/>
                <a:gd name="T4" fmla="*/ 1765 w 1875"/>
                <a:gd name="T5" fmla="*/ 191 h 404"/>
                <a:gd name="T6" fmla="*/ 1794 w 1875"/>
                <a:gd name="T7" fmla="*/ 183 h 404"/>
                <a:gd name="T8" fmla="*/ 1772 w 1875"/>
                <a:gd name="T9" fmla="*/ 148 h 404"/>
                <a:gd name="T10" fmla="*/ 1748 w 1875"/>
                <a:gd name="T11" fmla="*/ 126 h 404"/>
                <a:gd name="T12" fmla="*/ 1735 w 1875"/>
                <a:gd name="T13" fmla="*/ 94 h 404"/>
                <a:gd name="T14" fmla="*/ 1708 w 1875"/>
                <a:gd name="T15" fmla="*/ 84 h 404"/>
                <a:gd name="T16" fmla="*/ 1605 w 1875"/>
                <a:gd name="T17" fmla="*/ 54 h 404"/>
                <a:gd name="T18" fmla="*/ 1425 w 1875"/>
                <a:gd name="T19" fmla="*/ 35 h 404"/>
                <a:gd name="T20" fmla="*/ 1315 w 1875"/>
                <a:gd name="T21" fmla="*/ 35 h 404"/>
                <a:gd name="T22" fmla="*/ 1204 w 1875"/>
                <a:gd name="T23" fmla="*/ 32 h 404"/>
                <a:gd name="T24" fmla="*/ 1162 w 1875"/>
                <a:gd name="T25" fmla="*/ 25 h 404"/>
                <a:gd name="T26" fmla="*/ 1144 w 1875"/>
                <a:gd name="T27" fmla="*/ 30 h 404"/>
                <a:gd name="T28" fmla="*/ 1124 w 1875"/>
                <a:gd name="T29" fmla="*/ 30 h 404"/>
                <a:gd name="T30" fmla="*/ 1119 w 1875"/>
                <a:gd name="T31" fmla="*/ 24 h 404"/>
                <a:gd name="T32" fmla="*/ 1095 w 1875"/>
                <a:gd name="T33" fmla="*/ 15 h 404"/>
                <a:gd name="T34" fmla="*/ 1009 w 1875"/>
                <a:gd name="T35" fmla="*/ 25 h 404"/>
                <a:gd name="T36" fmla="*/ 984 w 1875"/>
                <a:gd name="T37" fmla="*/ 20 h 404"/>
                <a:gd name="T38" fmla="*/ 936 w 1875"/>
                <a:gd name="T39" fmla="*/ 18 h 404"/>
                <a:gd name="T40" fmla="*/ 950 w 1875"/>
                <a:gd name="T41" fmla="*/ 31 h 404"/>
                <a:gd name="T42" fmla="*/ 866 w 1875"/>
                <a:gd name="T43" fmla="*/ 22 h 404"/>
                <a:gd name="T44" fmla="*/ 816 w 1875"/>
                <a:gd name="T45" fmla="*/ 27 h 404"/>
                <a:gd name="T46" fmla="*/ 849 w 1875"/>
                <a:gd name="T47" fmla="*/ 39 h 404"/>
                <a:gd name="T48" fmla="*/ 733 w 1875"/>
                <a:gd name="T49" fmla="*/ 15 h 404"/>
                <a:gd name="T50" fmla="*/ 744 w 1875"/>
                <a:gd name="T51" fmla="*/ 34 h 404"/>
                <a:gd name="T52" fmla="*/ 697 w 1875"/>
                <a:gd name="T53" fmla="*/ 38 h 404"/>
                <a:gd name="T54" fmla="*/ 667 w 1875"/>
                <a:gd name="T55" fmla="*/ 19 h 404"/>
                <a:gd name="T56" fmla="*/ 596 w 1875"/>
                <a:gd name="T57" fmla="*/ 17 h 404"/>
                <a:gd name="T58" fmla="*/ 528 w 1875"/>
                <a:gd name="T59" fmla="*/ 17 h 404"/>
                <a:gd name="T60" fmla="*/ 457 w 1875"/>
                <a:gd name="T61" fmla="*/ 22 h 404"/>
                <a:gd name="T62" fmla="*/ 390 w 1875"/>
                <a:gd name="T63" fmla="*/ 40 h 404"/>
                <a:gd name="T64" fmla="*/ 328 w 1875"/>
                <a:gd name="T65" fmla="*/ 38 h 404"/>
                <a:gd name="T66" fmla="*/ 237 w 1875"/>
                <a:gd name="T67" fmla="*/ 57 h 404"/>
                <a:gd name="T68" fmla="*/ 188 w 1875"/>
                <a:gd name="T69" fmla="*/ 93 h 404"/>
                <a:gd name="T70" fmla="*/ 128 w 1875"/>
                <a:gd name="T71" fmla="*/ 118 h 404"/>
                <a:gd name="T72" fmla="*/ 81 w 1875"/>
                <a:gd name="T73" fmla="*/ 152 h 404"/>
                <a:gd name="T74" fmla="*/ 96 w 1875"/>
                <a:gd name="T75" fmla="*/ 178 h 404"/>
                <a:gd name="T76" fmla="*/ 69 w 1875"/>
                <a:gd name="T77" fmla="*/ 224 h 404"/>
                <a:gd name="T78" fmla="*/ 35 w 1875"/>
                <a:gd name="T79" fmla="*/ 255 h 404"/>
                <a:gd name="T80" fmla="*/ 49 w 1875"/>
                <a:gd name="T81" fmla="*/ 307 h 404"/>
                <a:gd name="T82" fmla="*/ 387 w 1875"/>
                <a:gd name="T83" fmla="*/ 368 h 404"/>
                <a:gd name="T84" fmla="*/ 515 w 1875"/>
                <a:gd name="T85" fmla="*/ 377 h 404"/>
                <a:gd name="T86" fmla="*/ 645 w 1875"/>
                <a:gd name="T87" fmla="*/ 395 h 404"/>
                <a:gd name="T88" fmla="*/ 759 w 1875"/>
                <a:gd name="T89" fmla="*/ 386 h 404"/>
                <a:gd name="T90" fmla="*/ 836 w 1875"/>
                <a:gd name="T91" fmla="*/ 383 h 404"/>
                <a:gd name="T92" fmla="*/ 972 w 1875"/>
                <a:gd name="T93" fmla="*/ 375 h 404"/>
                <a:gd name="T94" fmla="*/ 1093 w 1875"/>
                <a:gd name="T95" fmla="*/ 368 h 404"/>
                <a:gd name="T96" fmla="*/ 1114 w 1875"/>
                <a:gd name="T97" fmla="*/ 348 h 404"/>
                <a:gd name="T98" fmla="*/ 1159 w 1875"/>
                <a:gd name="T99" fmla="*/ 350 h 404"/>
                <a:gd name="T100" fmla="*/ 1239 w 1875"/>
                <a:gd name="T101" fmla="*/ 389 h 404"/>
                <a:gd name="T102" fmla="*/ 1274 w 1875"/>
                <a:gd name="T103" fmla="*/ 340 h 404"/>
                <a:gd name="T104" fmla="*/ 1319 w 1875"/>
                <a:gd name="T105" fmla="*/ 382 h 404"/>
                <a:gd name="T106" fmla="*/ 1404 w 1875"/>
                <a:gd name="T107" fmla="*/ 395 h 404"/>
                <a:gd name="T108" fmla="*/ 1452 w 1875"/>
                <a:gd name="T109" fmla="*/ 392 h 404"/>
                <a:gd name="T110" fmla="*/ 1532 w 1875"/>
                <a:gd name="T111" fmla="*/ 386 h 404"/>
                <a:gd name="T112" fmla="*/ 1564 w 1875"/>
                <a:gd name="T113" fmla="*/ 383 h 404"/>
                <a:gd name="T114" fmla="*/ 1624 w 1875"/>
                <a:gd name="T115" fmla="*/ 378 h 404"/>
                <a:gd name="T116" fmla="*/ 1745 w 1875"/>
                <a:gd name="T117" fmla="*/ 373 h 404"/>
                <a:gd name="T118" fmla="*/ 1808 w 1875"/>
                <a:gd name="T119" fmla="*/ 342 h 404"/>
                <a:gd name="T120" fmla="*/ 1793 w 1875"/>
                <a:gd name="T121" fmla="*/ 287 h 404"/>
                <a:gd name="T122" fmla="*/ 1821 w 1875"/>
                <a:gd name="T123" fmla="*/ 268 h 404"/>
                <a:gd name="T124" fmla="*/ 1866 w 1875"/>
                <a:gd name="T125" fmla="*/ 266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5" h="404">
                  <a:moveTo>
                    <a:pt x="1875" y="264"/>
                  </a:moveTo>
                  <a:cubicBezTo>
                    <a:pt x="1872" y="263"/>
                    <a:pt x="1870" y="262"/>
                    <a:pt x="1866" y="263"/>
                  </a:cubicBezTo>
                  <a:cubicBezTo>
                    <a:pt x="1866" y="263"/>
                    <a:pt x="1866" y="263"/>
                    <a:pt x="1866" y="263"/>
                  </a:cubicBezTo>
                  <a:cubicBezTo>
                    <a:pt x="1866" y="263"/>
                    <a:pt x="1865" y="262"/>
                    <a:pt x="1864" y="262"/>
                  </a:cubicBezTo>
                  <a:cubicBezTo>
                    <a:pt x="1864" y="262"/>
                    <a:pt x="1864" y="262"/>
                    <a:pt x="1863" y="263"/>
                  </a:cubicBezTo>
                  <a:cubicBezTo>
                    <a:pt x="1863" y="263"/>
                    <a:pt x="1863" y="264"/>
                    <a:pt x="1864" y="264"/>
                  </a:cubicBezTo>
                  <a:cubicBezTo>
                    <a:pt x="1864" y="264"/>
                    <a:pt x="1864" y="264"/>
                    <a:pt x="1864" y="264"/>
                  </a:cubicBezTo>
                  <a:cubicBezTo>
                    <a:pt x="1863" y="264"/>
                    <a:pt x="1862" y="264"/>
                    <a:pt x="1860" y="264"/>
                  </a:cubicBezTo>
                  <a:cubicBezTo>
                    <a:pt x="1858" y="263"/>
                    <a:pt x="1856" y="263"/>
                    <a:pt x="1854" y="264"/>
                  </a:cubicBezTo>
                  <a:cubicBezTo>
                    <a:pt x="1855" y="263"/>
                    <a:pt x="1856" y="263"/>
                    <a:pt x="1856" y="262"/>
                  </a:cubicBezTo>
                  <a:cubicBezTo>
                    <a:pt x="1851" y="263"/>
                    <a:pt x="1856" y="261"/>
                    <a:pt x="1854" y="260"/>
                  </a:cubicBezTo>
                  <a:cubicBezTo>
                    <a:pt x="1854" y="261"/>
                    <a:pt x="1853" y="262"/>
                    <a:pt x="1851" y="261"/>
                  </a:cubicBezTo>
                  <a:cubicBezTo>
                    <a:pt x="1852" y="260"/>
                    <a:pt x="1852" y="259"/>
                    <a:pt x="1851" y="259"/>
                  </a:cubicBezTo>
                  <a:cubicBezTo>
                    <a:pt x="1850" y="263"/>
                    <a:pt x="1843" y="260"/>
                    <a:pt x="1840" y="261"/>
                  </a:cubicBezTo>
                  <a:cubicBezTo>
                    <a:pt x="1839" y="260"/>
                    <a:pt x="1839" y="259"/>
                    <a:pt x="1839" y="257"/>
                  </a:cubicBezTo>
                  <a:cubicBezTo>
                    <a:pt x="1839" y="257"/>
                    <a:pt x="1839" y="257"/>
                    <a:pt x="1838" y="257"/>
                  </a:cubicBezTo>
                  <a:cubicBezTo>
                    <a:pt x="1838" y="257"/>
                    <a:pt x="1838" y="257"/>
                    <a:pt x="1838" y="257"/>
                  </a:cubicBezTo>
                  <a:cubicBezTo>
                    <a:pt x="1838" y="258"/>
                    <a:pt x="1838" y="260"/>
                    <a:pt x="1839" y="261"/>
                  </a:cubicBezTo>
                  <a:cubicBezTo>
                    <a:pt x="1838" y="262"/>
                    <a:pt x="1834" y="260"/>
                    <a:pt x="1834" y="263"/>
                  </a:cubicBezTo>
                  <a:cubicBezTo>
                    <a:pt x="1835" y="260"/>
                    <a:pt x="1833" y="261"/>
                    <a:pt x="1831" y="261"/>
                  </a:cubicBezTo>
                  <a:cubicBezTo>
                    <a:pt x="1831" y="261"/>
                    <a:pt x="1831" y="261"/>
                    <a:pt x="1831" y="261"/>
                  </a:cubicBezTo>
                  <a:cubicBezTo>
                    <a:pt x="1831" y="261"/>
                    <a:pt x="1831" y="261"/>
                    <a:pt x="1831" y="261"/>
                  </a:cubicBezTo>
                  <a:cubicBezTo>
                    <a:pt x="1831" y="259"/>
                    <a:pt x="1831" y="259"/>
                    <a:pt x="1831" y="259"/>
                  </a:cubicBezTo>
                  <a:cubicBezTo>
                    <a:pt x="1832" y="259"/>
                    <a:pt x="1832" y="258"/>
                    <a:pt x="1832" y="257"/>
                  </a:cubicBezTo>
                  <a:cubicBezTo>
                    <a:pt x="1830" y="253"/>
                    <a:pt x="1825" y="256"/>
                    <a:pt x="1823" y="256"/>
                  </a:cubicBezTo>
                  <a:cubicBezTo>
                    <a:pt x="1825" y="257"/>
                    <a:pt x="1826" y="259"/>
                    <a:pt x="1827" y="260"/>
                  </a:cubicBezTo>
                  <a:cubicBezTo>
                    <a:pt x="1824" y="262"/>
                    <a:pt x="1818" y="260"/>
                    <a:pt x="1816" y="259"/>
                  </a:cubicBezTo>
                  <a:cubicBezTo>
                    <a:pt x="1816" y="259"/>
                    <a:pt x="1816" y="259"/>
                    <a:pt x="1816" y="259"/>
                  </a:cubicBezTo>
                  <a:cubicBezTo>
                    <a:pt x="1816" y="259"/>
                    <a:pt x="1817" y="259"/>
                    <a:pt x="1817" y="259"/>
                  </a:cubicBezTo>
                  <a:cubicBezTo>
                    <a:pt x="1818" y="259"/>
                    <a:pt x="1820" y="259"/>
                    <a:pt x="1820" y="258"/>
                  </a:cubicBezTo>
                  <a:cubicBezTo>
                    <a:pt x="1821" y="257"/>
                    <a:pt x="1821" y="257"/>
                    <a:pt x="1820" y="257"/>
                  </a:cubicBezTo>
                  <a:cubicBezTo>
                    <a:pt x="1820" y="257"/>
                    <a:pt x="1820" y="257"/>
                    <a:pt x="1820" y="257"/>
                  </a:cubicBezTo>
                  <a:cubicBezTo>
                    <a:pt x="1819" y="258"/>
                    <a:pt x="1819" y="258"/>
                    <a:pt x="1818" y="258"/>
                  </a:cubicBezTo>
                  <a:cubicBezTo>
                    <a:pt x="1817" y="258"/>
                    <a:pt x="1816" y="258"/>
                    <a:pt x="1815" y="258"/>
                  </a:cubicBezTo>
                  <a:cubicBezTo>
                    <a:pt x="1813" y="256"/>
                    <a:pt x="1814" y="260"/>
                    <a:pt x="1813" y="260"/>
                  </a:cubicBezTo>
                  <a:cubicBezTo>
                    <a:pt x="1813" y="259"/>
                    <a:pt x="1813" y="257"/>
                    <a:pt x="1813" y="256"/>
                  </a:cubicBezTo>
                  <a:cubicBezTo>
                    <a:pt x="1810" y="255"/>
                    <a:pt x="1807" y="253"/>
                    <a:pt x="1804" y="255"/>
                  </a:cubicBezTo>
                  <a:cubicBezTo>
                    <a:pt x="1804" y="255"/>
                    <a:pt x="1804" y="255"/>
                    <a:pt x="1804" y="255"/>
                  </a:cubicBezTo>
                  <a:cubicBezTo>
                    <a:pt x="1804" y="254"/>
                    <a:pt x="1801" y="254"/>
                    <a:pt x="1801" y="255"/>
                  </a:cubicBezTo>
                  <a:cubicBezTo>
                    <a:pt x="1801" y="255"/>
                    <a:pt x="1801" y="255"/>
                    <a:pt x="1801" y="255"/>
                  </a:cubicBezTo>
                  <a:cubicBezTo>
                    <a:pt x="1801" y="255"/>
                    <a:pt x="1801" y="255"/>
                    <a:pt x="1800" y="255"/>
                  </a:cubicBezTo>
                  <a:cubicBezTo>
                    <a:pt x="1800" y="255"/>
                    <a:pt x="1800" y="255"/>
                    <a:pt x="1801" y="254"/>
                  </a:cubicBezTo>
                  <a:cubicBezTo>
                    <a:pt x="1794" y="256"/>
                    <a:pt x="1790" y="252"/>
                    <a:pt x="1784" y="250"/>
                  </a:cubicBezTo>
                  <a:cubicBezTo>
                    <a:pt x="1785" y="251"/>
                    <a:pt x="1785" y="252"/>
                    <a:pt x="1784" y="251"/>
                  </a:cubicBezTo>
                  <a:cubicBezTo>
                    <a:pt x="1784" y="249"/>
                    <a:pt x="1784" y="248"/>
                    <a:pt x="1785" y="247"/>
                  </a:cubicBezTo>
                  <a:cubicBezTo>
                    <a:pt x="1785" y="247"/>
                    <a:pt x="1785" y="247"/>
                    <a:pt x="1785" y="247"/>
                  </a:cubicBezTo>
                  <a:cubicBezTo>
                    <a:pt x="1786" y="246"/>
                    <a:pt x="1787" y="246"/>
                    <a:pt x="1788" y="247"/>
                  </a:cubicBezTo>
                  <a:cubicBezTo>
                    <a:pt x="1788" y="247"/>
                    <a:pt x="1789" y="247"/>
                    <a:pt x="1789" y="247"/>
                  </a:cubicBezTo>
                  <a:cubicBezTo>
                    <a:pt x="1789" y="247"/>
                    <a:pt x="1789" y="247"/>
                    <a:pt x="1790" y="246"/>
                  </a:cubicBezTo>
                  <a:cubicBezTo>
                    <a:pt x="1790" y="246"/>
                    <a:pt x="1789" y="245"/>
                    <a:pt x="1789" y="245"/>
                  </a:cubicBezTo>
                  <a:cubicBezTo>
                    <a:pt x="1788" y="244"/>
                    <a:pt x="1787" y="244"/>
                    <a:pt x="1785" y="244"/>
                  </a:cubicBezTo>
                  <a:cubicBezTo>
                    <a:pt x="1785" y="244"/>
                    <a:pt x="1785" y="244"/>
                    <a:pt x="1785" y="244"/>
                  </a:cubicBezTo>
                  <a:cubicBezTo>
                    <a:pt x="1785" y="242"/>
                    <a:pt x="1782" y="244"/>
                    <a:pt x="1782" y="242"/>
                  </a:cubicBezTo>
                  <a:cubicBezTo>
                    <a:pt x="1783" y="242"/>
                    <a:pt x="1784" y="238"/>
                    <a:pt x="1785" y="240"/>
                  </a:cubicBezTo>
                  <a:cubicBezTo>
                    <a:pt x="1785" y="242"/>
                    <a:pt x="1788" y="237"/>
                    <a:pt x="1792" y="239"/>
                  </a:cubicBezTo>
                  <a:cubicBezTo>
                    <a:pt x="1792" y="239"/>
                    <a:pt x="1792" y="239"/>
                    <a:pt x="1792" y="239"/>
                  </a:cubicBezTo>
                  <a:cubicBezTo>
                    <a:pt x="1792" y="241"/>
                    <a:pt x="1787" y="241"/>
                    <a:pt x="1790" y="243"/>
                  </a:cubicBezTo>
                  <a:cubicBezTo>
                    <a:pt x="1790" y="241"/>
                    <a:pt x="1792" y="241"/>
                    <a:pt x="1793" y="240"/>
                  </a:cubicBezTo>
                  <a:cubicBezTo>
                    <a:pt x="1793" y="240"/>
                    <a:pt x="1793" y="240"/>
                    <a:pt x="1793" y="240"/>
                  </a:cubicBezTo>
                  <a:cubicBezTo>
                    <a:pt x="1793" y="240"/>
                    <a:pt x="1793" y="240"/>
                    <a:pt x="1793" y="240"/>
                  </a:cubicBezTo>
                  <a:cubicBezTo>
                    <a:pt x="1796" y="235"/>
                    <a:pt x="1801" y="240"/>
                    <a:pt x="1803" y="237"/>
                  </a:cubicBezTo>
                  <a:cubicBezTo>
                    <a:pt x="1803" y="237"/>
                    <a:pt x="1803" y="237"/>
                    <a:pt x="1803" y="237"/>
                  </a:cubicBezTo>
                  <a:cubicBezTo>
                    <a:pt x="1803" y="237"/>
                    <a:pt x="1804" y="238"/>
                    <a:pt x="1804" y="238"/>
                  </a:cubicBezTo>
                  <a:cubicBezTo>
                    <a:pt x="1804" y="238"/>
                    <a:pt x="1805" y="238"/>
                    <a:pt x="1805" y="238"/>
                  </a:cubicBezTo>
                  <a:cubicBezTo>
                    <a:pt x="1805" y="238"/>
                    <a:pt x="1805" y="237"/>
                    <a:pt x="1805" y="237"/>
                  </a:cubicBezTo>
                  <a:cubicBezTo>
                    <a:pt x="1805" y="237"/>
                    <a:pt x="1805" y="237"/>
                    <a:pt x="1805" y="237"/>
                  </a:cubicBezTo>
                  <a:cubicBezTo>
                    <a:pt x="1804" y="237"/>
                    <a:pt x="1804" y="236"/>
                    <a:pt x="1803" y="236"/>
                  </a:cubicBezTo>
                  <a:cubicBezTo>
                    <a:pt x="1803" y="233"/>
                    <a:pt x="1800" y="236"/>
                    <a:pt x="1798" y="233"/>
                  </a:cubicBezTo>
                  <a:cubicBezTo>
                    <a:pt x="1801" y="232"/>
                    <a:pt x="1797" y="230"/>
                    <a:pt x="1796" y="227"/>
                  </a:cubicBezTo>
                  <a:cubicBezTo>
                    <a:pt x="1798" y="227"/>
                    <a:pt x="1798" y="226"/>
                    <a:pt x="1797" y="223"/>
                  </a:cubicBezTo>
                  <a:cubicBezTo>
                    <a:pt x="1799" y="223"/>
                    <a:pt x="1799" y="223"/>
                    <a:pt x="1799" y="223"/>
                  </a:cubicBezTo>
                  <a:cubicBezTo>
                    <a:pt x="1799" y="223"/>
                    <a:pt x="1800" y="223"/>
                    <a:pt x="1800" y="223"/>
                  </a:cubicBezTo>
                  <a:cubicBezTo>
                    <a:pt x="1800" y="222"/>
                    <a:pt x="1800" y="222"/>
                    <a:pt x="1799" y="222"/>
                  </a:cubicBezTo>
                  <a:cubicBezTo>
                    <a:pt x="1797" y="222"/>
                    <a:pt x="1797" y="222"/>
                    <a:pt x="1797" y="222"/>
                  </a:cubicBezTo>
                  <a:cubicBezTo>
                    <a:pt x="1795" y="221"/>
                    <a:pt x="1793" y="221"/>
                    <a:pt x="1792" y="224"/>
                  </a:cubicBezTo>
                  <a:cubicBezTo>
                    <a:pt x="1792" y="218"/>
                    <a:pt x="1789" y="222"/>
                    <a:pt x="1788" y="218"/>
                  </a:cubicBezTo>
                  <a:cubicBezTo>
                    <a:pt x="1789" y="219"/>
                    <a:pt x="1792" y="216"/>
                    <a:pt x="1790" y="216"/>
                  </a:cubicBezTo>
                  <a:cubicBezTo>
                    <a:pt x="1790" y="217"/>
                    <a:pt x="1789" y="215"/>
                    <a:pt x="1788" y="215"/>
                  </a:cubicBezTo>
                  <a:cubicBezTo>
                    <a:pt x="1789" y="215"/>
                    <a:pt x="1789" y="214"/>
                    <a:pt x="1790" y="214"/>
                  </a:cubicBezTo>
                  <a:cubicBezTo>
                    <a:pt x="1789" y="213"/>
                    <a:pt x="1789" y="213"/>
                    <a:pt x="1789" y="213"/>
                  </a:cubicBezTo>
                  <a:cubicBezTo>
                    <a:pt x="1790" y="214"/>
                    <a:pt x="1791" y="215"/>
                    <a:pt x="1792" y="215"/>
                  </a:cubicBezTo>
                  <a:cubicBezTo>
                    <a:pt x="1792" y="215"/>
                    <a:pt x="1792" y="215"/>
                    <a:pt x="1792" y="215"/>
                  </a:cubicBezTo>
                  <a:cubicBezTo>
                    <a:pt x="1792" y="215"/>
                    <a:pt x="1793" y="215"/>
                    <a:pt x="1793" y="215"/>
                  </a:cubicBezTo>
                  <a:cubicBezTo>
                    <a:pt x="1793" y="214"/>
                    <a:pt x="1793" y="214"/>
                    <a:pt x="1792" y="214"/>
                  </a:cubicBezTo>
                  <a:cubicBezTo>
                    <a:pt x="1792" y="214"/>
                    <a:pt x="1791" y="213"/>
                    <a:pt x="1790" y="213"/>
                  </a:cubicBezTo>
                  <a:cubicBezTo>
                    <a:pt x="1790" y="213"/>
                    <a:pt x="1790" y="212"/>
                    <a:pt x="1790" y="212"/>
                  </a:cubicBezTo>
                  <a:cubicBezTo>
                    <a:pt x="1790" y="212"/>
                    <a:pt x="1790" y="212"/>
                    <a:pt x="1790" y="212"/>
                  </a:cubicBezTo>
                  <a:cubicBezTo>
                    <a:pt x="1791" y="212"/>
                    <a:pt x="1791" y="212"/>
                    <a:pt x="1792" y="211"/>
                  </a:cubicBezTo>
                  <a:cubicBezTo>
                    <a:pt x="1792" y="211"/>
                    <a:pt x="1792" y="210"/>
                    <a:pt x="1792" y="209"/>
                  </a:cubicBezTo>
                  <a:cubicBezTo>
                    <a:pt x="1792" y="209"/>
                    <a:pt x="1791" y="208"/>
                    <a:pt x="1790" y="209"/>
                  </a:cubicBezTo>
                  <a:cubicBezTo>
                    <a:pt x="1790" y="209"/>
                    <a:pt x="1790" y="209"/>
                    <a:pt x="1789" y="209"/>
                  </a:cubicBezTo>
                  <a:cubicBezTo>
                    <a:pt x="1787" y="209"/>
                    <a:pt x="1785" y="208"/>
                    <a:pt x="1785" y="206"/>
                  </a:cubicBezTo>
                  <a:cubicBezTo>
                    <a:pt x="1786" y="206"/>
                    <a:pt x="1786" y="206"/>
                    <a:pt x="1786" y="206"/>
                  </a:cubicBezTo>
                  <a:cubicBezTo>
                    <a:pt x="1786" y="205"/>
                    <a:pt x="1786" y="205"/>
                    <a:pt x="1786" y="205"/>
                  </a:cubicBezTo>
                  <a:cubicBezTo>
                    <a:pt x="1786" y="205"/>
                    <a:pt x="1787" y="205"/>
                    <a:pt x="1787" y="205"/>
                  </a:cubicBezTo>
                  <a:cubicBezTo>
                    <a:pt x="1787" y="206"/>
                    <a:pt x="1788" y="205"/>
                    <a:pt x="1788" y="205"/>
                  </a:cubicBezTo>
                  <a:cubicBezTo>
                    <a:pt x="1788" y="204"/>
                    <a:pt x="1788" y="204"/>
                    <a:pt x="1788" y="204"/>
                  </a:cubicBezTo>
                  <a:cubicBezTo>
                    <a:pt x="1788" y="204"/>
                    <a:pt x="1788" y="204"/>
                    <a:pt x="1788" y="204"/>
                  </a:cubicBezTo>
                  <a:cubicBezTo>
                    <a:pt x="1788" y="204"/>
                    <a:pt x="1787" y="204"/>
                    <a:pt x="1787" y="204"/>
                  </a:cubicBezTo>
                  <a:cubicBezTo>
                    <a:pt x="1786" y="203"/>
                    <a:pt x="1787" y="201"/>
                    <a:pt x="1787" y="200"/>
                  </a:cubicBezTo>
                  <a:cubicBezTo>
                    <a:pt x="1786" y="200"/>
                    <a:pt x="1786" y="199"/>
                    <a:pt x="1786" y="199"/>
                  </a:cubicBezTo>
                  <a:cubicBezTo>
                    <a:pt x="1786" y="199"/>
                    <a:pt x="1786" y="199"/>
                    <a:pt x="1786" y="199"/>
                  </a:cubicBezTo>
                  <a:cubicBezTo>
                    <a:pt x="1785" y="197"/>
                    <a:pt x="1782" y="197"/>
                    <a:pt x="1780" y="197"/>
                  </a:cubicBezTo>
                  <a:cubicBezTo>
                    <a:pt x="1780" y="197"/>
                    <a:pt x="1780" y="197"/>
                    <a:pt x="1780" y="197"/>
                  </a:cubicBezTo>
                  <a:cubicBezTo>
                    <a:pt x="1780" y="198"/>
                    <a:pt x="1780" y="198"/>
                    <a:pt x="1780" y="198"/>
                  </a:cubicBezTo>
                  <a:cubicBezTo>
                    <a:pt x="1780" y="198"/>
                    <a:pt x="1780" y="199"/>
                    <a:pt x="1780" y="199"/>
                  </a:cubicBezTo>
                  <a:cubicBezTo>
                    <a:pt x="1776" y="197"/>
                    <a:pt x="1776" y="193"/>
                    <a:pt x="1774" y="192"/>
                  </a:cubicBezTo>
                  <a:cubicBezTo>
                    <a:pt x="1773" y="191"/>
                    <a:pt x="1769" y="194"/>
                    <a:pt x="1765" y="191"/>
                  </a:cubicBezTo>
                  <a:cubicBezTo>
                    <a:pt x="1765" y="190"/>
                    <a:pt x="1767" y="191"/>
                    <a:pt x="1766" y="188"/>
                  </a:cubicBezTo>
                  <a:cubicBezTo>
                    <a:pt x="1766" y="188"/>
                    <a:pt x="1766" y="188"/>
                    <a:pt x="1766" y="188"/>
                  </a:cubicBezTo>
                  <a:cubicBezTo>
                    <a:pt x="1767" y="188"/>
                    <a:pt x="1768" y="188"/>
                    <a:pt x="1768" y="188"/>
                  </a:cubicBezTo>
                  <a:cubicBezTo>
                    <a:pt x="1769" y="189"/>
                    <a:pt x="1769" y="189"/>
                    <a:pt x="1770" y="189"/>
                  </a:cubicBezTo>
                  <a:cubicBezTo>
                    <a:pt x="1770" y="189"/>
                    <a:pt x="1770" y="189"/>
                    <a:pt x="1770" y="189"/>
                  </a:cubicBezTo>
                  <a:cubicBezTo>
                    <a:pt x="1771" y="189"/>
                    <a:pt x="1771" y="189"/>
                    <a:pt x="1771" y="189"/>
                  </a:cubicBezTo>
                  <a:cubicBezTo>
                    <a:pt x="1771" y="189"/>
                    <a:pt x="1771" y="188"/>
                    <a:pt x="1771" y="188"/>
                  </a:cubicBezTo>
                  <a:cubicBezTo>
                    <a:pt x="1771" y="188"/>
                    <a:pt x="1771" y="188"/>
                    <a:pt x="1771" y="188"/>
                  </a:cubicBezTo>
                  <a:cubicBezTo>
                    <a:pt x="1773" y="188"/>
                    <a:pt x="1772" y="190"/>
                    <a:pt x="1771" y="191"/>
                  </a:cubicBezTo>
                  <a:cubicBezTo>
                    <a:pt x="1774" y="190"/>
                    <a:pt x="1777" y="190"/>
                    <a:pt x="1780" y="192"/>
                  </a:cubicBezTo>
                  <a:cubicBezTo>
                    <a:pt x="1780" y="192"/>
                    <a:pt x="1780" y="192"/>
                    <a:pt x="1780" y="192"/>
                  </a:cubicBezTo>
                  <a:cubicBezTo>
                    <a:pt x="1782" y="193"/>
                    <a:pt x="1785" y="194"/>
                    <a:pt x="1787" y="195"/>
                  </a:cubicBezTo>
                  <a:cubicBezTo>
                    <a:pt x="1789" y="196"/>
                    <a:pt x="1791" y="196"/>
                    <a:pt x="1792" y="197"/>
                  </a:cubicBezTo>
                  <a:cubicBezTo>
                    <a:pt x="1792" y="197"/>
                    <a:pt x="1792" y="197"/>
                    <a:pt x="1793" y="197"/>
                  </a:cubicBezTo>
                  <a:cubicBezTo>
                    <a:pt x="1793" y="197"/>
                    <a:pt x="1793" y="197"/>
                    <a:pt x="1793" y="197"/>
                  </a:cubicBezTo>
                  <a:cubicBezTo>
                    <a:pt x="1793" y="196"/>
                    <a:pt x="1793" y="196"/>
                    <a:pt x="1793" y="196"/>
                  </a:cubicBezTo>
                  <a:cubicBezTo>
                    <a:pt x="1791" y="195"/>
                    <a:pt x="1789" y="194"/>
                    <a:pt x="1788" y="194"/>
                  </a:cubicBezTo>
                  <a:cubicBezTo>
                    <a:pt x="1785" y="193"/>
                    <a:pt x="1783" y="192"/>
                    <a:pt x="1781" y="191"/>
                  </a:cubicBezTo>
                  <a:cubicBezTo>
                    <a:pt x="1781" y="191"/>
                    <a:pt x="1781" y="191"/>
                    <a:pt x="1781" y="190"/>
                  </a:cubicBezTo>
                  <a:cubicBezTo>
                    <a:pt x="1782" y="192"/>
                    <a:pt x="1785" y="191"/>
                    <a:pt x="1785" y="189"/>
                  </a:cubicBezTo>
                  <a:cubicBezTo>
                    <a:pt x="1786" y="189"/>
                    <a:pt x="1786" y="189"/>
                    <a:pt x="1786" y="189"/>
                  </a:cubicBezTo>
                  <a:cubicBezTo>
                    <a:pt x="1786" y="189"/>
                    <a:pt x="1786" y="189"/>
                    <a:pt x="1786" y="189"/>
                  </a:cubicBezTo>
                  <a:cubicBezTo>
                    <a:pt x="1786" y="188"/>
                    <a:pt x="1786" y="188"/>
                    <a:pt x="1786" y="188"/>
                  </a:cubicBezTo>
                  <a:cubicBezTo>
                    <a:pt x="1786" y="188"/>
                    <a:pt x="1786" y="188"/>
                    <a:pt x="1786" y="188"/>
                  </a:cubicBezTo>
                  <a:cubicBezTo>
                    <a:pt x="1787" y="187"/>
                    <a:pt x="1785" y="183"/>
                    <a:pt x="1786" y="183"/>
                  </a:cubicBezTo>
                  <a:cubicBezTo>
                    <a:pt x="1786" y="183"/>
                    <a:pt x="1786" y="183"/>
                    <a:pt x="1786" y="183"/>
                  </a:cubicBezTo>
                  <a:cubicBezTo>
                    <a:pt x="1788" y="183"/>
                    <a:pt x="1789" y="183"/>
                    <a:pt x="1790" y="184"/>
                  </a:cubicBezTo>
                  <a:cubicBezTo>
                    <a:pt x="1790" y="184"/>
                    <a:pt x="1790" y="184"/>
                    <a:pt x="1790" y="184"/>
                  </a:cubicBezTo>
                  <a:cubicBezTo>
                    <a:pt x="1790" y="184"/>
                    <a:pt x="1790" y="185"/>
                    <a:pt x="1790" y="185"/>
                  </a:cubicBezTo>
                  <a:cubicBezTo>
                    <a:pt x="1790" y="185"/>
                    <a:pt x="1790" y="186"/>
                    <a:pt x="1790" y="186"/>
                  </a:cubicBezTo>
                  <a:cubicBezTo>
                    <a:pt x="1790" y="186"/>
                    <a:pt x="1790" y="186"/>
                    <a:pt x="1790" y="186"/>
                  </a:cubicBezTo>
                  <a:cubicBezTo>
                    <a:pt x="1791" y="186"/>
                    <a:pt x="1791" y="186"/>
                    <a:pt x="1791" y="185"/>
                  </a:cubicBezTo>
                  <a:cubicBezTo>
                    <a:pt x="1791" y="185"/>
                    <a:pt x="1791" y="185"/>
                    <a:pt x="1791" y="184"/>
                  </a:cubicBezTo>
                  <a:cubicBezTo>
                    <a:pt x="1791" y="184"/>
                    <a:pt x="1791" y="184"/>
                    <a:pt x="1791" y="184"/>
                  </a:cubicBezTo>
                  <a:cubicBezTo>
                    <a:pt x="1791" y="184"/>
                    <a:pt x="1791" y="184"/>
                    <a:pt x="1791" y="184"/>
                  </a:cubicBezTo>
                  <a:cubicBezTo>
                    <a:pt x="1792" y="183"/>
                    <a:pt x="1793" y="183"/>
                    <a:pt x="1794" y="183"/>
                  </a:cubicBezTo>
                  <a:cubicBezTo>
                    <a:pt x="1795" y="183"/>
                    <a:pt x="1796" y="184"/>
                    <a:pt x="1797" y="183"/>
                  </a:cubicBezTo>
                  <a:cubicBezTo>
                    <a:pt x="1797" y="183"/>
                    <a:pt x="1797" y="183"/>
                    <a:pt x="1797" y="183"/>
                  </a:cubicBezTo>
                  <a:cubicBezTo>
                    <a:pt x="1797" y="183"/>
                    <a:pt x="1797" y="183"/>
                    <a:pt x="1797" y="183"/>
                  </a:cubicBezTo>
                  <a:cubicBezTo>
                    <a:pt x="1798" y="186"/>
                    <a:pt x="1801" y="187"/>
                    <a:pt x="1803" y="184"/>
                  </a:cubicBezTo>
                  <a:cubicBezTo>
                    <a:pt x="1802" y="182"/>
                    <a:pt x="1801" y="181"/>
                    <a:pt x="1798" y="181"/>
                  </a:cubicBezTo>
                  <a:cubicBezTo>
                    <a:pt x="1798" y="180"/>
                    <a:pt x="1798" y="180"/>
                    <a:pt x="1798" y="179"/>
                  </a:cubicBezTo>
                  <a:cubicBezTo>
                    <a:pt x="1798" y="179"/>
                    <a:pt x="1798" y="178"/>
                    <a:pt x="1798" y="178"/>
                  </a:cubicBezTo>
                  <a:cubicBezTo>
                    <a:pt x="1797" y="177"/>
                    <a:pt x="1797" y="177"/>
                    <a:pt x="1797" y="177"/>
                  </a:cubicBezTo>
                  <a:cubicBezTo>
                    <a:pt x="1797" y="177"/>
                    <a:pt x="1797" y="177"/>
                    <a:pt x="1797" y="177"/>
                  </a:cubicBezTo>
                  <a:cubicBezTo>
                    <a:pt x="1792" y="177"/>
                    <a:pt x="1788" y="176"/>
                    <a:pt x="1784" y="176"/>
                  </a:cubicBezTo>
                  <a:cubicBezTo>
                    <a:pt x="1784" y="176"/>
                    <a:pt x="1784" y="176"/>
                    <a:pt x="1784" y="176"/>
                  </a:cubicBezTo>
                  <a:cubicBezTo>
                    <a:pt x="1784" y="176"/>
                    <a:pt x="1784" y="176"/>
                    <a:pt x="1784" y="176"/>
                  </a:cubicBezTo>
                  <a:cubicBezTo>
                    <a:pt x="1783" y="176"/>
                    <a:pt x="1783" y="175"/>
                    <a:pt x="1783" y="175"/>
                  </a:cubicBezTo>
                  <a:cubicBezTo>
                    <a:pt x="1782" y="175"/>
                    <a:pt x="1782" y="174"/>
                    <a:pt x="1781" y="174"/>
                  </a:cubicBezTo>
                  <a:cubicBezTo>
                    <a:pt x="1781" y="174"/>
                    <a:pt x="1780" y="174"/>
                    <a:pt x="1780" y="174"/>
                  </a:cubicBezTo>
                  <a:cubicBezTo>
                    <a:pt x="1780" y="174"/>
                    <a:pt x="1780" y="174"/>
                    <a:pt x="1780" y="174"/>
                  </a:cubicBezTo>
                  <a:cubicBezTo>
                    <a:pt x="1779" y="172"/>
                    <a:pt x="1776" y="172"/>
                    <a:pt x="1776" y="170"/>
                  </a:cubicBezTo>
                  <a:cubicBezTo>
                    <a:pt x="1776" y="170"/>
                    <a:pt x="1776" y="170"/>
                    <a:pt x="1776" y="170"/>
                  </a:cubicBezTo>
                  <a:cubicBezTo>
                    <a:pt x="1776" y="170"/>
                    <a:pt x="1777" y="170"/>
                    <a:pt x="1777" y="170"/>
                  </a:cubicBezTo>
                  <a:cubicBezTo>
                    <a:pt x="1777" y="170"/>
                    <a:pt x="1778" y="170"/>
                    <a:pt x="1778" y="171"/>
                  </a:cubicBezTo>
                  <a:cubicBezTo>
                    <a:pt x="1778" y="171"/>
                    <a:pt x="1778" y="171"/>
                    <a:pt x="1779" y="170"/>
                  </a:cubicBezTo>
                  <a:cubicBezTo>
                    <a:pt x="1779" y="170"/>
                    <a:pt x="1779" y="170"/>
                    <a:pt x="1778" y="169"/>
                  </a:cubicBezTo>
                  <a:cubicBezTo>
                    <a:pt x="1778" y="169"/>
                    <a:pt x="1777" y="168"/>
                    <a:pt x="1777" y="168"/>
                  </a:cubicBezTo>
                  <a:cubicBezTo>
                    <a:pt x="1776" y="168"/>
                    <a:pt x="1776" y="168"/>
                    <a:pt x="1776" y="168"/>
                  </a:cubicBezTo>
                  <a:cubicBezTo>
                    <a:pt x="1776" y="168"/>
                    <a:pt x="1776" y="168"/>
                    <a:pt x="1776" y="168"/>
                  </a:cubicBezTo>
                  <a:cubicBezTo>
                    <a:pt x="1776" y="169"/>
                    <a:pt x="1776" y="169"/>
                    <a:pt x="1776" y="169"/>
                  </a:cubicBezTo>
                  <a:cubicBezTo>
                    <a:pt x="1776" y="169"/>
                    <a:pt x="1775" y="169"/>
                    <a:pt x="1775" y="169"/>
                  </a:cubicBezTo>
                  <a:cubicBezTo>
                    <a:pt x="1775" y="169"/>
                    <a:pt x="1775" y="169"/>
                    <a:pt x="1775" y="169"/>
                  </a:cubicBezTo>
                  <a:cubicBezTo>
                    <a:pt x="1773" y="165"/>
                    <a:pt x="1774" y="163"/>
                    <a:pt x="1772" y="158"/>
                  </a:cubicBezTo>
                  <a:cubicBezTo>
                    <a:pt x="1773" y="159"/>
                    <a:pt x="1774" y="159"/>
                    <a:pt x="1775" y="158"/>
                  </a:cubicBezTo>
                  <a:cubicBezTo>
                    <a:pt x="1773" y="155"/>
                    <a:pt x="1770" y="154"/>
                    <a:pt x="1767" y="154"/>
                  </a:cubicBezTo>
                  <a:cubicBezTo>
                    <a:pt x="1767" y="149"/>
                    <a:pt x="1766" y="151"/>
                    <a:pt x="1765" y="146"/>
                  </a:cubicBezTo>
                  <a:cubicBezTo>
                    <a:pt x="1765" y="146"/>
                    <a:pt x="1765" y="146"/>
                    <a:pt x="1765" y="146"/>
                  </a:cubicBezTo>
                  <a:cubicBezTo>
                    <a:pt x="1766" y="146"/>
                    <a:pt x="1767" y="147"/>
                    <a:pt x="1768" y="147"/>
                  </a:cubicBezTo>
                  <a:cubicBezTo>
                    <a:pt x="1769" y="147"/>
                    <a:pt x="1769" y="148"/>
                    <a:pt x="1770" y="148"/>
                  </a:cubicBezTo>
                  <a:cubicBezTo>
                    <a:pt x="1771" y="148"/>
                    <a:pt x="1771" y="148"/>
                    <a:pt x="1772" y="148"/>
                  </a:cubicBezTo>
                  <a:cubicBezTo>
                    <a:pt x="1772" y="148"/>
                    <a:pt x="1772" y="148"/>
                    <a:pt x="1772" y="148"/>
                  </a:cubicBezTo>
                  <a:cubicBezTo>
                    <a:pt x="1772" y="148"/>
                    <a:pt x="1772" y="148"/>
                    <a:pt x="1773" y="148"/>
                  </a:cubicBezTo>
                  <a:cubicBezTo>
                    <a:pt x="1773" y="148"/>
                    <a:pt x="1773" y="148"/>
                    <a:pt x="1773" y="148"/>
                  </a:cubicBezTo>
                  <a:cubicBezTo>
                    <a:pt x="1773" y="148"/>
                    <a:pt x="1773" y="148"/>
                    <a:pt x="1773" y="148"/>
                  </a:cubicBezTo>
                  <a:cubicBezTo>
                    <a:pt x="1774" y="148"/>
                    <a:pt x="1774" y="147"/>
                    <a:pt x="1774" y="147"/>
                  </a:cubicBezTo>
                  <a:cubicBezTo>
                    <a:pt x="1774" y="146"/>
                    <a:pt x="1774" y="146"/>
                    <a:pt x="1774" y="146"/>
                  </a:cubicBezTo>
                  <a:cubicBezTo>
                    <a:pt x="1773" y="146"/>
                    <a:pt x="1773" y="146"/>
                    <a:pt x="1773" y="146"/>
                  </a:cubicBezTo>
                  <a:cubicBezTo>
                    <a:pt x="1773" y="146"/>
                    <a:pt x="1772" y="146"/>
                    <a:pt x="1772" y="146"/>
                  </a:cubicBezTo>
                  <a:cubicBezTo>
                    <a:pt x="1772" y="145"/>
                    <a:pt x="1772" y="144"/>
                    <a:pt x="1771" y="144"/>
                  </a:cubicBezTo>
                  <a:cubicBezTo>
                    <a:pt x="1771" y="144"/>
                    <a:pt x="1770" y="144"/>
                    <a:pt x="1770" y="144"/>
                  </a:cubicBezTo>
                  <a:cubicBezTo>
                    <a:pt x="1770" y="145"/>
                    <a:pt x="1770" y="145"/>
                    <a:pt x="1770" y="145"/>
                  </a:cubicBezTo>
                  <a:cubicBezTo>
                    <a:pt x="1771" y="145"/>
                    <a:pt x="1771" y="146"/>
                    <a:pt x="1771" y="146"/>
                  </a:cubicBezTo>
                  <a:cubicBezTo>
                    <a:pt x="1770" y="147"/>
                    <a:pt x="1769" y="146"/>
                    <a:pt x="1768" y="146"/>
                  </a:cubicBezTo>
                  <a:cubicBezTo>
                    <a:pt x="1767" y="145"/>
                    <a:pt x="1766" y="145"/>
                    <a:pt x="1765" y="145"/>
                  </a:cubicBezTo>
                  <a:cubicBezTo>
                    <a:pt x="1764" y="144"/>
                    <a:pt x="1763" y="143"/>
                    <a:pt x="1763" y="142"/>
                  </a:cubicBezTo>
                  <a:cubicBezTo>
                    <a:pt x="1761" y="141"/>
                    <a:pt x="1761" y="143"/>
                    <a:pt x="1759" y="143"/>
                  </a:cubicBezTo>
                  <a:cubicBezTo>
                    <a:pt x="1759" y="138"/>
                    <a:pt x="1756" y="136"/>
                    <a:pt x="1754" y="135"/>
                  </a:cubicBezTo>
                  <a:cubicBezTo>
                    <a:pt x="1753" y="133"/>
                    <a:pt x="1757" y="136"/>
                    <a:pt x="1756" y="133"/>
                  </a:cubicBezTo>
                  <a:cubicBezTo>
                    <a:pt x="1755" y="133"/>
                    <a:pt x="1754" y="132"/>
                    <a:pt x="1753" y="132"/>
                  </a:cubicBezTo>
                  <a:cubicBezTo>
                    <a:pt x="1755" y="135"/>
                    <a:pt x="1751" y="137"/>
                    <a:pt x="1750" y="133"/>
                  </a:cubicBezTo>
                  <a:cubicBezTo>
                    <a:pt x="1751" y="133"/>
                    <a:pt x="1751" y="135"/>
                    <a:pt x="1751" y="132"/>
                  </a:cubicBezTo>
                  <a:cubicBezTo>
                    <a:pt x="1749" y="133"/>
                    <a:pt x="1746" y="129"/>
                    <a:pt x="1747" y="128"/>
                  </a:cubicBezTo>
                  <a:cubicBezTo>
                    <a:pt x="1747" y="128"/>
                    <a:pt x="1747" y="128"/>
                    <a:pt x="1747" y="128"/>
                  </a:cubicBezTo>
                  <a:cubicBezTo>
                    <a:pt x="1747" y="128"/>
                    <a:pt x="1748" y="127"/>
                    <a:pt x="1748" y="127"/>
                  </a:cubicBezTo>
                  <a:cubicBezTo>
                    <a:pt x="1748" y="128"/>
                    <a:pt x="1748" y="128"/>
                    <a:pt x="1748" y="128"/>
                  </a:cubicBezTo>
                  <a:cubicBezTo>
                    <a:pt x="1749" y="129"/>
                    <a:pt x="1749" y="129"/>
                    <a:pt x="1749" y="129"/>
                  </a:cubicBezTo>
                  <a:cubicBezTo>
                    <a:pt x="1749" y="129"/>
                    <a:pt x="1749" y="129"/>
                    <a:pt x="1749" y="129"/>
                  </a:cubicBezTo>
                  <a:cubicBezTo>
                    <a:pt x="1750" y="129"/>
                    <a:pt x="1750" y="130"/>
                    <a:pt x="1750" y="130"/>
                  </a:cubicBezTo>
                  <a:cubicBezTo>
                    <a:pt x="1751" y="130"/>
                    <a:pt x="1752" y="129"/>
                    <a:pt x="1752" y="129"/>
                  </a:cubicBezTo>
                  <a:cubicBezTo>
                    <a:pt x="1753" y="129"/>
                    <a:pt x="1753" y="129"/>
                    <a:pt x="1754" y="129"/>
                  </a:cubicBezTo>
                  <a:cubicBezTo>
                    <a:pt x="1754" y="129"/>
                    <a:pt x="1754" y="128"/>
                    <a:pt x="1754" y="128"/>
                  </a:cubicBezTo>
                  <a:cubicBezTo>
                    <a:pt x="1754" y="128"/>
                    <a:pt x="1754" y="127"/>
                    <a:pt x="1753" y="127"/>
                  </a:cubicBezTo>
                  <a:cubicBezTo>
                    <a:pt x="1753" y="127"/>
                    <a:pt x="1752" y="128"/>
                    <a:pt x="1752" y="128"/>
                  </a:cubicBezTo>
                  <a:cubicBezTo>
                    <a:pt x="1751" y="128"/>
                    <a:pt x="1750" y="128"/>
                    <a:pt x="1750" y="128"/>
                  </a:cubicBezTo>
                  <a:cubicBezTo>
                    <a:pt x="1750" y="128"/>
                    <a:pt x="1750" y="128"/>
                    <a:pt x="1750" y="127"/>
                  </a:cubicBezTo>
                  <a:cubicBezTo>
                    <a:pt x="1749" y="127"/>
                    <a:pt x="1749" y="126"/>
                    <a:pt x="1748" y="126"/>
                  </a:cubicBezTo>
                  <a:cubicBezTo>
                    <a:pt x="1748" y="126"/>
                    <a:pt x="1748" y="126"/>
                    <a:pt x="1748" y="126"/>
                  </a:cubicBezTo>
                  <a:cubicBezTo>
                    <a:pt x="1748" y="126"/>
                    <a:pt x="1748" y="126"/>
                    <a:pt x="1748" y="126"/>
                  </a:cubicBezTo>
                  <a:cubicBezTo>
                    <a:pt x="1747" y="126"/>
                    <a:pt x="1747" y="126"/>
                    <a:pt x="1747" y="126"/>
                  </a:cubicBezTo>
                  <a:cubicBezTo>
                    <a:pt x="1745" y="125"/>
                    <a:pt x="1749" y="125"/>
                    <a:pt x="1749" y="123"/>
                  </a:cubicBezTo>
                  <a:cubicBezTo>
                    <a:pt x="1747" y="121"/>
                    <a:pt x="1744" y="125"/>
                    <a:pt x="1743" y="121"/>
                  </a:cubicBezTo>
                  <a:cubicBezTo>
                    <a:pt x="1746" y="123"/>
                    <a:pt x="1741" y="120"/>
                    <a:pt x="1744" y="118"/>
                  </a:cubicBezTo>
                  <a:cubicBezTo>
                    <a:pt x="1741" y="117"/>
                    <a:pt x="1740" y="114"/>
                    <a:pt x="1737" y="114"/>
                  </a:cubicBezTo>
                  <a:cubicBezTo>
                    <a:pt x="1736" y="116"/>
                    <a:pt x="1739" y="117"/>
                    <a:pt x="1737" y="117"/>
                  </a:cubicBezTo>
                  <a:cubicBezTo>
                    <a:pt x="1735" y="116"/>
                    <a:pt x="1734" y="114"/>
                    <a:pt x="1733" y="117"/>
                  </a:cubicBezTo>
                  <a:cubicBezTo>
                    <a:pt x="1734" y="117"/>
                    <a:pt x="1735" y="118"/>
                    <a:pt x="1734" y="118"/>
                  </a:cubicBezTo>
                  <a:cubicBezTo>
                    <a:pt x="1731" y="116"/>
                    <a:pt x="1733" y="114"/>
                    <a:pt x="1729" y="113"/>
                  </a:cubicBezTo>
                  <a:cubicBezTo>
                    <a:pt x="1730" y="112"/>
                    <a:pt x="1730" y="112"/>
                    <a:pt x="1730" y="112"/>
                  </a:cubicBezTo>
                  <a:cubicBezTo>
                    <a:pt x="1731" y="111"/>
                    <a:pt x="1733" y="113"/>
                    <a:pt x="1737" y="111"/>
                  </a:cubicBezTo>
                  <a:cubicBezTo>
                    <a:pt x="1738" y="112"/>
                    <a:pt x="1740" y="113"/>
                    <a:pt x="1741" y="111"/>
                  </a:cubicBezTo>
                  <a:cubicBezTo>
                    <a:pt x="1742" y="111"/>
                    <a:pt x="1743" y="111"/>
                    <a:pt x="1744" y="112"/>
                  </a:cubicBezTo>
                  <a:cubicBezTo>
                    <a:pt x="1744" y="112"/>
                    <a:pt x="1744" y="112"/>
                    <a:pt x="1744" y="112"/>
                  </a:cubicBezTo>
                  <a:cubicBezTo>
                    <a:pt x="1744" y="112"/>
                    <a:pt x="1745" y="112"/>
                    <a:pt x="1745" y="111"/>
                  </a:cubicBezTo>
                  <a:cubicBezTo>
                    <a:pt x="1745" y="111"/>
                    <a:pt x="1745" y="110"/>
                    <a:pt x="1745" y="110"/>
                  </a:cubicBezTo>
                  <a:cubicBezTo>
                    <a:pt x="1743" y="109"/>
                    <a:pt x="1741" y="109"/>
                    <a:pt x="1740" y="109"/>
                  </a:cubicBezTo>
                  <a:cubicBezTo>
                    <a:pt x="1740" y="109"/>
                    <a:pt x="1740" y="109"/>
                    <a:pt x="1740" y="109"/>
                  </a:cubicBezTo>
                  <a:cubicBezTo>
                    <a:pt x="1740" y="109"/>
                    <a:pt x="1740" y="108"/>
                    <a:pt x="1740" y="108"/>
                  </a:cubicBezTo>
                  <a:cubicBezTo>
                    <a:pt x="1741" y="108"/>
                    <a:pt x="1741" y="108"/>
                    <a:pt x="1741" y="108"/>
                  </a:cubicBezTo>
                  <a:cubicBezTo>
                    <a:pt x="1741" y="108"/>
                    <a:pt x="1741" y="108"/>
                    <a:pt x="1741" y="108"/>
                  </a:cubicBezTo>
                  <a:cubicBezTo>
                    <a:pt x="1741" y="107"/>
                    <a:pt x="1741" y="107"/>
                    <a:pt x="1741" y="107"/>
                  </a:cubicBezTo>
                  <a:cubicBezTo>
                    <a:pt x="1740" y="107"/>
                    <a:pt x="1740" y="107"/>
                    <a:pt x="1740" y="107"/>
                  </a:cubicBezTo>
                  <a:cubicBezTo>
                    <a:pt x="1737" y="103"/>
                    <a:pt x="1733" y="105"/>
                    <a:pt x="1730" y="102"/>
                  </a:cubicBezTo>
                  <a:cubicBezTo>
                    <a:pt x="1730" y="102"/>
                    <a:pt x="1730" y="102"/>
                    <a:pt x="1730" y="102"/>
                  </a:cubicBezTo>
                  <a:cubicBezTo>
                    <a:pt x="1730" y="102"/>
                    <a:pt x="1730" y="102"/>
                    <a:pt x="1730" y="102"/>
                  </a:cubicBezTo>
                  <a:cubicBezTo>
                    <a:pt x="1730" y="102"/>
                    <a:pt x="1730" y="101"/>
                    <a:pt x="1730" y="101"/>
                  </a:cubicBezTo>
                  <a:cubicBezTo>
                    <a:pt x="1732" y="101"/>
                    <a:pt x="1733" y="100"/>
                    <a:pt x="1734" y="97"/>
                  </a:cubicBezTo>
                  <a:cubicBezTo>
                    <a:pt x="1735" y="97"/>
                    <a:pt x="1736" y="98"/>
                    <a:pt x="1737" y="98"/>
                  </a:cubicBezTo>
                  <a:cubicBezTo>
                    <a:pt x="1737" y="98"/>
                    <a:pt x="1737" y="98"/>
                    <a:pt x="1737" y="98"/>
                  </a:cubicBezTo>
                  <a:cubicBezTo>
                    <a:pt x="1737" y="98"/>
                    <a:pt x="1738" y="98"/>
                    <a:pt x="1738" y="98"/>
                  </a:cubicBezTo>
                  <a:cubicBezTo>
                    <a:pt x="1738" y="97"/>
                    <a:pt x="1738" y="96"/>
                    <a:pt x="1737" y="96"/>
                  </a:cubicBezTo>
                  <a:cubicBezTo>
                    <a:pt x="1736" y="95"/>
                    <a:pt x="1736" y="95"/>
                    <a:pt x="1735" y="95"/>
                  </a:cubicBezTo>
                  <a:cubicBezTo>
                    <a:pt x="1735" y="94"/>
                    <a:pt x="1735" y="94"/>
                    <a:pt x="1735" y="94"/>
                  </a:cubicBezTo>
                  <a:cubicBezTo>
                    <a:pt x="1733" y="93"/>
                    <a:pt x="1729" y="91"/>
                    <a:pt x="1732" y="90"/>
                  </a:cubicBezTo>
                  <a:cubicBezTo>
                    <a:pt x="1730" y="91"/>
                    <a:pt x="1727" y="88"/>
                    <a:pt x="1727" y="90"/>
                  </a:cubicBezTo>
                  <a:cubicBezTo>
                    <a:pt x="1729" y="92"/>
                    <a:pt x="1724" y="93"/>
                    <a:pt x="1724" y="96"/>
                  </a:cubicBezTo>
                  <a:cubicBezTo>
                    <a:pt x="1725" y="97"/>
                    <a:pt x="1727" y="99"/>
                    <a:pt x="1728" y="100"/>
                  </a:cubicBezTo>
                  <a:cubicBezTo>
                    <a:pt x="1729" y="100"/>
                    <a:pt x="1729" y="100"/>
                    <a:pt x="1729" y="100"/>
                  </a:cubicBezTo>
                  <a:cubicBezTo>
                    <a:pt x="1729" y="101"/>
                    <a:pt x="1728" y="101"/>
                    <a:pt x="1728" y="101"/>
                  </a:cubicBezTo>
                  <a:cubicBezTo>
                    <a:pt x="1728" y="101"/>
                    <a:pt x="1728" y="101"/>
                    <a:pt x="1728" y="101"/>
                  </a:cubicBezTo>
                  <a:cubicBezTo>
                    <a:pt x="1727" y="102"/>
                    <a:pt x="1724" y="101"/>
                    <a:pt x="1724" y="99"/>
                  </a:cubicBezTo>
                  <a:cubicBezTo>
                    <a:pt x="1724" y="101"/>
                    <a:pt x="1721" y="99"/>
                    <a:pt x="1720" y="100"/>
                  </a:cubicBezTo>
                  <a:cubicBezTo>
                    <a:pt x="1720" y="100"/>
                    <a:pt x="1720" y="100"/>
                    <a:pt x="1720" y="100"/>
                  </a:cubicBezTo>
                  <a:cubicBezTo>
                    <a:pt x="1720" y="100"/>
                    <a:pt x="1720" y="100"/>
                    <a:pt x="1720" y="100"/>
                  </a:cubicBezTo>
                  <a:cubicBezTo>
                    <a:pt x="1720" y="100"/>
                    <a:pt x="1720" y="100"/>
                    <a:pt x="1720" y="100"/>
                  </a:cubicBezTo>
                  <a:cubicBezTo>
                    <a:pt x="1720" y="99"/>
                    <a:pt x="1719" y="99"/>
                    <a:pt x="1719" y="99"/>
                  </a:cubicBezTo>
                  <a:cubicBezTo>
                    <a:pt x="1719" y="99"/>
                    <a:pt x="1719" y="99"/>
                    <a:pt x="1719" y="99"/>
                  </a:cubicBezTo>
                  <a:cubicBezTo>
                    <a:pt x="1719" y="99"/>
                    <a:pt x="1719" y="99"/>
                    <a:pt x="1719" y="99"/>
                  </a:cubicBezTo>
                  <a:cubicBezTo>
                    <a:pt x="1718" y="99"/>
                    <a:pt x="1717" y="99"/>
                    <a:pt x="1716" y="99"/>
                  </a:cubicBezTo>
                  <a:cubicBezTo>
                    <a:pt x="1716" y="99"/>
                    <a:pt x="1716" y="99"/>
                    <a:pt x="1716" y="99"/>
                  </a:cubicBezTo>
                  <a:cubicBezTo>
                    <a:pt x="1718" y="96"/>
                    <a:pt x="1715" y="99"/>
                    <a:pt x="1715" y="95"/>
                  </a:cubicBezTo>
                  <a:cubicBezTo>
                    <a:pt x="1715" y="95"/>
                    <a:pt x="1716" y="94"/>
                    <a:pt x="1716" y="93"/>
                  </a:cubicBezTo>
                  <a:cubicBezTo>
                    <a:pt x="1718" y="94"/>
                    <a:pt x="1718" y="94"/>
                    <a:pt x="1718" y="94"/>
                  </a:cubicBezTo>
                  <a:cubicBezTo>
                    <a:pt x="1718" y="94"/>
                    <a:pt x="1718" y="93"/>
                    <a:pt x="1718" y="93"/>
                  </a:cubicBezTo>
                  <a:cubicBezTo>
                    <a:pt x="1718" y="93"/>
                    <a:pt x="1718" y="93"/>
                    <a:pt x="1718" y="93"/>
                  </a:cubicBezTo>
                  <a:cubicBezTo>
                    <a:pt x="1716" y="92"/>
                    <a:pt x="1716" y="92"/>
                    <a:pt x="1716" y="92"/>
                  </a:cubicBezTo>
                  <a:cubicBezTo>
                    <a:pt x="1715" y="90"/>
                    <a:pt x="1708" y="86"/>
                    <a:pt x="1711" y="90"/>
                  </a:cubicBezTo>
                  <a:cubicBezTo>
                    <a:pt x="1709" y="90"/>
                    <a:pt x="1709" y="89"/>
                    <a:pt x="1707" y="89"/>
                  </a:cubicBezTo>
                  <a:cubicBezTo>
                    <a:pt x="1708" y="88"/>
                    <a:pt x="1707" y="86"/>
                    <a:pt x="1705" y="86"/>
                  </a:cubicBezTo>
                  <a:cubicBezTo>
                    <a:pt x="1705" y="86"/>
                    <a:pt x="1705" y="86"/>
                    <a:pt x="1705" y="86"/>
                  </a:cubicBezTo>
                  <a:cubicBezTo>
                    <a:pt x="1705" y="86"/>
                    <a:pt x="1705" y="86"/>
                    <a:pt x="1705" y="85"/>
                  </a:cubicBezTo>
                  <a:cubicBezTo>
                    <a:pt x="1705" y="85"/>
                    <a:pt x="1705" y="85"/>
                    <a:pt x="1705" y="85"/>
                  </a:cubicBezTo>
                  <a:cubicBezTo>
                    <a:pt x="1706" y="85"/>
                    <a:pt x="1707" y="85"/>
                    <a:pt x="1707" y="85"/>
                  </a:cubicBezTo>
                  <a:cubicBezTo>
                    <a:pt x="1707" y="85"/>
                    <a:pt x="1707" y="86"/>
                    <a:pt x="1707" y="86"/>
                  </a:cubicBezTo>
                  <a:cubicBezTo>
                    <a:pt x="1707" y="87"/>
                    <a:pt x="1708" y="87"/>
                    <a:pt x="1708" y="87"/>
                  </a:cubicBezTo>
                  <a:cubicBezTo>
                    <a:pt x="1708" y="87"/>
                    <a:pt x="1708" y="87"/>
                    <a:pt x="1708" y="87"/>
                  </a:cubicBezTo>
                  <a:cubicBezTo>
                    <a:pt x="1708" y="87"/>
                    <a:pt x="1708" y="87"/>
                    <a:pt x="1708" y="86"/>
                  </a:cubicBezTo>
                  <a:cubicBezTo>
                    <a:pt x="1708" y="86"/>
                    <a:pt x="1708" y="85"/>
                    <a:pt x="1708" y="84"/>
                  </a:cubicBezTo>
                  <a:cubicBezTo>
                    <a:pt x="1708" y="84"/>
                    <a:pt x="1708" y="84"/>
                    <a:pt x="1708" y="84"/>
                  </a:cubicBezTo>
                  <a:cubicBezTo>
                    <a:pt x="1709" y="82"/>
                    <a:pt x="1710" y="82"/>
                    <a:pt x="1711" y="81"/>
                  </a:cubicBezTo>
                  <a:cubicBezTo>
                    <a:pt x="1710" y="78"/>
                    <a:pt x="1703" y="82"/>
                    <a:pt x="1706" y="79"/>
                  </a:cubicBezTo>
                  <a:cubicBezTo>
                    <a:pt x="1704" y="78"/>
                    <a:pt x="1703" y="81"/>
                    <a:pt x="1704" y="82"/>
                  </a:cubicBezTo>
                  <a:cubicBezTo>
                    <a:pt x="1704" y="82"/>
                    <a:pt x="1704" y="82"/>
                    <a:pt x="1704" y="82"/>
                  </a:cubicBezTo>
                  <a:cubicBezTo>
                    <a:pt x="1704" y="82"/>
                    <a:pt x="1704" y="82"/>
                    <a:pt x="1704" y="82"/>
                  </a:cubicBezTo>
                  <a:cubicBezTo>
                    <a:pt x="1704" y="82"/>
                    <a:pt x="1704" y="82"/>
                    <a:pt x="1704" y="83"/>
                  </a:cubicBezTo>
                  <a:cubicBezTo>
                    <a:pt x="1703" y="83"/>
                    <a:pt x="1703" y="82"/>
                    <a:pt x="1703" y="82"/>
                  </a:cubicBezTo>
                  <a:cubicBezTo>
                    <a:pt x="1703" y="82"/>
                    <a:pt x="1703" y="82"/>
                    <a:pt x="1703" y="82"/>
                  </a:cubicBezTo>
                  <a:cubicBezTo>
                    <a:pt x="1703" y="82"/>
                    <a:pt x="1703" y="82"/>
                    <a:pt x="1703" y="82"/>
                  </a:cubicBezTo>
                  <a:cubicBezTo>
                    <a:pt x="1703" y="83"/>
                    <a:pt x="1702" y="83"/>
                    <a:pt x="1701" y="84"/>
                  </a:cubicBezTo>
                  <a:cubicBezTo>
                    <a:pt x="1696" y="82"/>
                    <a:pt x="1699" y="80"/>
                    <a:pt x="1694" y="79"/>
                  </a:cubicBezTo>
                  <a:cubicBezTo>
                    <a:pt x="1695" y="79"/>
                    <a:pt x="1695" y="78"/>
                    <a:pt x="1695" y="77"/>
                  </a:cubicBezTo>
                  <a:cubicBezTo>
                    <a:pt x="1696" y="77"/>
                    <a:pt x="1697" y="80"/>
                    <a:pt x="1698" y="77"/>
                  </a:cubicBezTo>
                  <a:cubicBezTo>
                    <a:pt x="1697" y="75"/>
                    <a:pt x="1695" y="73"/>
                    <a:pt x="1691" y="73"/>
                  </a:cubicBezTo>
                  <a:cubicBezTo>
                    <a:pt x="1691" y="74"/>
                    <a:pt x="1690" y="74"/>
                    <a:pt x="1689" y="75"/>
                  </a:cubicBezTo>
                  <a:cubicBezTo>
                    <a:pt x="1691" y="76"/>
                    <a:pt x="1693" y="78"/>
                    <a:pt x="1690" y="79"/>
                  </a:cubicBezTo>
                  <a:cubicBezTo>
                    <a:pt x="1688" y="75"/>
                    <a:pt x="1689" y="76"/>
                    <a:pt x="1686" y="75"/>
                  </a:cubicBezTo>
                  <a:cubicBezTo>
                    <a:pt x="1687" y="74"/>
                    <a:pt x="1688" y="74"/>
                    <a:pt x="1688" y="72"/>
                  </a:cubicBezTo>
                  <a:cubicBezTo>
                    <a:pt x="1687" y="71"/>
                    <a:pt x="1685" y="71"/>
                    <a:pt x="1683" y="71"/>
                  </a:cubicBezTo>
                  <a:cubicBezTo>
                    <a:pt x="1683" y="72"/>
                    <a:pt x="1682" y="73"/>
                    <a:pt x="1681" y="74"/>
                  </a:cubicBezTo>
                  <a:cubicBezTo>
                    <a:pt x="1673" y="71"/>
                    <a:pt x="1664" y="67"/>
                    <a:pt x="1657" y="67"/>
                  </a:cubicBezTo>
                  <a:cubicBezTo>
                    <a:pt x="1657" y="67"/>
                    <a:pt x="1657" y="66"/>
                    <a:pt x="1657" y="66"/>
                  </a:cubicBezTo>
                  <a:cubicBezTo>
                    <a:pt x="1657" y="65"/>
                    <a:pt x="1656" y="64"/>
                    <a:pt x="1656" y="63"/>
                  </a:cubicBezTo>
                  <a:cubicBezTo>
                    <a:pt x="1658" y="63"/>
                    <a:pt x="1656" y="62"/>
                    <a:pt x="1657" y="60"/>
                  </a:cubicBezTo>
                  <a:cubicBezTo>
                    <a:pt x="1656" y="60"/>
                    <a:pt x="1655" y="60"/>
                    <a:pt x="1655" y="60"/>
                  </a:cubicBezTo>
                  <a:cubicBezTo>
                    <a:pt x="1654" y="60"/>
                    <a:pt x="1653" y="59"/>
                    <a:pt x="1652" y="59"/>
                  </a:cubicBezTo>
                  <a:cubicBezTo>
                    <a:pt x="1652" y="59"/>
                    <a:pt x="1652" y="59"/>
                    <a:pt x="1652" y="59"/>
                  </a:cubicBezTo>
                  <a:cubicBezTo>
                    <a:pt x="1650" y="58"/>
                    <a:pt x="1650" y="59"/>
                    <a:pt x="1646" y="59"/>
                  </a:cubicBezTo>
                  <a:cubicBezTo>
                    <a:pt x="1647" y="60"/>
                    <a:pt x="1646" y="63"/>
                    <a:pt x="1648" y="62"/>
                  </a:cubicBezTo>
                  <a:cubicBezTo>
                    <a:pt x="1648" y="62"/>
                    <a:pt x="1648" y="62"/>
                    <a:pt x="1648" y="62"/>
                  </a:cubicBezTo>
                  <a:cubicBezTo>
                    <a:pt x="1648" y="63"/>
                    <a:pt x="1648" y="63"/>
                    <a:pt x="1648" y="64"/>
                  </a:cubicBezTo>
                  <a:cubicBezTo>
                    <a:pt x="1648" y="64"/>
                    <a:pt x="1648" y="64"/>
                    <a:pt x="1648" y="64"/>
                  </a:cubicBezTo>
                  <a:cubicBezTo>
                    <a:pt x="1646" y="62"/>
                    <a:pt x="1643" y="61"/>
                    <a:pt x="1642" y="57"/>
                  </a:cubicBezTo>
                  <a:cubicBezTo>
                    <a:pt x="1640" y="57"/>
                    <a:pt x="1636" y="59"/>
                    <a:pt x="1637" y="55"/>
                  </a:cubicBezTo>
                  <a:cubicBezTo>
                    <a:pt x="1633" y="57"/>
                    <a:pt x="1627" y="56"/>
                    <a:pt x="1627" y="54"/>
                  </a:cubicBezTo>
                  <a:cubicBezTo>
                    <a:pt x="1619" y="55"/>
                    <a:pt x="1612" y="55"/>
                    <a:pt x="1605" y="54"/>
                  </a:cubicBezTo>
                  <a:cubicBezTo>
                    <a:pt x="1603" y="53"/>
                    <a:pt x="1602" y="51"/>
                    <a:pt x="1599" y="51"/>
                  </a:cubicBezTo>
                  <a:cubicBezTo>
                    <a:pt x="1598" y="50"/>
                    <a:pt x="1596" y="52"/>
                    <a:pt x="1595" y="51"/>
                  </a:cubicBezTo>
                  <a:cubicBezTo>
                    <a:pt x="1593" y="51"/>
                    <a:pt x="1592" y="48"/>
                    <a:pt x="1589" y="47"/>
                  </a:cubicBezTo>
                  <a:cubicBezTo>
                    <a:pt x="1588" y="47"/>
                    <a:pt x="1587" y="48"/>
                    <a:pt x="1587" y="48"/>
                  </a:cubicBezTo>
                  <a:cubicBezTo>
                    <a:pt x="1587" y="48"/>
                    <a:pt x="1586" y="47"/>
                    <a:pt x="1585" y="46"/>
                  </a:cubicBezTo>
                  <a:cubicBezTo>
                    <a:pt x="1581" y="45"/>
                    <a:pt x="1577" y="46"/>
                    <a:pt x="1574" y="43"/>
                  </a:cubicBezTo>
                  <a:cubicBezTo>
                    <a:pt x="1571" y="46"/>
                    <a:pt x="1570" y="43"/>
                    <a:pt x="1565" y="43"/>
                  </a:cubicBezTo>
                  <a:cubicBezTo>
                    <a:pt x="1565" y="43"/>
                    <a:pt x="1565" y="42"/>
                    <a:pt x="1565" y="42"/>
                  </a:cubicBezTo>
                  <a:cubicBezTo>
                    <a:pt x="1556" y="44"/>
                    <a:pt x="1545" y="40"/>
                    <a:pt x="1535" y="43"/>
                  </a:cubicBezTo>
                  <a:cubicBezTo>
                    <a:pt x="1535" y="42"/>
                    <a:pt x="1534" y="41"/>
                    <a:pt x="1533" y="41"/>
                  </a:cubicBezTo>
                  <a:cubicBezTo>
                    <a:pt x="1526" y="44"/>
                    <a:pt x="1519" y="39"/>
                    <a:pt x="1514" y="46"/>
                  </a:cubicBezTo>
                  <a:cubicBezTo>
                    <a:pt x="1512" y="45"/>
                    <a:pt x="1514" y="41"/>
                    <a:pt x="1511" y="42"/>
                  </a:cubicBezTo>
                  <a:cubicBezTo>
                    <a:pt x="1509" y="43"/>
                    <a:pt x="1508" y="47"/>
                    <a:pt x="1508" y="48"/>
                  </a:cubicBezTo>
                  <a:cubicBezTo>
                    <a:pt x="1506" y="48"/>
                    <a:pt x="1503" y="48"/>
                    <a:pt x="1503" y="46"/>
                  </a:cubicBezTo>
                  <a:cubicBezTo>
                    <a:pt x="1506" y="48"/>
                    <a:pt x="1504" y="46"/>
                    <a:pt x="1504" y="44"/>
                  </a:cubicBezTo>
                  <a:cubicBezTo>
                    <a:pt x="1504" y="44"/>
                    <a:pt x="1504" y="44"/>
                    <a:pt x="1504" y="44"/>
                  </a:cubicBezTo>
                  <a:cubicBezTo>
                    <a:pt x="1504" y="44"/>
                    <a:pt x="1504" y="44"/>
                    <a:pt x="1505" y="44"/>
                  </a:cubicBezTo>
                  <a:cubicBezTo>
                    <a:pt x="1505" y="44"/>
                    <a:pt x="1505" y="44"/>
                    <a:pt x="1505" y="44"/>
                  </a:cubicBezTo>
                  <a:cubicBezTo>
                    <a:pt x="1505" y="44"/>
                    <a:pt x="1505" y="44"/>
                    <a:pt x="1505" y="44"/>
                  </a:cubicBezTo>
                  <a:cubicBezTo>
                    <a:pt x="1505" y="43"/>
                    <a:pt x="1505" y="43"/>
                    <a:pt x="1505" y="42"/>
                  </a:cubicBezTo>
                  <a:cubicBezTo>
                    <a:pt x="1505" y="42"/>
                    <a:pt x="1505" y="41"/>
                    <a:pt x="1505" y="41"/>
                  </a:cubicBezTo>
                  <a:cubicBezTo>
                    <a:pt x="1504" y="41"/>
                    <a:pt x="1504" y="42"/>
                    <a:pt x="1504" y="42"/>
                  </a:cubicBezTo>
                  <a:cubicBezTo>
                    <a:pt x="1504" y="42"/>
                    <a:pt x="1504" y="43"/>
                    <a:pt x="1504" y="43"/>
                  </a:cubicBezTo>
                  <a:cubicBezTo>
                    <a:pt x="1504" y="43"/>
                    <a:pt x="1504" y="43"/>
                    <a:pt x="1503" y="43"/>
                  </a:cubicBezTo>
                  <a:cubicBezTo>
                    <a:pt x="1503" y="43"/>
                    <a:pt x="1503" y="44"/>
                    <a:pt x="1503" y="44"/>
                  </a:cubicBezTo>
                  <a:cubicBezTo>
                    <a:pt x="1503" y="43"/>
                    <a:pt x="1503" y="43"/>
                    <a:pt x="1503" y="43"/>
                  </a:cubicBezTo>
                  <a:cubicBezTo>
                    <a:pt x="1499" y="42"/>
                    <a:pt x="1496" y="41"/>
                    <a:pt x="1493" y="42"/>
                  </a:cubicBezTo>
                  <a:cubicBezTo>
                    <a:pt x="1490" y="43"/>
                    <a:pt x="1492" y="42"/>
                    <a:pt x="1489" y="42"/>
                  </a:cubicBezTo>
                  <a:cubicBezTo>
                    <a:pt x="1486" y="41"/>
                    <a:pt x="1485" y="44"/>
                    <a:pt x="1482" y="44"/>
                  </a:cubicBezTo>
                  <a:cubicBezTo>
                    <a:pt x="1482" y="42"/>
                    <a:pt x="1479" y="43"/>
                    <a:pt x="1478" y="43"/>
                  </a:cubicBezTo>
                  <a:cubicBezTo>
                    <a:pt x="1478" y="43"/>
                    <a:pt x="1478" y="43"/>
                    <a:pt x="1478" y="43"/>
                  </a:cubicBezTo>
                  <a:cubicBezTo>
                    <a:pt x="1476" y="43"/>
                    <a:pt x="1476" y="41"/>
                    <a:pt x="1473" y="41"/>
                  </a:cubicBezTo>
                  <a:cubicBezTo>
                    <a:pt x="1473" y="44"/>
                    <a:pt x="1470" y="42"/>
                    <a:pt x="1468" y="42"/>
                  </a:cubicBezTo>
                  <a:cubicBezTo>
                    <a:pt x="1458" y="42"/>
                    <a:pt x="1450" y="35"/>
                    <a:pt x="1440" y="32"/>
                  </a:cubicBezTo>
                  <a:cubicBezTo>
                    <a:pt x="1436" y="35"/>
                    <a:pt x="1431" y="32"/>
                    <a:pt x="1426" y="33"/>
                  </a:cubicBezTo>
                  <a:cubicBezTo>
                    <a:pt x="1425" y="34"/>
                    <a:pt x="1427" y="35"/>
                    <a:pt x="1425" y="35"/>
                  </a:cubicBezTo>
                  <a:cubicBezTo>
                    <a:pt x="1419" y="33"/>
                    <a:pt x="1411" y="39"/>
                    <a:pt x="1404" y="36"/>
                  </a:cubicBezTo>
                  <a:cubicBezTo>
                    <a:pt x="1403" y="39"/>
                    <a:pt x="1401" y="36"/>
                    <a:pt x="1399" y="37"/>
                  </a:cubicBezTo>
                  <a:cubicBezTo>
                    <a:pt x="1397" y="39"/>
                    <a:pt x="1396" y="43"/>
                    <a:pt x="1393" y="43"/>
                  </a:cubicBezTo>
                  <a:cubicBezTo>
                    <a:pt x="1395" y="43"/>
                    <a:pt x="1393" y="46"/>
                    <a:pt x="1392" y="46"/>
                  </a:cubicBezTo>
                  <a:cubicBezTo>
                    <a:pt x="1391" y="44"/>
                    <a:pt x="1390" y="44"/>
                    <a:pt x="1388" y="44"/>
                  </a:cubicBezTo>
                  <a:cubicBezTo>
                    <a:pt x="1388" y="44"/>
                    <a:pt x="1388" y="44"/>
                    <a:pt x="1388" y="44"/>
                  </a:cubicBezTo>
                  <a:cubicBezTo>
                    <a:pt x="1388" y="43"/>
                    <a:pt x="1388" y="43"/>
                    <a:pt x="1388" y="43"/>
                  </a:cubicBezTo>
                  <a:cubicBezTo>
                    <a:pt x="1389" y="43"/>
                    <a:pt x="1389" y="43"/>
                    <a:pt x="1390" y="43"/>
                  </a:cubicBezTo>
                  <a:cubicBezTo>
                    <a:pt x="1390" y="43"/>
                    <a:pt x="1390" y="43"/>
                    <a:pt x="1390" y="42"/>
                  </a:cubicBezTo>
                  <a:cubicBezTo>
                    <a:pt x="1390" y="42"/>
                    <a:pt x="1390" y="42"/>
                    <a:pt x="1390" y="42"/>
                  </a:cubicBezTo>
                  <a:cubicBezTo>
                    <a:pt x="1389" y="42"/>
                    <a:pt x="1388" y="42"/>
                    <a:pt x="1388" y="42"/>
                  </a:cubicBezTo>
                  <a:cubicBezTo>
                    <a:pt x="1388" y="42"/>
                    <a:pt x="1388" y="42"/>
                    <a:pt x="1388" y="42"/>
                  </a:cubicBezTo>
                  <a:cubicBezTo>
                    <a:pt x="1387" y="42"/>
                    <a:pt x="1387" y="42"/>
                    <a:pt x="1387" y="42"/>
                  </a:cubicBezTo>
                  <a:cubicBezTo>
                    <a:pt x="1387" y="42"/>
                    <a:pt x="1387" y="43"/>
                    <a:pt x="1387" y="43"/>
                  </a:cubicBezTo>
                  <a:cubicBezTo>
                    <a:pt x="1384" y="43"/>
                    <a:pt x="1380" y="43"/>
                    <a:pt x="1378" y="42"/>
                  </a:cubicBezTo>
                  <a:cubicBezTo>
                    <a:pt x="1377" y="40"/>
                    <a:pt x="1379" y="40"/>
                    <a:pt x="1379" y="38"/>
                  </a:cubicBezTo>
                  <a:cubicBezTo>
                    <a:pt x="1379" y="38"/>
                    <a:pt x="1379" y="38"/>
                    <a:pt x="1380" y="38"/>
                  </a:cubicBezTo>
                  <a:cubicBezTo>
                    <a:pt x="1380" y="38"/>
                    <a:pt x="1381" y="38"/>
                    <a:pt x="1381" y="38"/>
                  </a:cubicBezTo>
                  <a:cubicBezTo>
                    <a:pt x="1381" y="38"/>
                    <a:pt x="1382" y="37"/>
                    <a:pt x="1382" y="37"/>
                  </a:cubicBezTo>
                  <a:cubicBezTo>
                    <a:pt x="1381" y="36"/>
                    <a:pt x="1381" y="36"/>
                    <a:pt x="1381" y="36"/>
                  </a:cubicBezTo>
                  <a:cubicBezTo>
                    <a:pt x="1380" y="36"/>
                    <a:pt x="1380" y="36"/>
                    <a:pt x="1380" y="36"/>
                  </a:cubicBezTo>
                  <a:cubicBezTo>
                    <a:pt x="1379" y="36"/>
                    <a:pt x="1379" y="36"/>
                    <a:pt x="1378" y="36"/>
                  </a:cubicBezTo>
                  <a:cubicBezTo>
                    <a:pt x="1378" y="36"/>
                    <a:pt x="1378" y="36"/>
                    <a:pt x="1378" y="36"/>
                  </a:cubicBezTo>
                  <a:cubicBezTo>
                    <a:pt x="1376" y="35"/>
                    <a:pt x="1377" y="39"/>
                    <a:pt x="1375" y="38"/>
                  </a:cubicBezTo>
                  <a:cubicBezTo>
                    <a:pt x="1371" y="33"/>
                    <a:pt x="1367" y="28"/>
                    <a:pt x="1361" y="28"/>
                  </a:cubicBezTo>
                  <a:cubicBezTo>
                    <a:pt x="1360" y="30"/>
                    <a:pt x="1359" y="32"/>
                    <a:pt x="1357" y="32"/>
                  </a:cubicBezTo>
                  <a:cubicBezTo>
                    <a:pt x="1357" y="31"/>
                    <a:pt x="1359" y="30"/>
                    <a:pt x="1357" y="30"/>
                  </a:cubicBezTo>
                  <a:cubicBezTo>
                    <a:pt x="1351" y="34"/>
                    <a:pt x="1346" y="33"/>
                    <a:pt x="1337" y="33"/>
                  </a:cubicBezTo>
                  <a:cubicBezTo>
                    <a:pt x="1337" y="34"/>
                    <a:pt x="1337" y="36"/>
                    <a:pt x="1336" y="36"/>
                  </a:cubicBezTo>
                  <a:cubicBezTo>
                    <a:pt x="1332" y="30"/>
                    <a:pt x="1329" y="33"/>
                    <a:pt x="1320" y="35"/>
                  </a:cubicBezTo>
                  <a:cubicBezTo>
                    <a:pt x="1320" y="35"/>
                    <a:pt x="1320" y="35"/>
                    <a:pt x="1320" y="35"/>
                  </a:cubicBezTo>
                  <a:cubicBezTo>
                    <a:pt x="1320" y="35"/>
                    <a:pt x="1320" y="35"/>
                    <a:pt x="1320" y="35"/>
                  </a:cubicBezTo>
                  <a:cubicBezTo>
                    <a:pt x="1319" y="35"/>
                    <a:pt x="1318" y="35"/>
                    <a:pt x="1318" y="35"/>
                  </a:cubicBezTo>
                  <a:cubicBezTo>
                    <a:pt x="1317" y="34"/>
                    <a:pt x="1317" y="34"/>
                    <a:pt x="1317" y="34"/>
                  </a:cubicBezTo>
                  <a:cubicBezTo>
                    <a:pt x="1317" y="34"/>
                    <a:pt x="1317" y="34"/>
                    <a:pt x="1317" y="34"/>
                  </a:cubicBezTo>
                  <a:cubicBezTo>
                    <a:pt x="1316" y="35"/>
                    <a:pt x="1316" y="35"/>
                    <a:pt x="1315" y="35"/>
                  </a:cubicBezTo>
                  <a:cubicBezTo>
                    <a:pt x="1315" y="36"/>
                    <a:pt x="1315" y="37"/>
                    <a:pt x="1315" y="37"/>
                  </a:cubicBezTo>
                  <a:cubicBezTo>
                    <a:pt x="1316" y="38"/>
                    <a:pt x="1316" y="38"/>
                    <a:pt x="1317" y="37"/>
                  </a:cubicBezTo>
                  <a:cubicBezTo>
                    <a:pt x="1317" y="37"/>
                    <a:pt x="1317" y="37"/>
                    <a:pt x="1317" y="37"/>
                  </a:cubicBezTo>
                  <a:cubicBezTo>
                    <a:pt x="1318" y="37"/>
                    <a:pt x="1318" y="38"/>
                    <a:pt x="1319" y="38"/>
                  </a:cubicBezTo>
                  <a:cubicBezTo>
                    <a:pt x="1319" y="38"/>
                    <a:pt x="1319" y="38"/>
                    <a:pt x="1319" y="38"/>
                  </a:cubicBezTo>
                  <a:cubicBezTo>
                    <a:pt x="1319" y="39"/>
                    <a:pt x="1320" y="40"/>
                    <a:pt x="1320" y="41"/>
                  </a:cubicBezTo>
                  <a:cubicBezTo>
                    <a:pt x="1319" y="40"/>
                    <a:pt x="1318" y="41"/>
                    <a:pt x="1318" y="41"/>
                  </a:cubicBezTo>
                  <a:cubicBezTo>
                    <a:pt x="1315" y="39"/>
                    <a:pt x="1313" y="40"/>
                    <a:pt x="1310" y="40"/>
                  </a:cubicBezTo>
                  <a:cubicBezTo>
                    <a:pt x="1310" y="40"/>
                    <a:pt x="1306" y="42"/>
                    <a:pt x="1305" y="38"/>
                  </a:cubicBezTo>
                  <a:cubicBezTo>
                    <a:pt x="1303" y="41"/>
                    <a:pt x="1299" y="38"/>
                    <a:pt x="1296" y="37"/>
                  </a:cubicBezTo>
                  <a:cubicBezTo>
                    <a:pt x="1298" y="35"/>
                    <a:pt x="1295" y="31"/>
                    <a:pt x="1298" y="30"/>
                  </a:cubicBezTo>
                  <a:cubicBezTo>
                    <a:pt x="1292" y="30"/>
                    <a:pt x="1291" y="26"/>
                    <a:pt x="1289" y="22"/>
                  </a:cubicBezTo>
                  <a:cubicBezTo>
                    <a:pt x="1287" y="24"/>
                    <a:pt x="1286" y="23"/>
                    <a:pt x="1285" y="22"/>
                  </a:cubicBezTo>
                  <a:cubicBezTo>
                    <a:pt x="1285" y="25"/>
                    <a:pt x="1282" y="25"/>
                    <a:pt x="1281" y="27"/>
                  </a:cubicBezTo>
                  <a:cubicBezTo>
                    <a:pt x="1278" y="22"/>
                    <a:pt x="1272" y="24"/>
                    <a:pt x="1268" y="21"/>
                  </a:cubicBezTo>
                  <a:cubicBezTo>
                    <a:pt x="1268" y="22"/>
                    <a:pt x="1268" y="23"/>
                    <a:pt x="1267" y="23"/>
                  </a:cubicBezTo>
                  <a:cubicBezTo>
                    <a:pt x="1258" y="21"/>
                    <a:pt x="1250" y="26"/>
                    <a:pt x="1243" y="24"/>
                  </a:cubicBezTo>
                  <a:cubicBezTo>
                    <a:pt x="1241" y="25"/>
                    <a:pt x="1238" y="28"/>
                    <a:pt x="1236" y="25"/>
                  </a:cubicBezTo>
                  <a:cubicBezTo>
                    <a:pt x="1236" y="29"/>
                    <a:pt x="1232" y="27"/>
                    <a:pt x="1230" y="27"/>
                  </a:cubicBezTo>
                  <a:cubicBezTo>
                    <a:pt x="1230" y="27"/>
                    <a:pt x="1230" y="27"/>
                    <a:pt x="1230" y="27"/>
                  </a:cubicBezTo>
                  <a:cubicBezTo>
                    <a:pt x="1230" y="26"/>
                    <a:pt x="1230" y="26"/>
                    <a:pt x="1229" y="26"/>
                  </a:cubicBezTo>
                  <a:cubicBezTo>
                    <a:pt x="1229" y="26"/>
                    <a:pt x="1229" y="26"/>
                    <a:pt x="1228" y="26"/>
                  </a:cubicBezTo>
                  <a:cubicBezTo>
                    <a:pt x="1228" y="26"/>
                    <a:pt x="1228" y="27"/>
                    <a:pt x="1228" y="27"/>
                  </a:cubicBezTo>
                  <a:cubicBezTo>
                    <a:pt x="1229" y="28"/>
                    <a:pt x="1229" y="28"/>
                    <a:pt x="1230" y="28"/>
                  </a:cubicBezTo>
                  <a:cubicBezTo>
                    <a:pt x="1229" y="28"/>
                    <a:pt x="1229" y="28"/>
                    <a:pt x="1229" y="28"/>
                  </a:cubicBezTo>
                  <a:cubicBezTo>
                    <a:pt x="1229" y="31"/>
                    <a:pt x="1232" y="30"/>
                    <a:pt x="1232" y="32"/>
                  </a:cubicBezTo>
                  <a:cubicBezTo>
                    <a:pt x="1228" y="34"/>
                    <a:pt x="1222" y="33"/>
                    <a:pt x="1215" y="33"/>
                  </a:cubicBezTo>
                  <a:cubicBezTo>
                    <a:pt x="1215" y="33"/>
                    <a:pt x="1215" y="33"/>
                    <a:pt x="1215" y="33"/>
                  </a:cubicBezTo>
                  <a:cubicBezTo>
                    <a:pt x="1215" y="32"/>
                    <a:pt x="1215" y="32"/>
                    <a:pt x="1215" y="32"/>
                  </a:cubicBezTo>
                  <a:cubicBezTo>
                    <a:pt x="1215" y="32"/>
                    <a:pt x="1215" y="32"/>
                    <a:pt x="1215" y="32"/>
                  </a:cubicBezTo>
                  <a:cubicBezTo>
                    <a:pt x="1215" y="32"/>
                    <a:pt x="1215" y="32"/>
                    <a:pt x="1215" y="32"/>
                  </a:cubicBezTo>
                  <a:cubicBezTo>
                    <a:pt x="1214" y="33"/>
                    <a:pt x="1214" y="33"/>
                    <a:pt x="1214" y="33"/>
                  </a:cubicBezTo>
                  <a:cubicBezTo>
                    <a:pt x="1211" y="34"/>
                    <a:pt x="1209" y="32"/>
                    <a:pt x="1206" y="32"/>
                  </a:cubicBezTo>
                  <a:cubicBezTo>
                    <a:pt x="1206" y="33"/>
                    <a:pt x="1206" y="33"/>
                    <a:pt x="1206" y="33"/>
                  </a:cubicBezTo>
                  <a:cubicBezTo>
                    <a:pt x="1205" y="32"/>
                    <a:pt x="1205" y="32"/>
                    <a:pt x="1205" y="32"/>
                  </a:cubicBezTo>
                  <a:cubicBezTo>
                    <a:pt x="1204" y="32"/>
                    <a:pt x="1204" y="32"/>
                    <a:pt x="1204" y="32"/>
                  </a:cubicBezTo>
                  <a:cubicBezTo>
                    <a:pt x="1204" y="33"/>
                    <a:pt x="1204" y="33"/>
                    <a:pt x="1204" y="33"/>
                  </a:cubicBezTo>
                  <a:cubicBezTo>
                    <a:pt x="1205" y="33"/>
                    <a:pt x="1205" y="33"/>
                    <a:pt x="1205" y="33"/>
                  </a:cubicBezTo>
                  <a:cubicBezTo>
                    <a:pt x="1205" y="34"/>
                    <a:pt x="1205" y="35"/>
                    <a:pt x="1205" y="36"/>
                  </a:cubicBezTo>
                  <a:cubicBezTo>
                    <a:pt x="1199" y="38"/>
                    <a:pt x="1195" y="28"/>
                    <a:pt x="1199" y="26"/>
                  </a:cubicBezTo>
                  <a:cubicBezTo>
                    <a:pt x="1199" y="25"/>
                    <a:pt x="1200" y="26"/>
                    <a:pt x="1200" y="25"/>
                  </a:cubicBezTo>
                  <a:cubicBezTo>
                    <a:pt x="1200" y="25"/>
                    <a:pt x="1201" y="25"/>
                    <a:pt x="1201" y="25"/>
                  </a:cubicBezTo>
                  <a:cubicBezTo>
                    <a:pt x="1201" y="25"/>
                    <a:pt x="1201" y="25"/>
                    <a:pt x="1202" y="25"/>
                  </a:cubicBezTo>
                  <a:cubicBezTo>
                    <a:pt x="1201" y="25"/>
                    <a:pt x="1201" y="25"/>
                    <a:pt x="1201" y="25"/>
                  </a:cubicBezTo>
                  <a:cubicBezTo>
                    <a:pt x="1204" y="27"/>
                    <a:pt x="1207" y="25"/>
                    <a:pt x="1208" y="23"/>
                  </a:cubicBezTo>
                  <a:cubicBezTo>
                    <a:pt x="1207" y="22"/>
                    <a:pt x="1203" y="20"/>
                    <a:pt x="1201" y="22"/>
                  </a:cubicBezTo>
                  <a:cubicBezTo>
                    <a:pt x="1201" y="22"/>
                    <a:pt x="1201" y="22"/>
                    <a:pt x="1201" y="22"/>
                  </a:cubicBezTo>
                  <a:cubicBezTo>
                    <a:pt x="1200" y="22"/>
                    <a:pt x="1200" y="22"/>
                    <a:pt x="1199" y="22"/>
                  </a:cubicBezTo>
                  <a:cubicBezTo>
                    <a:pt x="1199" y="22"/>
                    <a:pt x="1199" y="22"/>
                    <a:pt x="1199" y="22"/>
                  </a:cubicBezTo>
                  <a:cubicBezTo>
                    <a:pt x="1194" y="19"/>
                    <a:pt x="1191" y="22"/>
                    <a:pt x="1185" y="19"/>
                  </a:cubicBezTo>
                  <a:cubicBezTo>
                    <a:pt x="1186" y="18"/>
                    <a:pt x="1187" y="19"/>
                    <a:pt x="1187" y="18"/>
                  </a:cubicBezTo>
                  <a:cubicBezTo>
                    <a:pt x="1183" y="18"/>
                    <a:pt x="1180" y="21"/>
                    <a:pt x="1176" y="22"/>
                  </a:cubicBezTo>
                  <a:cubicBezTo>
                    <a:pt x="1178" y="22"/>
                    <a:pt x="1179" y="24"/>
                    <a:pt x="1181" y="25"/>
                  </a:cubicBezTo>
                  <a:cubicBezTo>
                    <a:pt x="1179" y="26"/>
                    <a:pt x="1181" y="30"/>
                    <a:pt x="1179" y="30"/>
                  </a:cubicBezTo>
                  <a:cubicBezTo>
                    <a:pt x="1177" y="30"/>
                    <a:pt x="1175" y="27"/>
                    <a:pt x="1174" y="29"/>
                  </a:cubicBezTo>
                  <a:cubicBezTo>
                    <a:pt x="1174" y="30"/>
                    <a:pt x="1174" y="30"/>
                    <a:pt x="1174" y="30"/>
                  </a:cubicBezTo>
                  <a:cubicBezTo>
                    <a:pt x="1173" y="29"/>
                    <a:pt x="1173" y="28"/>
                    <a:pt x="1173" y="28"/>
                  </a:cubicBezTo>
                  <a:cubicBezTo>
                    <a:pt x="1172" y="27"/>
                    <a:pt x="1172" y="27"/>
                    <a:pt x="1172" y="27"/>
                  </a:cubicBezTo>
                  <a:cubicBezTo>
                    <a:pt x="1172" y="28"/>
                    <a:pt x="1172" y="28"/>
                    <a:pt x="1172" y="28"/>
                  </a:cubicBezTo>
                  <a:cubicBezTo>
                    <a:pt x="1172" y="29"/>
                    <a:pt x="1172" y="30"/>
                    <a:pt x="1173" y="30"/>
                  </a:cubicBezTo>
                  <a:cubicBezTo>
                    <a:pt x="1172" y="33"/>
                    <a:pt x="1176" y="31"/>
                    <a:pt x="1175" y="33"/>
                  </a:cubicBezTo>
                  <a:cubicBezTo>
                    <a:pt x="1174" y="33"/>
                    <a:pt x="1174" y="34"/>
                    <a:pt x="1172" y="34"/>
                  </a:cubicBezTo>
                  <a:cubicBezTo>
                    <a:pt x="1172" y="33"/>
                    <a:pt x="1172" y="32"/>
                    <a:pt x="1172" y="31"/>
                  </a:cubicBezTo>
                  <a:cubicBezTo>
                    <a:pt x="1171" y="32"/>
                    <a:pt x="1167" y="30"/>
                    <a:pt x="1166" y="32"/>
                  </a:cubicBezTo>
                  <a:cubicBezTo>
                    <a:pt x="1168" y="32"/>
                    <a:pt x="1166" y="33"/>
                    <a:pt x="1165" y="32"/>
                  </a:cubicBezTo>
                  <a:cubicBezTo>
                    <a:pt x="1165" y="32"/>
                    <a:pt x="1165" y="32"/>
                    <a:pt x="1165" y="32"/>
                  </a:cubicBezTo>
                  <a:cubicBezTo>
                    <a:pt x="1164" y="32"/>
                    <a:pt x="1162" y="32"/>
                    <a:pt x="1161" y="32"/>
                  </a:cubicBezTo>
                  <a:cubicBezTo>
                    <a:pt x="1161" y="32"/>
                    <a:pt x="1160" y="32"/>
                    <a:pt x="1160" y="32"/>
                  </a:cubicBezTo>
                  <a:cubicBezTo>
                    <a:pt x="1160" y="31"/>
                    <a:pt x="1160" y="31"/>
                    <a:pt x="1160" y="31"/>
                  </a:cubicBezTo>
                  <a:cubicBezTo>
                    <a:pt x="1160" y="31"/>
                    <a:pt x="1160" y="31"/>
                    <a:pt x="1160" y="30"/>
                  </a:cubicBezTo>
                  <a:cubicBezTo>
                    <a:pt x="1160" y="29"/>
                    <a:pt x="1163" y="31"/>
                    <a:pt x="1164" y="29"/>
                  </a:cubicBezTo>
                  <a:cubicBezTo>
                    <a:pt x="1161" y="28"/>
                    <a:pt x="1160" y="27"/>
                    <a:pt x="1162" y="25"/>
                  </a:cubicBezTo>
                  <a:cubicBezTo>
                    <a:pt x="1161" y="24"/>
                    <a:pt x="1159" y="24"/>
                    <a:pt x="1159" y="22"/>
                  </a:cubicBezTo>
                  <a:cubicBezTo>
                    <a:pt x="1159" y="21"/>
                    <a:pt x="1159" y="21"/>
                    <a:pt x="1159" y="21"/>
                  </a:cubicBezTo>
                  <a:cubicBezTo>
                    <a:pt x="1160" y="21"/>
                    <a:pt x="1161" y="21"/>
                    <a:pt x="1162" y="22"/>
                  </a:cubicBezTo>
                  <a:cubicBezTo>
                    <a:pt x="1163" y="22"/>
                    <a:pt x="1164" y="22"/>
                    <a:pt x="1165" y="22"/>
                  </a:cubicBezTo>
                  <a:cubicBezTo>
                    <a:pt x="1167" y="22"/>
                    <a:pt x="1169" y="22"/>
                    <a:pt x="1170" y="21"/>
                  </a:cubicBezTo>
                  <a:cubicBezTo>
                    <a:pt x="1171" y="21"/>
                    <a:pt x="1171" y="20"/>
                    <a:pt x="1171" y="20"/>
                  </a:cubicBezTo>
                  <a:cubicBezTo>
                    <a:pt x="1171" y="19"/>
                    <a:pt x="1170" y="19"/>
                    <a:pt x="1170" y="19"/>
                  </a:cubicBezTo>
                  <a:cubicBezTo>
                    <a:pt x="1167" y="20"/>
                    <a:pt x="1165" y="20"/>
                    <a:pt x="1162" y="19"/>
                  </a:cubicBezTo>
                  <a:cubicBezTo>
                    <a:pt x="1161" y="19"/>
                    <a:pt x="1160" y="19"/>
                    <a:pt x="1159" y="19"/>
                  </a:cubicBezTo>
                  <a:cubicBezTo>
                    <a:pt x="1159" y="19"/>
                    <a:pt x="1159" y="19"/>
                    <a:pt x="1159" y="19"/>
                  </a:cubicBezTo>
                  <a:cubicBezTo>
                    <a:pt x="1156" y="18"/>
                    <a:pt x="1156" y="15"/>
                    <a:pt x="1153" y="14"/>
                  </a:cubicBezTo>
                  <a:cubicBezTo>
                    <a:pt x="1151" y="18"/>
                    <a:pt x="1147" y="15"/>
                    <a:pt x="1144" y="18"/>
                  </a:cubicBezTo>
                  <a:cubicBezTo>
                    <a:pt x="1144" y="18"/>
                    <a:pt x="1144" y="18"/>
                    <a:pt x="1144" y="18"/>
                  </a:cubicBezTo>
                  <a:cubicBezTo>
                    <a:pt x="1143" y="18"/>
                    <a:pt x="1142" y="18"/>
                    <a:pt x="1141" y="18"/>
                  </a:cubicBezTo>
                  <a:cubicBezTo>
                    <a:pt x="1141" y="18"/>
                    <a:pt x="1140" y="18"/>
                    <a:pt x="1140" y="18"/>
                  </a:cubicBezTo>
                  <a:cubicBezTo>
                    <a:pt x="1140" y="18"/>
                    <a:pt x="1139" y="18"/>
                    <a:pt x="1139" y="18"/>
                  </a:cubicBezTo>
                  <a:cubicBezTo>
                    <a:pt x="1139" y="18"/>
                    <a:pt x="1140" y="19"/>
                    <a:pt x="1140" y="19"/>
                  </a:cubicBezTo>
                  <a:cubicBezTo>
                    <a:pt x="1140" y="19"/>
                    <a:pt x="1141" y="19"/>
                    <a:pt x="1141" y="19"/>
                  </a:cubicBezTo>
                  <a:cubicBezTo>
                    <a:pt x="1142" y="19"/>
                    <a:pt x="1143" y="19"/>
                    <a:pt x="1144" y="19"/>
                  </a:cubicBezTo>
                  <a:cubicBezTo>
                    <a:pt x="1144" y="19"/>
                    <a:pt x="1144" y="19"/>
                    <a:pt x="1144" y="19"/>
                  </a:cubicBezTo>
                  <a:cubicBezTo>
                    <a:pt x="1144" y="20"/>
                    <a:pt x="1144" y="20"/>
                    <a:pt x="1144" y="20"/>
                  </a:cubicBezTo>
                  <a:cubicBezTo>
                    <a:pt x="1148" y="22"/>
                    <a:pt x="1148" y="23"/>
                    <a:pt x="1150" y="26"/>
                  </a:cubicBezTo>
                  <a:cubicBezTo>
                    <a:pt x="1155" y="25"/>
                    <a:pt x="1156" y="27"/>
                    <a:pt x="1158" y="30"/>
                  </a:cubicBezTo>
                  <a:cubicBezTo>
                    <a:pt x="1158" y="30"/>
                    <a:pt x="1158" y="31"/>
                    <a:pt x="1158" y="31"/>
                  </a:cubicBezTo>
                  <a:cubicBezTo>
                    <a:pt x="1158" y="31"/>
                    <a:pt x="1158" y="32"/>
                    <a:pt x="1158" y="32"/>
                  </a:cubicBezTo>
                  <a:cubicBezTo>
                    <a:pt x="1158" y="32"/>
                    <a:pt x="1157" y="32"/>
                    <a:pt x="1156" y="32"/>
                  </a:cubicBezTo>
                  <a:cubicBezTo>
                    <a:pt x="1155" y="32"/>
                    <a:pt x="1154" y="32"/>
                    <a:pt x="1153" y="32"/>
                  </a:cubicBezTo>
                  <a:cubicBezTo>
                    <a:pt x="1153" y="32"/>
                    <a:pt x="1153" y="32"/>
                    <a:pt x="1153" y="32"/>
                  </a:cubicBezTo>
                  <a:cubicBezTo>
                    <a:pt x="1152" y="31"/>
                    <a:pt x="1150" y="31"/>
                    <a:pt x="1149" y="31"/>
                  </a:cubicBezTo>
                  <a:cubicBezTo>
                    <a:pt x="1148" y="31"/>
                    <a:pt x="1146" y="30"/>
                    <a:pt x="1145" y="30"/>
                  </a:cubicBezTo>
                  <a:cubicBezTo>
                    <a:pt x="1146" y="29"/>
                    <a:pt x="1146" y="29"/>
                    <a:pt x="1146" y="28"/>
                  </a:cubicBezTo>
                  <a:cubicBezTo>
                    <a:pt x="1146" y="27"/>
                    <a:pt x="1145" y="27"/>
                    <a:pt x="1146" y="26"/>
                  </a:cubicBezTo>
                  <a:cubicBezTo>
                    <a:pt x="1146" y="25"/>
                    <a:pt x="1146" y="25"/>
                    <a:pt x="1145" y="24"/>
                  </a:cubicBezTo>
                  <a:cubicBezTo>
                    <a:pt x="1145" y="24"/>
                    <a:pt x="1144" y="24"/>
                    <a:pt x="1144" y="25"/>
                  </a:cubicBezTo>
                  <a:cubicBezTo>
                    <a:pt x="1144" y="26"/>
                    <a:pt x="1144" y="27"/>
                    <a:pt x="1144" y="28"/>
                  </a:cubicBezTo>
                  <a:cubicBezTo>
                    <a:pt x="1144" y="29"/>
                    <a:pt x="1144" y="29"/>
                    <a:pt x="1144" y="30"/>
                  </a:cubicBezTo>
                  <a:cubicBezTo>
                    <a:pt x="1141" y="30"/>
                    <a:pt x="1138" y="30"/>
                    <a:pt x="1135" y="29"/>
                  </a:cubicBezTo>
                  <a:cubicBezTo>
                    <a:pt x="1135" y="28"/>
                    <a:pt x="1135" y="28"/>
                    <a:pt x="1135" y="28"/>
                  </a:cubicBezTo>
                  <a:cubicBezTo>
                    <a:pt x="1134" y="29"/>
                    <a:pt x="1134" y="29"/>
                    <a:pt x="1134" y="29"/>
                  </a:cubicBezTo>
                  <a:cubicBezTo>
                    <a:pt x="1134" y="29"/>
                    <a:pt x="1133" y="29"/>
                    <a:pt x="1132" y="30"/>
                  </a:cubicBezTo>
                  <a:cubicBezTo>
                    <a:pt x="1132" y="31"/>
                    <a:pt x="1132" y="32"/>
                    <a:pt x="1132" y="32"/>
                  </a:cubicBezTo>
                  <a:cubicBezTo>
                    <a:pt x="1132" y="33"/>
                    <a:pt x="1133" y="33"/>
                    <a:pt x="1133" y="33"/>
                  </a:cubicBezTo>
                  <a:cubicBezTo>
                    <a:pt x="1133" y="33"/>
                    <a:pt x="1134" y="33"/>
                    <a:pt x="1134" y="32"/>
                  </a:cubicBezTo>
                  <a:cubicBezTo>
                    <a:pt x="1134" y="32"/>
                    <a:pt x="1135" y="32"/>
                    <a:pt x="1135" y="31"/>
                  </a:cubicBezTo>
                  <a:cubicBezTo>
                    <a:pt x="1138" y="32"/>
                    <a:pt x="1141" y="33"/>
                    <a:pt x="1144" y="32"/>
                  </a:cubicBezTo>
                  <a:cubicBezTo>
                    <a:pt x="1146" y="33"/>
                    <a:pt x="1147" y="33"/>
                    <a:pt x="1148" y="33"/>
                  </a:cubicBezTo>
                  <a:cubicBezTo>
                    <a:pt x="1149" y="33"/>
                    <a:pt x="1150" y="34"/>
                    <a:pt x="1151" y="34"/>
                  </a:cubicBezTo>
                  <a:cubicBezTo>
                    <a:pt x="1151" y="34"/>
                    <a:pt x="1151" y="34"/>
                    <a:pt x="1151" y="34"/>
                  </a:cubicBezTo>
                  <a:cubicBezTo>
                    <a:pt x="1151" y="34"/>
                    <a:pt x="1151" y="35"/>
                    <a:pt x="1151" y="35"/>
                  </a:cubicBezTo>
                  <a:cubicBezTo>
                    <a:pt x="1151" y="35"/>
                    <a:pt x="1151" y="35"/>
                    <a:pt x="1151" y="35"/>
                  </a:cubicBezTo>
                  <a:cubicBezTo>
                    <a:pt x="1151" y="35"/>
                    <a:pt x="1151" y="35"/>
                    <a:pt x="1151" y="35"/>
                  </a:cubicBezTo>
                  <a:cubicBezTo>
                    <a:pt x="1152" y="35"/>
                    <a:pt x="1152" y="35"/>
                    <a:pt x="1152" y="34"/>
                  </a:cubicBezTo>
                  <a:cubicBezTo>
                    <a:pt x="1152" y="34"/>
                    <a:pt x="1153" y="34"/>
                    <a:pt x="1153" y="34"/>
                  </a:cubicBezTo>
                  <a:cubicBezTo>
                    <a:pt x="1153" y="34"/>
                    <a:pt x="1153" y="34"/>
                    <a:pt x="1153" y="34"/>
                  </a:cubicBezTo>
                  <a:cubicBezTo>
                    <a:pt x="1154" y="34"/>
                    <a:pt x="1155" y="34"/>
                    <a:pt x="1156" y="34"/>
                  </a:cubicBezTo>
                  <a:cubicBezTo>
                    <a:pt x="1156" y="34"/>
                    <a:pt x="1157" y="34"/>
                    <a:pt x="1158" y="34"/>
                  </a:cubicBezTo>
                  <a:cubicBezTo>
                    <a:pt x="1158" y="34"/>
                    <a:pt x="1158" y="34"/>
                    <a:pt x="1159" y="34"/>
                  </a:cubicBezTo>
                  <a:cubicBezTo>
                    <a:pt x="1159" y="34"/>
                    <a:pt x="1159" y="34"/>
                    <a:pt x="1159" y="35"/>
                  </a:cubicBezTo>
                  <a:cubicBezTo>
                    <a:pt x="1159" y="35"/>
                    <a:pt x="1159" y="35"/>
                    <a:pt x="1160" y="35"/>
                  </a:cubicBezTo>
                  <a:cubicBezTo>
                    <a:pt x="1160" y="36"/>
                    <a:pt x="1159" y="37"/>
                    <a:pt x="1159" y="37"/>
                  </a:cubicBezTo>
                  <a:cubicBezTo>
                    <a:pt x="1159" y="38"/>
                    <a:pt x="1159" y="38"/>
                    <a:pt x="1159" y="38"/>
                  </a:cubicBezTo>
                  <a:cubicBezTo>
                    <a:pt x="1159" y="38"/>
                    <a:pt x="1159" y="38"/>
                    <a:pt x="1159" y="38"/>
                  </a:cubicBezTo>
                  <a:cubicBezTo>
                    <a:pt x="1159" y="37"/>
                    <a:pt x="1156" y="35"/>
                    <a:pt x="1154" y="35"/>
                  </a:cubicBezTo>
                  <a:cubicBezTo>
                    <a:pt x="1154" y="36"/>
                    <a:pt x="1155" y="36"/>
                    <a:pt x="1154" y="37"/>
                  </a:cubicBezTo>
                  <a:cubicBezTo>
                    <a:pt x="1147" y="38"/>
                    <a:pt x="1136" y="36"/>
                    <a:pt x="1134" y="34"/>
                  </a:cubicBezTo>
                  <a:cubicBezTo>
                    <a:pt x="1134" y="35"/>
                    <a:pt x="1136" y="35"/>
                    <a:pt x="1136" y="36"/>
                  </a:cubicBezTo>
                  <a:cubicBezTo>
                    <a:pt x="1131" y="36"/>
                    <a:pt x="1119" y="40"/>
                    <a:pt x="1116" y="30"/>
                  </a:cubicBezTo>
                  <a:cubicBezTo>
                    <a:pt x="1117" y="30"/>
                    <a:pt x="1118" y="30"/>
                    <a:pt x="1118" y="29"/>
                  </a:cubicBezTo>
                  <a:cubicBezTo>
                    <a:pt x="1118" y="29"/>
                    <a:pt x="1119" y="29"/>
                    <a:pt x="1120" y="29"/>
                  </a:cubicBezTo>
                  <a:cubicBezTo>
                    <a:pt x="1121" y="29"/>
                    <a:pt x="1122" y="29"/>
                    <a:pt x="1123" y="30"/>
                  </a:cubicBezTo>
                  <a:cubicBezTo>
                    <a:pt x="1124" y="30"/>
                    <a:pt x="1124" y="31"/>
                    <a:pt x="1124" y="31"/>
                  </a:cubicBezTo>
                  <a:cubicBezTo>
                    <a:pt x="1124" y="31"/>
                    <a:pt x="1124" y="30"/>
                    <a:pt x="1124" y="30"/>
                  </a:cubicBezTo>
                  <a:cubicBezTo>
                    <a:pt x="1125" y="30"/>
                    <a:pt x="1125" y="29"/>
                    <a:pt x="1125" y="29"/>
                  </a:cubicBezTo>
                  <a:cubicBezTo>
                    <a:pt x="1123" y="27"/>
                    <a:pt x="1121" y="27"/>
                    <a:pt x="1119" y="27"/>
                  </a:cubicBezTo>
                  <a:cubicBezTo>
                    <a:pt x="1119" y="28"/>
                    <a:pt x="1118" y="28"/>
                    <a:pt x="1117" y="27"/>
                  </a:cubicBezTo>
                  <a:cubicBezTo>
                    <a:pt x="1117" y="27"/>
                    <a:pt x="1117" y="27"/>
                    <a:pt x="1117" y="27"/>
                  </a:cubicBezTo>
                  <a:cubicBezTo>
                    <a:pt x="1114" y="26"/>
                    <a:pt x="1114" y="29"/>
                    <a:pt x="1112" y="28"/>
                  </a:cubicBezTo>
                  <a:cubicBezTo>
                    <a:pt x="1111" y="29"/>
                    <a:pt x="1111" y="29"/>
                    <a:pt x="1111" y="29"/>
                  </a:cubicBezTo>
                  <a:cubicBezTo>
                    <a:pt x="1111" y="28"/>
                    <a:pt x="1112" y="28"/>
                    <a:pt x="1112" y="28"/>
                  </a:cubicBezTo>
                  <a:cubicBezTo>
                    <a:pt x="1112" y="28"/>
                    <a:pt x="1112" y="28"/>
                    <a:pt x="1112" y="27"/>
                  </a:cubicBezTo>
                  <a:cubicBezTo>
                    <a:pt x="1113" y="27"/>
                    <a:pt x="1115" y="26"/>
                    <a:pt x="1113" y="24"/>
                  </a:cubicBezTo>
                  <a:cubicBezTo>
                    <a:pt x="1111" y="23"/>
                    <a:pt x="1112" y="26"/>
                    <a:pt x="1111" y="27"/>
                  </a:cubicBezTo>
                  <a:cubicBezTo>
                    <a:pt x="1111" y="27"/>
                    <a:pt x="1111" y="27"/>
                    <a:pt x="1111" y="27"/>
                  </a:cubicBezTo>
                  <a:cubicBezTo>
                    <a:pt x="1111" y="27"/>
                    <a:pt x="1111" y="27"/>
                    <a:pt x="1111" y="27"/>
                  </a:cubicBezTo>
                  <a:cubicBezTo>
                    <a:pt x="1111" y="27"/>
                    <a:pt x="1111" y="27"/>
                    <a:pt x="1111" y="28"/>
                  </a:cubicBezTo>
                  <a:cubicBezTo>
                    <a:pt x="1109" y="27"/>
                    <a:pt x="1109" y="29"/>
                    <a:pt x="1108" y="29"/>
                  </a:cubicBezTo>
                  <a:cubicBezTo>
                    <a:pt x="1107" y="27"/>
                    <a:pt x="1105" y="27"/>
                    <a:pt x="1103" y="28"/>
                  </a:cubicBezTo>
                  <a:cubicBezTo>
                    <a:pt x="1103" y="28"/>
                    <a:pt x="1102" y="28"/>
                    <a:pt x="1101" y="28"/>
                  </a:cubicBezTo>
                  <a:cubicBezTo>
                    <a:pt x="1101" y="28"/>
                    <a:pt x="1101" y="27"/>
                    <a:pt x="1101" y="27"/>
                  </a:cubicBezTo>
                  <a:cubicBezTo>
                    <a:pt x="1102" y="27"/>
                    <a:pt x="1102" y="26"/>
                    <a:pt x="1102" y="26"/>
                  </a:cubicBezTo>
                  <a:cubicBezTo>
                    <a:pt x="1103" y="26"/>
                    <a:pt x="1104" y="25"/>
                    <a:pt x="1105" y="24"/>
                  </a:cubicBezTo>
                  <a:cubicBezTo>
                    <a:pt x="1105" y="23"/>
                    <a:pt x="1105" y="23"/>
                    <a:pt x="1105" y="23"/>
                  </a:cubicBezTo>
                  <a:cubicBezTo>
                    <a:pt x="1106" y="23"/>
                    <a:pt x="1106" y="22"/>
                    <a:pt x="1107" y="22"/>
                  </a:cubicBezTo>
                  <a:cubicBezTo>
                    <a:pt x="1107" y="22"/>
                    <a:pt x="1107" y="21"/>
                    <a:pt x="1108" y="21"/>
                  </a:cubicBezTo>
                  <a:cubicBezTo>
                    <a:pt x="1109" y="22"/>
                    <a:pt x="1113" y="23"/>
                    <a:pt x="1114" y="22"/>
                  </a:cubicBezTo>
                  <a:cubicBezTo>
                    <a:pt x="1114" y="21"/>
                    <a:pt x="1114" y="21"/>
                    <a:pt x="1114" y="21"/>
                  </a:cubicBezTo>
                  <a:cubicBezTo>
                    <a:pt x="1115" y="21"/>
                    <a:pt x="1115" y="21"/>
                    <a:pt x="1116" y="22"/>
                  </a:cubicBezTo>
                  <a:cubicBezTo>
                    <a:pt x="1116" y="22"/>
                    <a:pt x="1116" y="22"/>
                    <a:pt x="1116" y="22"/>
                  </a:cubicBezTo>
                  <a:cubicBezTo>
                    <a:pt x="1116" y="22"/>
                    <a:pt x="1116" y="22"/>
                    <a:pt x="1116" y="23"/>
                  </a:cubicBezTo>
                  <a:cubicBezTo>
                    <a:pt x="1116" y="23"/>
                    <a:pt x="1116" y="24"/>
                    <a:pt x="1117" y="25"/>
                  </a:cubicBezTo>
                  <a:cubicBezTo>
                    <a:pt x="1117" y="25"/>
                    <a:pt x="1117" y="25"/>
                    <a:pt x="1117" y="25"/>
                  </a:cubicBezTo>
                  <a:cubicBezTo>
                    <a:pt x="1117" y="25"/>
                    <a:pt x="1117" y="25"/>
                    <a:pt x="1117" y="25"/>
                  </a:cubicBezTo>
                  <a:cubicBezTo>
                    <a:pt x="1117" y="25"/>
                    <a:pt x="1118" y="25"/>
                    <a:pt x="1118" y="25"/>
                  </a:cubicBezTo>
                  <a:cubicBezTo>
                    <a:pt x="1119" y="25"/>
                    <a:pt x="1119" y="25"/>
                    <a:pt x="1119" y="25"/>
                  </a:cubicBezTo>
                  <a:cubicBezTo>
                    <a:pt x="1119" y="25"/>
                    <a:pt x="1119" y="25"/>
                    <a:pt x="1119" y="25"/>
                  </a:cubicBezTo>
                  <a:cubicBezTo>
                    <a:pt x="1119" y="25"/>
                    <a:pt x="1119" y="25"/>
                    <a:pt x="1119" y="25"/>
                  </a:cubicBezTo>
                  <a:cubicBezTo>
                    <a:pt x="1119" y="25"/>
                    <a:pt x="1119" y="24"/>
                    <a:pt x="1119" y="24"/>
                  </a:cubicBezTo>
                  <a:cubicBezTo>
                    <a:pt x="1119" y="24"/>
                    <a:pt x="1119" y="24"/>
                    <a:pt x="1119" y="24"/>
                  </a:cubicBezTo>
                  <a:cubicBezTo>
                    <a:pt x="1118" y="24"/>
                    <a:pt x="1118" y="24"/>
                    <a:pt x="1118" y="24"/>
                  </a:cubicBezTo>
                  <a:cubicBezTo>
                    <a:pt x="1117" y="24"/>
                    <a:pt x="1117" y="23"/>
                    <a:pt x="1117" y="23"/>
                  </a:cubicBezTo>
                  <a:cubicBezTo>
                    <a:pt x="1117" y="22"/>
                    <a:pt x="1117" y="22"/>
                    <a:pt x="1117" y="21"/>
                  </a:cubicBezTo>
                  <a:cubicBezTo>
                    <a:pt x="1117" y="21"/>
                    <a:pt x="1117" y="21"/>
                    <a:pt x="1117" y="21"/>
                  </a:cubicBezTo>
                  <a:cubicBezTo>
                    <a:pt x="1117" y="21"/>
                    <a:pt x="1117" y="21"/>
                    <a:pt x="1117" y="21"/>
                  </a:cubicBezTo>
                  <a:cubicBezTo>
                    <a:pt x="1117" y="21"/>
                    <a:pt x="1116" y="21"/>
                    <a:pt x="1116" y="21"/>
                  </a:cubicBezTo>
                  <a:cubicBezTo>
                    <a:pt x="1116" y="20"/>
                    <a:pt x="1115" y="20"/>
                    <a:pt x="1115" y="20"/>
                  </a:cubicBezTo>
                  <a:cubicBezTo>
                    <a:pt x="1114" y="16"/>
                    <a:pt x="1109" y="17"/>
                    <a:pt x="1107" y="19"/>
                  </a:cubicBezTo>
                  <a:cubicBezTo>
                    <a:pt x="1107" y="19"/>
                    <a:pt x="1107" y="19"/>
                    <a:pt x="1107" y="19"/>
                  </a:cubicBezTo>
                  <a:cubicBezTo>
                    <a:pt x="1107" y="20"/>
                    <a:pt x="1107" y="20"/>
                    <a:pt x="1106" y="20"/>
                  </a:cubicBezTo>
                  <a:cubicBezTo>
                    <a:pt x="1106" y="20"/>
                    <a:pt x="1105" y="21"/>
                    <a:pt x="1104" y="22"/>
                  </a:cubicBezTo>
                  <a:cubicBezTo>
                    <a:pt x="1104" y="21"/>
                    <a:pt x="1103" y="20"/>
                    <a:pt x="1102" y="20"/>
                  </a:cubicBezTo>
                  <a:cubicBezTo>
                    <a:pt x="1102" y="20"/>
                    <a:pt x="1102" y="20"/>
                    <a:pt x="1101" y="21"/>
                  </a:cubicBezTo>
                  <a:cubicBezTo>
                    <a:pt x="1101" y="21"/>
                    <a:pt x="1101" y="21"/>
                    <a:pt x="1102" y="22"/>
                  </a:cubicBezTo>
                  <a:cubicBezTo>
                    <a:pt x="1103" y="22"/>
                    <a:pt x="1103" y="22"/>
                    <a:pt x="1104" y="23"/>
                  </a:cubicBezTo>
                  <a:cubicBezTo>
                    <a:pt x="1103" y="24"/>
                    <a:pt x="1103" y="24"/>
                    <a:pt x="1102" y="24"/>
                  </a:cubicBezTo>
                  <a:cubicBezTo>
                    <a:pt x="1101" y="25"/>
                    <a:pt x="1101" y="25"/>
                    <a:pt x="1100" y="26"/>
                  </a:cubicBezTo>
                  <a:cubicBezTo>
                    <a:pt x="1100" y="26"/>
                    <a:pt x="1100" y="26"/>
                    <a:pt x="1100" y="26"/>
                  </a:cubicBezTo>
                  <a:cubicBezTo>
                    <a:pt x="1100" y="26"/>
                    <a:pt x="1100" y="26"/>
                    <a:pt x="1100" y="26"/>
                  </a:cubicBezTo>
                  <a:cubicBezTo>
                    <a:pt x="1100" y="27"/>
                    <a:pt x="1100" y="28"/>
                    <a:pt x="1100" y="29"/>
                  </a:cubicBezTo>
                  <a:cubicBezTo>
                    <a:pt x="1100" y="29"/>
                    <a:pt x="1100" y="29"/>
                    <a:pt x="1100" y="29"/>
                  </a:cubicBezTo>
                  <a:cubicBezTo>
                    <a:pt x="1100" y="29"/>
                    <a:pt x="1100" y="29"/>
                    <a:pt x="1100" y="29"/>
                  </a:cubicBezTo>
                  <a:cubicBezTo>
                    <a:pt x="1101" y="30"/>
                    <a:pt x="1102" y="30"/>
                    <a:pt x="1103" y="30"/>
                  </a:cubicBezTo>
                  <a:cubicBezTo>
                    <a:pt x="1104" y="30"/>
                    <a:pt x="1104" y="30"/>
                    <a:pt x="1104" y="30"/>
                  </a:cubicBezTo>
                  <a:cubicBezTo>
                    <a:pt x="1104" y="31"/>
                    <a:pt x="1104" y="31"/>
                    <a:pt x="1104" y="31"/>
                  </a:cubicBezTo>
                  <a:cubicBezTo>
                    <a:pt x="1103" y="32"/>
                    <a:pt x="1106" y="32"/>
                    <a:pt x="1105" y="34"/>
                  </a:cubicBezTo>
                  <a:cubicBezTo>
                    <a:pt x="1099" y="35"/>
                    <a:pt x="1091" y="36"/>
                    <a:pt x="1086" y="33"/>
                  </a:cubicBezTo>
                  <a:cubicBezTo>
                    <a:pt x="1086" y="31"/>
                    <a:pt x="1087" y="31"/>
                    <a:pt x="1087" y="30"/>
                  </a:cubicBezTo>
                  <a:cubicBezTo>
                    <a:pt x="1085" y="30"/>
                    <a:pt x="1084" y="30"/>
                    <a:pt x="1083" y="31"/>
                  </a:cubicBezTo>
                  <a:cubicBezTo>
                    <a:pt x="1083" y="31"/>
                    <a:pt x="1085" y="34"/>
                    <a:pt x="1083" y="34"/>
                  </a:cubicBezTo>
                  <a:cubicBezTo>
                    <a:pt x="1080" y="34"/>
                    <a:pt x="1075" y="32"/>
                    <a:pt x="1073" y="32"/>
                  </a:cubicBezTo>
                  <a:cubicBezTo>
                    <a:pt x="1076" y="33"/>
                    <a:pt x="1075" y="26"/>
                    <a:pt x="1074" y="24"/>
                  </a:cubicBezTo>
                  <a:cubicBezTo>
                    <a:pt x="1076" y="24"/>
                    <a:pt x="1076" y="22"/>
                    <a:pt x="1078" y="23"/>
                  </a:cubicBezTo>
                  <a:cubicBezTo>
                    <a:pt x="1078" y="20"/>
                    <a:pt x="1076" y="21"/>
                    <a:pt x="1077" y="18"/>
                  </a:cubicBezTo>
                  <a:cubicBezTo>
                    <a:pt x="1079" y="22"/>
                    <a:pt x="1083" y="17"/>
                    <a:pt x="1085" y="21"/>
                  </a:cubicBezTo>
                  <a:cubicBezTo>
                    <a:pt x="1088" y="16"/>
                    <a:pt x="1092" y="20"/>
                    <a:pt x="1095" y="15"/>
                  </a:cubicBezTo>
                  <a:cubicBezTo>
                    <a:pt x="1094" y="10"/>
                    <a:pt x="1093" y="0"/>
                    <a:pt x="1088" y="4"/>
                  </a:cubicBezTo>
                  <a:cubicBezTo>
                    <a:pt x="1082" y="0"/>
                    <a:pt x="1069" y="5"/>
                    <a:pt x="1064" y="4"/>
                  </a:cubicBezTo>
                  <a:cubicBezTo>
                    <a:pt x="1063" y="9"/>
                    <a:pt x="1059" y="9"/>
                    <a:pt x="1056" y="12"/>
                  </a:cubicBezTo>
                  <a:cubicBezTo>
                    <a:pt x="1059" y="12"/>
                    <a:pt x="1059" y="15"/>
                    <a:pt x="1062" y="16"/>
                  </a:cubicBezTo>
                  <a:cubicBezTo>
                    <a:pt x="1062" y="16"/>
                    <a:pt x="1062" y="17"/>
                    <a:pt x="1062" y="17"/>
                  </a:cubicBezTo>
                  <a:cubicBezTo>
                    <a:pt x="1062" y="17"/>
                    <a:pt x="1062" y="18"/>
                    <a:pt x="1062" y="18"/>
                  </a:cubicBezTo>
                  <a:cubicBezTo>
                    <a:pt x="1062" y="18"/>
                    <a:pt x="1062" y="18"/>
                    <a:pt x="1062" y="18"/>
                  </a:cubicBezTo>
                  <a:cubicBezTo>
                    <a:pt x="1062" y="18"/>
                    <a:pt x="1062" y="18"/>
                    <a:pt x="1062" y="18"/>
                  </a:cubicBezTo>
                  <a:cubicBezTo>
                    <a:pt x="1063" y="19"/>
                    <a:pt x="1064" y="19"/>
                    <a:pt x="1064" y="19"/>
                  </a:cubicBezTo>
                  <a:cubicBezTo>
                    <a:pt x="1064" y="19"/>
                    <a:pt x="1064" y="19"/>
                    <a:pt x="1064" y="20"/>
                  </a:cubicBezTo>
                  <a:cubicBezTo>
                    <a:pt x="1064" y="20"/>
                    <a:pt x="1064" y="20"/>
                    <a:pt x="1064" y="21"/>
                  </a:cubicBezTo>
                  <a:cubicBezTo>
                    <a:pt x="1064" y="21"/>
                    <a:pt x="1064" y="21"/>
                    <a:pt x="1064" y="21"/>
                  </a:cubicBezTo>
                  <a:cubicBezTo>
                    <a:pt x="1065" y="21"/>
                    <a:pt x="1065" y="20"/>
                    <a:pt x="1065" y="20"/>
                  </a:cubicBezTo>
                  <a:cubicBezTo>
                    <a:pt x="1065" y="20"/>
                    <a:pt x="1065" y="19"/>
                    <a:pt x="1065" y="19"/>
                  </a:cubicBezTo>
                  <a:cubicBezTo>
                    <a:pt x="1065" y="18"/>
                    <a:pt x="1064" y="17"/>
                    <a:pt x="1063" y="17"/>
                  </a:cubicBezTo>
                  <a:cubicBezTo>
                    <a:pt x="1063" y="17"/>
                    <a:pt x="1063" y="17"/>
                    <a:pt x="1063" y="17"/>
                  </a:cubicBezTo>
                  <a:cubicBezTo>
                    <a:pt x="1063" y="16"/>
                    <a:pt x="1063" y="16"/>
                    <a:pt x="1062" y="15"/>
                  </a:cubicBezTo>
                  <a:cubicBezTo>
                    <a:pt x="1063" y="15"/>
                    <a:pt x="1063" y="15"/>
                    <a:pt x="1063" y="15"/>
                  </a:cubicBezTo>
                  <a:cubicBezTo>
                    <a:pt x="1066" y="13"/>
                    <a:pt x="1069" y="19"/>
                    <a:pt x="1072" y="20"/>
                  </a:cubicBezTo>
                  <a:cubicBezTo>
                    <a:pt x="1070" y="19"/>
                    <a:pt x="1073" y="24"/>
                    <a:pt x="1071" y="23"/>
                  </a:cubicBezTo>
                  <a:cubicBezTo>
                    <a:pt x="1062" y="24"/>
                    <a:pt x="1048" y="20"/>
                    <a:pt x="1043" y="25"/>
                  </a:cubicBezTo>
                  <a:cubicBezTo>
                    <a:pt x="1035" y="23"/>
                    <a:pt x="1028" y="22"/>
                    <a:pt x="1017" y="23"/>
                  </a:cubicBezTo>
                  <a:cubicBezTo>
                    <a:pt x="1016" y="25"/>
                    <a:pt x="1013" y="25"/>
                    <a:pt x="1015" y="27"/>
                  </a:cubicBezTo>
                  <a:cubicBezTo>
                    <a:pt x="1015" y="27"/>
                    <a:pt x="1015" y="27"/>
                    <a:pt x="1015" y="27"/>
                  </a:cubicBezTo>
                  <a:cubicBezTo>
                    <a:pt x="1015" y="28"/>
                    <a:pt x="1014" y="28"/>
                    <a:pt x="1014" y="27"/>
                  </a:cubicBezTo>
                  <a:cubicBezTo>
                    <a:pt x="1013" y="25"/>
                    <a:pt x="1014" y="24"/>
                    <a:pt x="1012" y="23"/>
                  </a:cubicBezTo>
                  <a:cubicBezTo>
                    <a:pt x="1012" y="24"/>
                    <a:pt x="1010" y="23"/>
                    <a:pt x="1010" y="24"/>
                  </a:cubicBezTo>
                  <a:cubicBezTo>
                    <a:pt x="1010" y="25"/>
                    <a:pt x="1010" y="25"/>
                    <a:pt x="1010" y="25"/>
                  </a:cubicBezTo>
                  <a:cubicBezTo>
                    <a:pt x="1010" y="24"/>
                    <a:pt x="1009" y="24"/>
                    <a:pt x="1009" y="24"/>
                  </a:cubicBezTo>
                  <a:cubicBezTo>
                    <a:pt x="1009" y="24"/>
                    <a:pt x="1009" y="24"/>
                    <a:pt x="1008" y="24"/>
                  </a:cubicBezTo>
                  <a:cubicBezTo>
                    <a:pt x="1008" y="23"/>
                    <a:pt x="1008" y="23"/>
                    <a:pt x="1008" y="23"/>
                  </a:cubicBezTo>
                  <a:cubicBezTo>
                    <a:pt x="1009" y="23"/>
                    <a:pt x="1009" y="22"/>
                    <a:pt x="1008" y="22"/>
                  </a:cubicBezTo>
                  <a:cubicBezTo>
                    <a:pt x="1008" y="22"/>
                    <a:pt x="1008" y="22"/>
                    <a:pt x="1008" y="23"/>
                  </a:cubicBezTo>
                  <a:cubicBezTo>
                    <a:pt x="1007" y="24"/>
                    <a:pt x="1007" y="24"/>
                    <a:pt x="1007" y="24"/>
                  </a:cubicBezTo>
                  <a:cubicBezTo>
                    <a:pt x="1007" y="24"/>
                    <a:pt x="1007" y="24"/>
                    <a:pt x="1007" y="24"/>
                  </a:cubicBezTo>
                  <a:cubicBezTo>
                    <a:pt x="1008" y="25"/>
                    <a:pt x="1008" y="25"/>
                    <a:pt x="1009" y="25"/>
                  </a:cubicBezTo>
                  <a:cubicBezTo>
                    <a:pt x="1009" y="25"/>
                    <a:pt x="1009" y="25"/>
                    <a:pt x="1009" y="26"/>
                  </a:cubicBezTo>
                  <a:cubicBezTo>
                    <a:pt x="1009" y="26"/>
                    <a:pt x="1009" y="26"/>
                    <a:pt x="1009" y="26"/>
                  </a:cubicBezTo>
                  <a:cubicBezTo>
                    <a:pt x="1009" y="26"/>
                    <a:pt x="1009" y="26"/>
                    <a:pt x="1009" y="26"/>
                  </a:cubicBezTo>
                  <a:cubicBezTo>
                    <a:pt x="1009" y="26"/>
                    <a:pt x="1009" y="26"/>
                    <a:pt x="1009" y="26"/>
                  </a:cubicBezTo>
                  <a:cubicBezTo>
                    <a:pt x="1008" y="27"/>
                    <a:pt x="1007" y="27"/>
                    <a:pt x="1007" y="26"/>
                  </a:cubicBezTo>
                  <a:cubicBezTo>
                    <a:pt x="1007" y="26"/>
                    <a:pt x="1007" y="26"/>
                    <a:pt x="1007" y="26"/>
                  </a:cubicBezTo>
                  <a:cubicBezTo>
                    <a:pt x="1006" y="26"/>
                    <a:pt x="1006" y="26"/>
                    <a:pt x="1006" y="26"/>
                  </a:cubicBezTo>
                  <a:cubicBezTo>
                    <a:pt x="1005" y="26"/>
                    <a:pt x="1005" y="27"/>
                    <a:pt x="1004" y="28"/>
                  </a:cubicBezTo>
                  <a:cubicBezTo>
                    <a:pt x="1004" y="28"/>
                    <a:pt x="1003" y="28"/>
                    <a:pt x="1003" y="29"/>
                  </a:cubicBezTo>
                  <a:cubicBezTo>
                    <a:pt x="1003" y="28"/>
                    <a:pt x="1003" y="28"/>
                    <a:pt x="1003" y="28"/>
                  </a:cubicBezTo>
                  <a:cubicBezTo>
                    <a:pt x="1002" y="28"/>
                    <a:pt x="1001" y="28"/>
                    <a:pt x="1001" y="28"/>
                  </a:cubicBezTo>
                  <a:cubicBezTo>
                    <a:pt x="1001" y="26"/>
                    <a:pt x="998" y="26"/>
                    <a:pt x="999" y="23"/>
                  </a:cubicBezTo>
                  <a:cubicBezTo>
                    <a:pt x="998" y="22"/>
                    <a:pt x="996" y="22"/>
                    <a:pt x="995" y="21"/>
                  </a:cubicBezTo>
                  <a:cubicBezTo>
                    <a:pt x="996" y="21"/>
                    <a:pt x="996" y="21"/>
                    <a:pt x="996" y="20"/>
                  </a:cubicBezTo>
                  <a:cubicBezTo>
                    <a:pt x="996" y="20"/>
                    <a:pt x="997" y="20"/>
                    <a:pt x="997" y="20"/>
                  </a:cubicBezTo>
                  <a:cubicBezTo>
                    <a:pt x="997" y="19"/>
                    <a:pt x="997" y="19"/>
                    <a:pt x="997" y="19"/>
                  </a:cubicBezTo>
                  <a:cubicBezTo>
                    <a:pt x="997" y="19"/>
                    <a:pt x="997" y="19"/>
                    <a:pt x="996" y="19"/>
                  </a:cubicBezTo>
                  <a:cubicBezTo>
                    <a:pt x="996" y="19"/>
                    <a:pt x="996" y="19"/>
                    <a:pt x="995" y="19"/>
                  </a:cubicBezTo>
                  <a:cubicBezTo>
                    <a:pt x="995" y="19"/>
                    <a:pt x="995" y="19"/>
                    <a:pt x="995" y="19"/>
                  </a:cubicBezTo>
                  <a:cubicBezTo>
                    <a:pt x="995" y="19"/>
                    <a:pt x="995" y="19"/>
                    <a:pt x="995" y="19"/>
                  </a:cubicBezTo>
                  <a:cubicBezTo>
                    <a:pt x="994" y="18"/>
                    <a:pt x="994" y="17"/>
                    <a:pt x="994" y="15"/>
                  </a:cubicBezTo>
                  <a:cubicBezTo>
                    <a:pt x="993" y="15"/>
                    <a:pt x="992" y="16"/>
                    <a:pt x="992" y="16"/>
                  </a:cubicBezTo>
                  <a:cubicBezTo>
                    <a:pt x="992" y="16"/>
                    <a:pt x="992" y="16"/>
                    <a:pt x="992" y="16"/>
                  </a:cubicBezTo>
                  <a:cubicBezTo>
                    <a:pt x="991" y="16"/>
                    <a:pt x="989" y="17"/>
                    <a:pt x="989" y="17"/>
                  </a:cubicBezTo>
                  <a:cubicBezTo>
                    <a:pt x="988" y="17"/>
                    <a:pt x="988" y="17"/>
                    <a:pt x="988" y="17"/>
                  </a:cubicBezTo>
                  <a:cubicBezTo>
                    <a:pt x="988" y="17"/>
                    <a:pt x="988" y="17"/>
                    <a:pt x="988" y="17"/>
                  </a:cubicBezTo>
                  <a:cubicBezTo>
                    <a:pt x="987" y="17"/>
                    <a:pt x="987" y="17"/>
                    <a:pt x="987" y="18"/>
                  </a:cubicBezTo>
                  <a:cubicBezTo>
                    <a:pt x="986" y="18"/>
                    <a:pt x="987" y="19"/>
                    <a:pt x="987" y="19"/>
                  </a:cubicBezTo>
                  <a:cubicBezTo>
                    <a:pt x="987" y="19"/>
                    <a:pt x="988" y="19"/>
                    <a:pt x="988" y="19"/>
                  </a:cubicBezTo>
                  <a:cubicBezTo>
                    <a:pt x="988" y="20"/>
                    <a:pt x="988" y="20"/>
                    <a:pt x="989" y="20"/>
                  </a:cubicBezTo>
                  <a:cubicBezTo>
                    <a:pt x="989" y="20"/>
                    <a:pt x="989" y="20"/>
                    <a:pt x="989" y="20"/>
                  </a:cubicBezTo>
                  <a:cubicBezTo>
                    <a:pt x="990" y="19"/>
                    <a:pt x="990" y="19"/>
                    <a:pt x="990" y="19"/>
                  </a:cubicBezTo>
                  <a:cubicBezTo>
                    <a:pt x="990" y="19"/>
                    <a:pt x="990" y="19"/>
                    <a:pt x="992" y="19"/>
                  </a:cubicBezTo>
                  <a:cubicBezTo>
                    <a:pt x="992" y="19"/>
                    <a:pt x="992" y="19"/>
                    <a:pt x="992" y="19"/>
                  </a:cubicBezTo>
                  <a:cubicBezTo>
                    <a:pt x="993" y="24"/>
                    <a:pt x="987" y="22"/>
                    <a:pt x="984" y="21"/>
                  </a:cubicBezTo>
                  <a:cubicBezTo>
                    <a:pt x="984" y="21"/>
                    <a:pt x="984" y="21"/>
                    <a:pt x="984" y="20"/>
                  </a:cubicBezTo>
                  <a:cubicBezTo>
                    <a:pt x="984" y="19"/>
                    <a:pt x="983" y="18"/>
                    <a:pt x="983" y="18"/>
                  </a:cubicBezTo>
                  <a:cubicBezTo>
                    <a:pt x="981" y="17"/>
                    <a:pt x="980" y="18"/>
                    <a:pt x="978" y="19"/>
                  </a:cubicBezTo>
                  <a:cubicBezTo>
                    <a:pt x="978" y="19"/>
                    <a:pt x="977" y="20"/>
                    <a:pt x="977" y="20"/>
                  </a:cubicBezTo>
                  <a:cubicBezTo>
                    <a:pt x="977" y="20"/>
                    <a:pt x="977" y="20"/>
                    <a:pt x="977" y="20"/>
                  </a:cubicBezTo>
                  <a:cubicBezTo>
                    <a:pt x="975" y="19"/>
                    <a:pt x="974" y="20"/>
                    <a:pt x="974" y="19"/>
                  </a:cubicBezTo>
                  <a:cubicBezTo>
                    <a:pt x="974" y="19"/>
                    <a:pt x="975" y="19"/>
                    <a:pt x="975" y="18"/>
                  </a:cubicBezTo>
                  <a:cubicBezTo>
                    <a:pt x="975" y="18"/>
                    <a:pt x="975" y="18"/>
                    <a:pt x="975" y="18"/>
                  </a:cubicBezTo>
                  <a:cubicBezTo>
                    <a:pt x="975" y="18"/>
                    <a:pt x="976" y="18"/>
                    <a:pt x="976" y="18"/>
                  </a:cubicBezTo>
                  <a:cubicBezTo>
                    <a:pt x="976" y="18"/>
                    <a:pt x="976" y="18"/>
                    <a:pt x="976" y="18"/>
                  </a:cubicBezTo>
                  <a:cubicBezTo>
                    <a:pt x="976" y="17"/>
                    <a:pt x="976" y="17"/>
                    <a:pt x="976" y="17"/>
                  </a:cubicBezTo>
                  <a:cubicBezTo>
                    <a:pt x="975" y="16"/>
                    <a:pt x="974" y="16"/>
                    <a:pt x="974" y="17"/>
                  </a:cubicBezTo>
                  <a:cubicBezTo>
                    <a:pt x="974" y="16"/>
                    <a:pt x="974" y="16"/>
                    <a:pt x="974" y="16"/>
                  </a:cubicBezTo>
                  <a:cubicBezTo>
                    <a:pt x="973" y="15"/>
                    <a:pt x="968" y="16"/>
                    <a:pt x="966" y="17"/>
                  </a:cubicBezTo>
                  <a:cubicBezTo>
                    <a:pt x="967" y="22"/>
                    <a:pt x="962" y="20"/>
                    <a:pt x="960" y="22"/>
                  </a:cubicBezTo>
                  <a:cubicBezTo>
                    <a:pt x="961" y="22"/>
                    <a:pt x="963" y="22"/>
                    <a:pt x="962" y="24"/>
                  </a:cubicBezTo>
                  <a:cubicBezTo>
                    <a:pt x="961" y="21"/>
                    <a:pt x="960" y="26"/>
                    <a:pt x="959" y="24"/>
                  </a:cubicBezTo>
                  <a:cubicBezTo>
                    <a:pt x="960" y="22"/>
                    <a:pt x="960" y="20"/>
                    <a:pt x="958" y="20"/>
                  </a:cubicBezTo>
                  <a:cubicBezTo>
                    <a:pt x="958" y="19"/>
                    <a:pt x="958" y="18"/>
                    <a:pt x="958" y="18"/>
                  </a:cubicBezTo>
                  <a:cubicBezTo>
                    <a:pt x="958" y="18"/>
                    <a:pt x="958" y="18"/>
                    <a:pt x="958" y="18"/>
                  </a:cubicBezTo>
                  <a:cubicBezTo>
                    <a:pt x="959" y="18"/>
                    <a:pt x="960" y="18"/>
                    <a:pt x="960" y="17"/>
                  </a:cubicBezTo>
                  <a:cubicBezTo>
                    <a:pt x="958" y="17"/>
                    <a:pt x="955" y="14"/>
                    <a:pt x="955" y="18"/>
                  </a:cubicBezTo>
                  <a:cubicBezTo>
                    <a:pt x="955" y="18"/>
                    <a:pt x="956" y="19"/>
                    <a:pt x="957" y="19"/>
                  </a:cubicBezTo>
                  <a:cubicBezTo>
                    <a:pt x="957" y="19"/>
                    <a:pt x="957" y="19"/>
                    <a:pt x="957" y="20"/>
                  </a:cubicBezTo>
                  <a:cubicBezTo>
                    <a:pt x="951" y="18"/>
                    <a:pt x="947" y="25"/>
                    <a:pt x="942" y="20"/>
                  </a:cubicBezTo>
                  <a:cubicBezTo>
                    <a:pt x="941" y="22"/>
                    <a:pt x="941" y="22"/>
                    <a:pt x="940" y="24"/>
                  </a:cubicBezTo>
                  <a:cubicBezTo>
                    <a:pt x="940" y="24"/>
                    <a:pt x="940" y="24"/>
                    <a:pt x="939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39" y="24"/>
                    <a:pt x="939" y="23"/>
                    <a:pt x="937" y="23"/>
                  </a:cubicBezTo>
                  <a:cubicBezTo>
                    <a:pt x="937" y="23"/>
                    <a:pt x="937" y="23"/>
                    <a:pt x="937" y="23"/>
                  </a:cubicBezTo>
                  <a:cubicBezTo>
                    <a:pt x="938" y="22"/>
                    <a:pt x="938" y="21"/>
                    <a:pt x="938" y="20"/>
                  </a:cubicBezTo>
                  <a:cubicBezTo>
                    <a:pt x="938" y="20"/>
                    <a:pt x="938" y="20"/>
                    <a:pt x="938" y="20"/>
                  </a:cubicBezTo>
                  <a:cubicBezTo>
                    <a:pt x="939" y="20"/>
                    <a:pt x="939" y="20"/>
                    <a:pt x="941" y="20"/>
                  </a:cubicBezTo>
                  <a:cubicBezTo>
                    <a:pt x="941" y="20"/>
                    <a:pt x="942" y="19"/>
                    <a:pt x="942" y="19"/>
                  </a:cubicBezTo>
                  <a:cubicBezTo>
                    <a:pt x="942" y="18"/>
                    <a:pt x="942" y="17"/>
                    <a:pt x="941" y="17"/>
                  </a:cubicBezTo>
                  <a:cubicBezTo>
                    <a:pt x="940" y="17"/>
                    <a:pt x="938" y="17"/>
                    <a:pt x="937" y="18"/>
                  </a:cubicBezTo>
                  <a:cubicBezTo>
                    <a:pt x="937" y="18"/>
                    <a:pt x="936" y="18"/>
                    <a:pt x="936" y="18"/>
                  </a:cubicBezTo>
                  <a:cubicBezTo>
                    <a:pt x="934" y="18"/>
                    <a:pt x="932" y="18"/>
                    <a:pt x="930" y="17"/>
                  </a:cubicBezTo>
                  <a:cubicBezTo>
                    <a:pt x="929" y="17"/>
                    <a:pt x="929" y="17"/>
                    <a:pt x="928" y="18"/>
                  </a:cubicBezTo>
                  <a:cubicBezTo>
                    <a:pt x="928" y="19"/>
                    <a:pt x="928" y="20"/>
                    <a:pt x="929" y="20"/>
                  </a:cubicBezTo>
                  <a:cubicBezTo>
                    <a:pt x="930" y="20"/>
                    <a:pt x="931" y="21"/>
                    <a:pt x="933" y="21"/>
                  </a:cubicBezTo>
                  <a:cubicBezTo>
                    <a:pt x="934" y="21"/>
                    <a:pt x="935" y="21"/>
                    <a:pt x="936" y="21"/>
                  </a:cubicBezTo>
                  <a:cubicBezTo>
                    <a:pt x="936" y="21"/>
                    <a:pt x="936" y="21"/>
                    <a:pt x="936" y="21"/>
                  </a:cubicBezTo>
                  <a:cubicBezTo>
                    <a:pt x="936" y="21"/>
                    <a:pt x="936" y="21"/>
                    <a:pt x="936" y="22"/>
                  </a:cubicBezTo>
                  <a:cubicBezTo>
                    <a:pt x="934" y="22"/>
                    <a:pt x="932" y="24"/>
                    <a:pt x="934" y="25"/>
                  </a:cubicBezTo>
                  <a:cubicBezTo>
                    <a:pt x="934" y="23"/>
                    <a:pt x="935" y="25"/>
                    <a:pt x="935" y="27"/>
                  </a:cubicBezTo>
                  <a:cubicBezTo>
                    <a:pt x="935" y="27"/>
                    <a:pt x="934" y="27"/>
                    <a:pt x="934" y="27"/>
                  </a:cubicBezTo>
                  <a:cubicBezTo>
                    <a:pt x="934" y="27"/>
                    <a:pt x="933" y="27"/>
                    <a:pt x="933" y="27"/>
                  </a:cubicBezTo>
                  <a:cubicBezTo>
                    <a:pt x="933" y="27"/>
                    <a:pt x="933" y="27"/>
                    <a:pt x="933" y="27"/>
                  </a:cubicBezTo>
                  <a:cubicBezTo>
                    <a:pt x="933" y="27"/>
                    <a:pt x="933" y="27"/>
                    <a:pt x="933" y="27"/>
                  </a:cubicBezTo>
                  <a:cubicBezTo>
                    <a:pt x="932" y="27"/>
                    <a:pt x="932" y="28"/>
                    <a:pt x="932" y="29"/>
                  </a:cubicBezTo>
                  <a:cubicBezTo>
                    <a:pt x="932" y="28"/>
                    <a:pt x="931" y="28"/>
                    <a:pt x="931" y="28"/>
                  </a:cubicBezTo>
                  <a:cubicBezTo>
                    <a:pt x="931" y="28"/>
                    <a:pt x="931" y="28"/>
                    <a:pt x="931" y="28"/>
                  </a:cubicBezTo>
                  <a:cubicBezTo>
                    <a:pt x="932" y="26"/>
                    <a:pt x="929" y="22"/>
                    <a:pt x="927" y="21"/>
                  </a:cubicBezTo>
                  <a:cubicBezTo>
                    <a:pt x="925" y="22"/>
                    <a:pt x="928" y="23"/>
                    <a:pt x="926" y="24"/>
                  </a:cubicBezTo>
                  <a:cubicBezTo>
                    <a:pt x="924" y="22"/>
                    <a:pt x="912" y="21"/>
                    <a:pt x="911" y="26"/>
                  </a:cubicBezTo>
                  <a:cubicBezTo>
                    <a:pt x="914" y="26"/>
                    <a:pt x="914" y="29"/>
                    <a:pt x="917" y="27"/>
                  </a:cubicBezTo>
                  <a:cubicBezTo>
                    <a:pt x="917" y="33"/>
                    <a:pt x="923" y="30"/>
                    <a:pt x="926" y="29"/>
                  </a:cubicBezTo>
                  <a:cubicBezTo>
                    <a:pt x="925" y="33"/>
                    <a:pt x="928" y="29"/>
                    <a:pt x="930" y="30"/>
                  </a:cubicBezTo>
                  <a:cubicBezTo>
                    <a:pt x="929" y="30"/>
                    <a:pt x="929" y="30"/>
                    <a:pt x="929" y="30"/>
                  </a:cubicBezTo>
                  <a:cubicBezTo>
                    <a:pt x="930" y="30"/>
                    <a:pt x="930" y="30"/>
                    <a:pt x="931" y="30"/>
                  </a:cubicBezTo>
                  <a:cubicBezTo>
                    <a:pt x="931" y="30"/>
                    <a:pt x="932" y="30"/>
                    <a:pt x="932" y="30"/>
                  </a:cubicBezTo>
                  <a:cubicBezTo>
                    <a:pt x="932" y="30"/>
                    <a:pt x="932" y="30"/>
                    <a:pt x="933" y="30"/>
                  </a:cubicBezTo>
                  <a:cubicBezTo>
                    <a:pt x="933" y="30"/>
                    <a:pt x="933" y="30"/>
                    <a:pt x="933" y="30"/>
                  </a:cubicBezTo>
                  <a:cubicBezTo>
                    <a:pt x="933" y="30"/>
                    <a:pt x="934" y="30"/>
                    <a:pt x="934" y="30"/>
                  </a:cubicBezTo>
                  <a:cubicBezTo>
                    <a:pt x="934" y="29"/>
                    <a:pt x="934" y="29"/>
                    <a:pt x="934" y="29"/>
                  </a:cubicBezTo>
                  <a:cubicBezTo>
                    <a:pt x="934" y="29"/>
                    <a:pt x="934" y="29"/>
                    <a:pt x="934" y="29"/>
                  </a:cubicBezTo>
                  <a:cubicBezTo>
                    <a:pt x="935" y="29"/>
                    <a:pt x="935" y="29"/>
                    <a:pt x="936" y="29"/>
                  </a:cubicBezTo>
                  <a:cubicBezTo>
                    <a:pt x="937" y="31"/>
                    <a:pt x="939" y="30"/>
                    <a:pt x="941" y="30"/>
                  </a:cubicBezTo>
                  <a:cubicBezTo>
                    <a:pt x="942" y="27"/>
                    <a:pt x="939" y="28"/>
                    <a:pt x="940" y="25"/>
                  </a:cubicBezTo>
                  <a:cubicBezTo>
                    <a:pt x="940" y="25"/>
                    <a:pt x="941" y="25"/>
                    <a:pt x="941" y="24"/>
                  </a:cubicBezTo>
                  <a:cubicBezTo>
                    <a:pt x="941" y="25"/>
                    <a:pt x="941" y="25"/>
                    <a:pt x="941" y="25"/>
                  </a:cubicBezTo>
                  <a:cubicBezTo>
                    <a:pt x="943" y="29"/>
                    <a:pt x="950" y="26"/>
                    <a:pt x="950" y="31"/>
                  </a:cubicBezTo>
                  <a:cubicBezTo>
                    <a:pt x="954" y="30"/>
                    <a:pt x="957" y="28"/>
                    <a:pt x="960" y="29"/>
                  </a:cubicBezTo>
                  <a:cubicBezTo>
                    <a:pt x="960" y="29"/>
                    <a:pt x="960" y="29"/>
                    <a:pt x="960" y="29"/>
                  </a:cubicBezTo>
                  <a:cubicBezTo>
                    <a:pt x="960" y="30"/>
                    <a:pt x="960" y="31"/>
                    <a:pt x="960" y="33"/>
                  </a:cubicBezTo>
                  <a:cubicBezTo>
                    <a:pt x="960" y="33"/>
                    <a:pt x="960" y="33"/>
                    <a:pt x="960" y="33"/>
                  </a:cubicBezTo>
                  <a:cubicBezTo>
                    <a:pt x="955" y="33"/>
                    <a:pt x="947" y="38"/>
                    <a:pt x="942" y="32"/>
                  </a:cubicBezTo>
                  <a:cubicBezTo>
                    <a:pt x="938" y="37"/>
                    <a:pt x="927" y="33"/>
                    <a:pt x="925" y="33"/>
                  </a:cubicBezTo>
                  <a:cubicBezTo>
                    <a:pt x="922" y="38"/>
                    <a:pt x="912" y="36"/>
                    <a:pt x="904" y="33"/>
                  </a:cubicBezTo>
                  <a:cubicBezTo>
                    <a:pt x="904" y="34"/>
                    <a:pt x="904" y="36"/>
                    <a:pt x="903" y="36"/>
                  </a:cubicBezTo>
                  <a:cubicBezTo>
                    <a:pt x="899" y="34"/>
                    <a:pt x="891" y="41"/>
                    <a:pt x="890" y="35"/>
                  </a:cubicBezTo>
                  <a:cubicBezTo>
                    <a:pt x="891" y="35"/>
                    <a:pt x="892" y="37"/>
                    <a:pt x="892" y="35"/>
                  </a:cubicBezTo>
                  <a:cubicBezTo>
                    <a:pt x="892" y="35"/>
                    <a:pt x="892" y="35"/>
                    <a:pt x="892" y="35"/>
                  </a:cubicBezTo>
                  <a:cubicBezTo>
                    <a:pt x="892" y="35"/>
                    <a:pt x="892" y="35"/>
                    <a:pt x="892" y="35"/>
                  </a:cubicBezTo>
                  <a:cubicBezTo>
                    <a:pt x="893" y="34"/>
                    <a:pt x="894" y="34"/>
                    <a:pt x="894" y="34"/>
                  </a:cubicBezTo>
                  <a:cubicBezTo>
                    <a:pt x="894" y="34"/>
                    <a:pt x="895" y="33"/>
                    <a:pt x="894" y="32"/>
                  </a:cubicBezTo>
                  <a:cubicBezTo>
                    <a:pt x="894" y="32"/>
                    <a:pt x="894" y="32"/>
                    <a:pt x="893" y="32"/>
                  </a:cubicBezTo>
                  <a:cubicBezTo>
                    <a:pt x="893" y="32"/>
                    <a:pt x="893" y="32"/>
                    <a:pt x="892" y="33"/>
                  </a:cubicBezTo>
                  <a:cubicBezTo>
                    <a:pt x="893" y="32"/>
                    <a:pt x="893" y="32"/>
                    <a:pt x="893" y="32"/>
                  </a:cubicBezTo>
                  <a:cubicBezTo>
                    <a:pt x="889" y="31"/>
                    <a:pt x="894" y="31"/>
                    <a:pt x="893" y="26"/>
                  </a:cubicBezTo>
                  <a:cubicBezTo>
                    <a:pt x="893" y="26"/>
                    <a:pt x="893" y="26"/>
                    <a:pt x="893" y="26"/>
                  </a:cubicBezTo>
                  <a:cubicBezTo>
                    <a:pt x="893" y="26"/>
                    <a:pt x="893" y="25"/>
                    <a:pt x="894" y="25"/>
                  </a:cubicBezTo>
                  <a:cubicBezTo>
                    <a:pt x="894" y="24"/>
                    <a:pt x="894" y="24"/>
                    <a:pt x="894" y="23"/>
                  </a:cubicBezTo>
                  <a:cubicBezTo>
                    <a:pt x="894" y="23"/>
                    <a:pt x="893" y="23"/>
                    <a:pt x="893" y="23"/>
                  </a:cubicBezTo>
                  <a:cubicBezTo>
                    <a:pt x="892" y="23"/>
                    <a:pt x="892" y="24"/>
                    <a:pt x="891" y="25"/>
                  </a:cubicBezTo>
                  <a:cubicBezTo>
                    <a:pt x="890" y="24"/>
                    <a:pt x="889" y="23"/>
                    <a:pt x="890" y="21"/>
                  </a:cubicBezTo>
                  <a:cubicBezTo>
                    <a:pt x="890" y="21"/>
                    <a:pt x="890" y="21"/>
                    <a:pt x="890" y="21"/>
                  </a:cubicBezTo>
                  <a:cubicBezTo>
                    <a:pt x="891" y="21"/>
                    <a:pt x="892" y="21"/>
                    <a:pt x="893" y="20"/>
                  </a:cubicBezTo>
                  <a:cubicBezTo>
                    <a:pt x="894" y="20"/>
                    <a:pt x="894" y="19"/>
                    <a:pt x="894" y="18"/>
                  </a:cubicBezTo>
                  <a:cubicBezTo>
                    <a:pt x="893" y="17"/>
                    <a:pt x="893" y="17"/>
                    <a:pt x="892" y="18"/>
                  </a:cubicBezTo>
                  <a:cubicBezTo>
                    <a:pt x="891" y="18"/>
                    <a:pt x="891" y="18"/>
                    <a:pt x="890" y="18"/>
                  </a:cubicBezTo>
                  <a:cubicBezTo>
                    <a:pt x="890" y="18"/>
                    <a:pt x="889" y="18"/>
                    <a:pt x="889" y="18"/>
                  </a:cubicBezTo>
                  <a:cubicBezTo>
                    <a:pt x="889" y="18"/>
                    <a:pt x="889" y="18"/>
                    <a:pt x="889" y="18"/>
                  </a:cubicBezTo>
                  <a:cubicBezTo>
                    <a:pt x="888" y="17"/>
                    <a:pt x="884" y="19"/>
                    <a:pt x="881" y="18"/>
                  </a:cubicBezTo>
                  <a:cubicBezTo>
                    <a:pt x="881" y="16"/>
                    <a:pt x="881" y="15"/>
                    <a:pt x="879" y="15"/>
                  </a:cubicBezTo>
                  <a:cubicBezTo>
                    <a:pt x="875" y="15"/>
                    <a:pt x="878" y="22"/>
                    <a:pt x="875" y="23"/>
                  </a:cubicBezTo>
                  <a:cubicBezTo>
                    <a:pt x="874" y="20"/>
                    <a:pt x="873" y="18"/>
                    <a:pt x="871" y="16"/>
                  </a:cubicBezTo>
                  <a:cubicBezTo>
                    <a:pt x="869" y="18"/>
                    <a:pt x="869" y="23"/>
                    <a:pt x="866" y="22"/>
                  </a:cubicBezTo>
                  <a:cubicBezTo>
                    <a:pt x="864" y="22"/>
                    <a:pt x="865" y="19"/>
                    <a:pt x="863" y="19"/>
                  </a:cubicBezTo>
                  <a:cubicBezTo>
                    <a:pt x="863" y="22"/>
                    <a:pt x="860" y="21"/>
                    <a:pt x="860" y="24"/>
                  </a:cubicBezTo>
                  <a:cubicBezTo>
                    <a:pt x="863" y="23"/>
                    <a:pt x="865" y="26"/>
                    <a:pt x="866" y="28"/>
                  </a:cubicBezTo>
                  <a:cubicBezTo>
                    <a:pt x="865" y="27"/>
                    <a:pt x="864" y="27"/>
                    <a:pt x="864" y="29"/>
                  </a:cubicBezTo>
                  <a:cubicBezTo>
                    <a:pt x="869" y="30"/>
                    <a:pt x="871" y="28"/>
                    <a:pt x="873" y="30"/>
                  </a:cubicBezTo>
                  <a:cubicBezTo>
                    <a:pt x="873" y="30"/>
                    <a:pt x="873" y="30"/>
                    <a:pt x="873" y="30"/>
                  </a:cubicBezTo>
                  <a:cubicBezTo>
                    <a:pt x="873" y="31"/>
                    <a:pt x="873" y="31"/>
                    <a:pt x="872" y="31"/>
                  </a:cubicBezTo>
                  <a:cubicBezTo>
                    <a:pt x="872" y="32"/>
                    <a:pt x="872" y="32"/>
                    <a:pt x="872" y="32"/>
                  </a:cubicBezTo>
                  <a:cubicBezTo>
                    <a:pt x="871" y="32"/>
                    <a:pt x="868" y="31"/>
                    <a:pt x="868" y="33"/>
                  </a:cubicBezTo>
                  <a:cubicBezTo>
                    <a:pt x="870" y="33"/>
                    <a:pt x="867" y="34"/>
                    <a:pt x="866" y="35"/>
                  </a:cubicBezTo>
                  <a:cubicBezTo>
                    <a:pt x="860" y="36"/>
                    <a:pt x="856" y="36"/>
                    <a:pt x="851" y="41"/>
                  </a:cubicBezTo>
                  <a:cubicBezTo>
                    <a:pt x="851" y="40"/>
                    <a:pt x="850" y="40"/>
                    <a:pt x="850" y="39"/>
                  </a:cubicBezTo>
                  <a:cubicBezTo>
                    <a:pt x="850" y="39"/>
                    <a:pt x="850" y="39"/>
                    <a:pt x="850" y="39"/>
                  </a:cubicBezTo>
                  <a:cubicBezTo>
                    <a:pt x="850" y="37"/>
                    <a:pt x="850" y="35"/>
                    <a:pt x="850" y="33"/>
                  </a:cubicBezTo>
                  <a:cubicBezTo>
                    <a:pt x="850" y="32"/>
                    <a:pt x="850" y="32"/>
                    <a:pt x="851" y="32"/>
                  </a:cubicBezTo>
                  <a:cubicBezTo>
                    <a:pt x="851" y="32"/>
                    <a:pt x="851" y="32"/>
                    <a:pt x="851" y="32"/>
                  </a:cubicBezTo>
                  <a:cubicBezTo>
                    <a:pt x="851" y="32"/>
                    <a:pt x="852" y="32"/>
                    <a:pt x="851" y="31"/>
                  </a:cubicBezTo>
                  <a:cubicBezTo>
                    <a:pt x="851" y="31"/>
                    <a:pt x="851" y="30"/>
                    <a:pt x="851" y="31"/>
                  </a:cubicBezTo>
                  <a:cubicBezTo>
                    <a:pt x="850" y="31"/>
                    <a:pt x="850" y="31"/>
                    <a:pt x="850" y="31"/>
                  </a:cubicBezTo>
                  <a:cubicBezTo>
                    <a:pt x="850" y="31"/>
                    <a:pt x="850" y="31"/>
                    <a:pt x="850" y="31"/>
                  </a:cubicBezTo>
                  <a:cubicBezTo>
                    <a:pt x="851" y="30"/>
                    <a:pt x="851" y="27"/>
                    <a:pt x="851" y="25"/>
                  </a:cubicBezTo>
                  <a:cubicBezTo>
                    <a:pt x="849" y="24"/>
                    <a:pt x="846" y="23"/>
                    <a:pt x="845" y="22"/>
                  </a:cubicBezTo>
                  <a:cubicBezTo>
                    <a:pt x="845" y="23"/>
                    <a:pt x="845" y="24"/>
                    <a:pt x="844" y="24"/>
                  </a:cubicBezTo>
                  <a:cubicBezTo>
                    <a:pt x="842" y="21"/>
                    <a:pt x="837" y="28"/>
                    <a:pt x="834" y="24"/>
                  </a:cubicBezTo>
                  <a:cubicBezTo>
                    <a:pt x="834" y="24"/>
                    <a:pt x="834" y="23"/>
                    <a:pt x="834" y="23"/>
                  </a:cubicBezTo>
                  <a:cubicBezTo>
                    <a:pt x="835" y="23"/>
                    <a:pt x="836" y="22"/>
                    <a:pt x="836" y="22"/>
                  </a:cubicBezTo>
                  <a:cubicBezTo>
                    <a:pt x="837" y="22"/>
                    <a:pt x="837" y="22"/>
                    <a:pt x="837" y="22"/>
                  </a:cubicBezTo>
                  <a:cubicBezTo>
                    <a:pt x="837" y="21"/>
                    <a:pt x="837" y="21"/>
                    <a:pt x="836" y="21"/>
                  </a:cubicBezTo>
                  <a:cubicBezTo>
                    <a:pt x="835" y="21"/>
                    <a:pt x="834" y="22"/>
                    <a:pt x="834" y="22"/>
                  </a:cubicBezTo>
                  <a:cubicBezTo>
                    <a:pt x="834" y="22"/>
                    <a:pt x="834" y="22"/>
                    <a:pt x="834" y="22"/>
                  </a:cubicBezTo>
                  <a:cubicBezTo>
                    <a:pt x="831" y="22"/>
                    <a:pt x="831" y="20"/>
                    <a:pt x="828" y="21"/>
                  </a:cubicBezTo>
                  <a:cubicBezTo>
                    <a:pt x="826" y="23"/>
                    <a:pt x="826" y="24"/>
                    <a:pt x="823" y="28"/>
                  </a:cubicBezTo>
                  <a:cubicBezTo>
                    <a:pt x="822" y="28"/>
                    <a:pt x="822" y="27"/>
                    <a:pt x="821" y="27"/>
                  </a:cubicBezTo>
                  <a:cubicBezTo>
                    <a:pt x="821" y="28"/>
                    <a:pt x="821" y="28"/>
                    <a:pt x="821" y="28"/>
                  </a:cubicBezTo>
                  <a:cubicBezTo>
                    <a:pt x="820" y="27"/>
                    <a:pt x="819" y="27"/>
                    <a:pt x="818" y="27"/>
                  </a:cubicBezTo>
                  <a:cubicBezTo>
                    <a:pt x="817" y="27"/>
                    <a:pt x="816" y="27"/>
                    <a:pt x="816" y="27"/>
                  </a:cubicBezTo>
                  <a:cubicBezTo>
                    <a:pt x="816" y="26"/>
                    <a:pt x="816" y="26"/>
                    <a:pt x="816" y="26"/>
                  </a:cubicBezTo>
                  <a:cubicBezTo>
                    <a:pt x="816" y="24"/>
                    <a:pt x="816" y="23"/>
                    <a:pt x="817" y="23"/>
                  </a:cubicBezTo>
                  <a:cubicBezTo>
                    <a:pt x="818" y="22"/>
                    <a:pt x="818" y="22"/>
                    <a:pt x="818" y="21"/>
                  </a:cubicBezTo>
                  <a:cubicBezTo>
                    <a:pt x="818" y="21"/>
                    <a:pt x="817" y="20"/>
                    <a:pt x="817" y="20"/>
                  </a:cubicBezTo>
                  <a:cubicBezTo>
                    <a:pt x="815" y="21"/>
                    <a:pt x="814" y="23"/>
                    <a:pt x="814" y="25"/>
                  </a:cubicBezTo>
                  <a:cubicBezTo>
                    <a:pt x="814" y="26"/>
                    <a:pt x="814" y="26"/>
                    <a:pt x="814" y="27"/>
                  </a:cubicBezTo>
                  <a:cubicBezTo>
                    <a:pt x="814" y="27"/>
                    <a:pt x="814" y="27"/>
                    <a:pt x="814" y="27"/>
                  </a:cubicBezTo>
                  <a:cubicBezTo>
                    <a:pt x="814" y="27"/>
                    <a:pt x="814" y="27"/>
                    <a:pt x="814" y="27"/>
                  </a:cubicBezTo>
                  <a:cubicBezTo>
                    <a:pt x="812" y="26"/>
                    <a:pt x="810" y="26"/>
                    <a:pt x="809" y="26"/>
                  </a:cubicBezTo>
                  <a:cubicBezTo>
                    <a:pt x="806" y="27"/>
                    <a:pt x="803" y="26"/>
                    <a:pt x="800" y="25"/>
                  </a:cubicBezTo>
                  <a:cubicBezTo>
                    <a:pt x="800" y="25"/>
                    <a:pt x="800" y="25"/>
                    <a:pt x="800" y="25"/>
                  </a:cubicBezTo>
                  <a:cubicBezTo>
                    <a:pt x="801" y="24"/>
                    <a:pt x="801" y="24"/>
                    <a:pt x="801" y="23"/>
                  </a:cubicBezTo>
                  <a:cubicBezTo>
                    <a:pt x="801" y="23"/>
                    <a:pt x="801" y="22"/>
                    <a:pt x="801" y="22"/>
                  </a:cubicBezTo>
                  <a:cubicBezTo>
                    <a:pt x="800" y="21"/>
                    <a:pt x="799" y="22"/>
                    <a:pt x="799" y="22"/>
                  </a:cubicBezTo>
                  <a:cubicBezTo>
                    <a:pt x="799" y="23"/>
                    <a:pt x="799" y="23"/>
                    <a:pt x="799" y="24"/>
                  </a:cubicBezTo>
                  <a:cubicBezTo>
                    <a:pt x="798" y="24"/>
                    <a:pt x="798" y="24"/>
                    <a:pt x="798" y="24"/>
                  </a:cubicBezTo>
                  <a:cubicBezTo>
                    <a:pt x="797" y="25"/>
                    <a:pt x="796" y="26"/>
                    <a:pt x="795" y="25"/>
                  </a:cubicBezTo>
                  <a:cubicBezTo>
                    <a:pt x="794" y="25"/>
                    <a:pt x="793" y="25"/>
                    <a:pt x="793" y="25"/>
                  </a:cubicBezTo>
                  <a:cubicBezTo>
                    <a:pt x="792" y="26"/>
                    <a:pt x="793" y="27"/>
                    <a:pt x="793" y="28"/>
                  </a:cubicBezTo>
                  <a:cubicBezTo>
                    <a:pt x="794" y="28"/>
                    <a:pt x="795" y="28"/>
                    <a:pt x="795" y="28"/>
                  </a:cubicBezTo>
                  <a:cubicBezTo>
                    <a:pt x="797" y="28"/>
                    <a:pt x="798" y="28"/>
                    <a:pt x="800" y="27"/>
                  </a:cubicBezTo>
                  <a:cubicBezTo>
                    <a:pt x="799" y="27"/>
                    <a:pt x="799" y="27"/>
                    <a:pt x="799" y="27"/>
                  </a:cubicBezTo>
                  <a:cubicBezTo>
                    <a:pt x="799" y="27"/>
                    <a:pt x="800" y="27"/>
                    <a:pt x="800" y="27"/>
                  </a:cubicBezTo>
                  <a:cubicBezTo>
                    <a:pt x="801" y="27"/>
                    <a:pt x="803" y="28"/>
                    <a:pt x="805" y="28"/>
                  </a:cubicBezTo>
                  <a:cubicBezTo>
                    <a:pt x="806" y="28"/>
                    <a:pt x="807" y="28"/>
                    <a:pt x="809" y="28"/>
                  </a:cubicBezTo>
                  <a:cubicBezTo>
                    <a:pt x="810" y="28"/>
                    <a:pt x="812" y="28"/>
                    <a:pt x="814" y="28"/>
                  </a:cubicBezTo>
                  <a:cubicBezTo>
                    <a:pt x="814" y="28"/>
                    <a:pt x="814" y="28"/>
                    <a:pt x="814" y="29"/>
                  </a:cubicBezTo>
                  <a:cubicBezTo>
                    <a:pt x="815" y="30"/>
                    <a:pt x="817" y="30"/>
                    <a:pt x="818" y="30"/>
                  </a:cubicBezTo>
                  <a:cubicBezTo>
                    <a:pt x="819" y="30"/>
                    <a:pt x="820" y="30"/>
                    <a:pt x="820" y="30"/>
                  </a:cubicBezTo>
                  <a:cubicBezTo>
                    <a:pt x="822" y="31"/>
                    <a:pt x="828" y="29"/>
                    <a:pt x="827" y="35"/>
                  </a:cubicBezTo>
                  <a:cubicBezTo>
                    <a:pt x="828" y="34"/>
                    <a:pt x="831" y="34"/>
                    <a:pt x="833" y="34"/>
                  </a:cubicBezTo>
                  <a:cubicBezTo>
                    <a:pt x="835" y="33"/>
                    <a:pt x="833" y="33"/>
                    <a:pt x="833" y="31"/>
                  </a:cubicBezTo>
                  <a:cubicBezTo>
                    <a:pt x="839" y="29"/>
                    <a:pt x="843" y="32"/>
                    <a:pt x="848" y="33"/>
                  </a:cubicBezTo>
                  <a:cubicBezTo>
                    <a:pt x="848" y="32"/>
                    <a:pt x="848" y="32"/>
                    <a:pt x="848" y="32"/>
                  </a:cubicBezTo>
                  <a:cubicBezTo>
                    <a:pt x="849" y="35"/>
                    <a:pt x="849" y="36"/>
                    <a:pt x="849" y="39"/>
                  </a:cubicBezTo>
                  <a:cubicBezTo>
                    <a:pt x="849" y="39"/>
                    <a:pt x="849" y="39"/>
                    <a:pt x="849" y="39"/>
                  </a:cubicBezTo>
                  <a:cubicBezTo>
                    <a:pt x="844" y="38"/>
                    <a:pt x="842" y="41"/>
                    <a:pt x="838" y="37"/>
                  </a:cubicBezTo>
                  <a:cubicBezTo>
                    <a:pt x="837" y="37"/>
                    <a:pt x="837" y="37"/>
                    <a:pt x="837" y="37"/>
                  </a:cubicBezTo>
                  <a:cubicBezTo>
                    <a:pt x="838" y="36"/>
                    <a:pt x="838" y="34"/>
                    <a:pt x="838" y="33"/>
                  </a:cubicBezTo>
                  <a:cubicBezTo>
                    <a:pt x="837" y="33"/>
                    <a:pt x="837" y="33"/>
                    <a:pt x="837" y="33"/>
                  </a:cubicBezTo>
                  <a:cubicBezTo>
                    <a:pt x="837" y="33"/>
                    <a:pt x="837" y="33"/>
                    <a:pt x="837" y="33"/>
                  </a:cubicBezTo>
                  <a:cubicBezTo>
                    <a:pt x="837" y="32"/>
                    <a:pt x="836" y="33"/>
                    <a:pt x="836" y="33"/>
                  </a:cubicBezTo>
                  <a:cubicBezTo>
                    <a:pt x="836" y="33"/>
                    <a:pt x="836" y="34"/>
                    <a:pt x="836" y="34"/>
                  </a:cubicBezTo>
                  <a:cubicBezTo>
                    <a:pt x="837" y="34"/>
                    <a:pt x="837" y="34"/>
                    <a:pt x="837" y="34"/>
                  </a:cubicBezTo>
                  <a:cubicBezTo>
                    <a:pt x="837" y="35"/>
                    <a:pt x="837" y="36"/>
                    <a:pt x="836" y="37"/>
                  </a:cubicBezTo>
                  <a:cubicBezTo>
                    <a:pt x="836" y="37"/>
                    <a:pt x="836" y="37"/>
                    <a:pt x="836" y="37"/>
                  </a:cubicBezTo>
                  <a:cubicBezTo>
                    <a:pt x="835" y="38"/>
                    <a:pt x="831" y="35"/>
                    <a:pt x="829" y="38"/>
                  </a:cubicBezTo>
                  <a:cubicBezTo>
                    <a:pt x="831" y="35"/>
                    <a:pt x="822" y="40"/>
                    <a:pt x="820" y="39"/>
                  </a:cubicBezTo>
                  <a:cubicBezTo>
                    <a:pt x="820" y="41"/>
                    <a:pt x="819" y="42"/>
                    <a:pt x="818" y="42"/>
                  </a:cubicBezTo>
                  <a:cubicBezTo>
                    <a:pt x="817" y="42"/>
                    <a:pt x="816" y="40"/>
                    <a:pt x="815" y="39"/>
                  </a:cubicBezTo>
                  <a:cubicBezTo>
                    <a:pt x="811" y="40"/>
                    <a:pt x="807" y="37"/>
                    <a:pt x="804" y="41"/>
                  </a:cubicBezTo>
                  <a:cubicBezTo>
                    <a:pt x="803" y="38"/>
                    <a:pt x="800" y="38"/>
                    <a:pt x="801" y="35"/>
                  </a:cubicBezTo>
                  <a:cubicBezTo>
                    <a:pt x="795" y="40"/>
                    <a:pt x="788" y="40"/>
                    <a:pt x="780" y="39"/>
                  </a:cubicBezTo>
                  <a:cubicBezTo>
                    <a:pt x="780" y="39"/>
                    <a:pt x="780" y="39"/>
                    <a:pt x="780" y="39"/>
                  </a:cubicBezTo>
                  <a:cubicBezTo>
                    <a:pt x="780" y="39"/>
                    <a:pt x="781" y="39"/>
                    <a:pt x="781" y="39"/>
                  </a:cubicBezTo>
                  <a:cubicBezTo>
                    <a:pt x="781" y="37"/>
                    <a:pt x="780" y="36"/>
                    <a:pt x="779" y="35"/>
                  </a:cubicBezTo>
                  <a:cubicBezTo>
                    <a:pt x="779" y="35"/>
                    <a:pt x="779" y="35"/>
                    <a:pt x="779" y="35"/>
                  </a:cubicBezTo>
                  <a:cubicBezTo>
                    <a:pt x="782" y="33"/>
                    <a:pt x="780" y="29"/>
                    <a:pt x="782" y="27"/>
                  </a:cubicBezTo>
                  <a:cubicBezTo>
                    <a:pt x="781" y="27"/>
                    <a:pt x="781" y="22"/>
                    <a:pt x="780" y="25"/>
                  </a:cubicBezTo>
                  <a:cubicBezTo>
                    <a:pt x="781" y="26"/>
                    <a:pt x="775" y="25"/>
                    <a:pt x="772" y="24"/>
                  </a:cubicBezTo>
                  <a:cubicBezTo>
                    <a:pt x="772" y="23"/>
                    <a:pt x="772" y="23"/>
                    <a:pt x="772" y="23"/>
                  </a:cubicBezTo>
                  <a:cubicBezTo>
                    <a:pt x="772" y="23"/>
                    <a:pt x="772" y="23"/>
                    <a:pt x="772" y="23"/>
                  </a:cubicBezTo>
                  <a:cubicBezTo>
                    <a:pt x="772" y="23"/>
                    <a:pt x="771" y="23"/>
                    <a:pt x="771" y="23"/>
                  </a:cubicBezTo>
                  <a:cubicBezTo>
                    <a:pt x="771" y="24"/>
                    <a:pt x="771" y="24"/>
                    <a:pt x="771" y="24"/>
                  </a:cubicBezTo>
                  <a:cubicBezTo>
                    <a:pt x="766" y="28"/>
                    <a:pt x="762" y="17"/>
                    <a:pt x="759" y="20"/>
                  </a:cubicBezTo>
                  <a:cubicBezTo>
                    <a:pt x="758" y="17"/>
                    <a:pt x="757" y="16"/>
                    <a:pt x="758" y="12"/>
                  </a:cubicBezTo>
                  <a:cubicBezTo>
                    <a:pt x="756" y="11"/>
                    <a:pt x="754" y="10"/>
                    <a:pt x="754" y="7"/>
                  </a:cubicBezTo>
                  <a:cubicBezTo>
                    <a:pt x="745" y="4"/>
                    <a:pt x="744" y="10"/>
                    <a:pt x="741" y="13"/>
                  </a:cubicBezTo>
                  <a:cubicBezTo>
                    <a:pt x="739" y="12"/>
                    <a:pt x="743" y="9"/>
                    <a:pt x="739" y="10"/>
                  </a:cubicBezTo>
                  <a:cubicBezTo>
                    <a:pt x="737" y="11"/>
                    <a:pt x="736" y="13"/>
                    <a:pt x="734" y="14"/>
                  </a:cubicBezTo>
                  <a:cubicBezTo>
                    <a:pt x="734" y="14"/>
                    <a:pt x="734" y="14"/>
                    <a:pt x="734" y="14"/>
                  </a:cubicBezTo>
                  <a:cubicBezTo>
                    <a:pt x="733" y="14"/>
                    <a:pt x="733" y="15"/>
                    <a:pt x="733" y="15"/>
                  </a:cubicBezTo>
                  <a:cubicBezTo>
                    <a:pt x="733" y="15"/>
                    <a:pt x="733" y="15"/>
                    <a:pt x="734" y="15"/>
                  </a:cubicBezTo>
                  <a:cubicBezTo>
                    <a:pt x="734" y="15"/>
                    <a:pt x="734" y="15"/>
                    <a:pt x="734" y="15"/>
                  </a:cubicBezTo>
                  <a:cubicBezTo>
                    <a:pt x="734" y="16"/>
                    <a:pt x="734" y="17"/>
                    <a:pt x="734" y="17"/>
                  </a:cubicBezTo>
                  <a:cubicBezTo>
                    <a:pt x="730" y="17"/>
                    <a:pt x="729" y="19"/>
                    <a:pt x="727" y="18"/>
                  </a:cubicBezTo>
                  <a:cubicBezTo>
                    <a:pt x="728" y="15"/>
                    <a:pt x="725" y="14"/>
                    <a:pt x="725" y="12"/>
                  </a:cubicBezTo>
                  <a:cubicBezTo>
                    <a:pt x="724" y="14"/>
                    <a:pt x="723" y="14"/>
                    <a:pt x="722" y="14"/>
                  </a:cubicBezTo>
                  <a:cubicBezTo>
                    <a:pt x="722" y="11"/>
                    <a:pt x="721" y="11"/>
                    <a:pt x="721" y="9"/>
                  </a:cubicBezTo>
                  <a:cubicBezTo>
                    <a:pt x="719" y="9"/>
                    <a:pt x="719" y="12"/>
                    <a:pt x="716" y="11"/>
                  </a:cubicBezTo>
                  <a:cubicBezTo>
                    <a:pt x="716" y="13"/>
                    <a:pt x="717" y="13"/>
                    <a:pt x="718" y="14"/>
                  </a:cubicBezTo>
                  <a:cubicBezTo>
                    <a:pt x="717" y="14"/>
                    <a:pt x="715" y="14"/>
                    <a:pt x="714" y="15"/>
                  </a:cubicBezTo>
                  <a:cubicBezTo>
                    <a:pt x="715" y="15"/>
                    <a:pt x="716" y="15"/>
                    <a:pt x="716" y="17"/>
                  </a:cubicBezTo>
                  <a:cubicBezTo>
                    <a:pt x="715" y="19"/>
                    <a:pt x="714" y="19"/>
                    <a:pt x="712" y="18"/>
                  </a:cubicBezTo>
                  <a:cubicBezTo>
                    <a:pt x="712" y="21"/>
                    <a:pt x="711" y="22"/>
                    <a:pt x="710" y="24"/>
                  </a:cubicBezTo>
                  <a:cubicBezTo>
                    <a:pt x="713" y="26"/>
                    <a:pt x="714" y="24"/>
                    <a:pt x="716" y="23"/>
                  </a:cubicBezTo>
                  <a:cubicBezTo>
                    <a:pt x="716" y="25"/>
                    <a:pt x="718" y="25"/>
                    <a:pt x="720" y="25"/>
                  </a:cubicBezTo>
                  <a:cubicBezTo>
                    <a:pt x="720" y="26"/>
                    <a:pt x="720" y="26"/>
                    <a:pt x="720" y="26"/>
                  </a:cubicBezTo>
                  <a:cubicBezTo>
                    <a:pt x="718" y="25"/>
                    <a:pt x="717" y="30"/>
                    <a:pt x="718" y="29"/>
                  </a:cubicBezTo>
                  <a:cubicBezTo>
                    <a:pt x="718" y="28"/>
                    <a:pt x="719" y="29"/>
                    <a:pt x="720" y="29"/>
                  </a:cubicBezTo>
                  <a:cubicBezTo>
                    <a:pt x="720" y="28"/>
                    <a:pt x="720" y="28"/>
                    <a:pt x="720" y="28"/>
                  </a:cubicBezTo>
                  <a:cubicBezTo>
                    <a:pt x="721" y="28"/>
                    <a:pt x="721" y="29"/>
                    <a:pt x="721" y="29"/>
                  </a:cubicBezTo>
                  <a:cubicBezTo>
                    <a:pt x="722" y="29"/>
                    <a:pt x="723" y="28"/>
                    <a:pt x="723" y="28"/>
                  </a:cubicBezTo>
                  <a:cubicBezTo>
                    <a:pt x="724" y="28"/>
                    <a:pt x="724" y="28"/>
                    <a:pt x="725" y="28"/>
                  </a:cubicBezTo>
                  <a:cubicBezTo>
                    <a:pt x="725" y="31"/>
                    <a:pt x="731" y="29"/>
                    <a:pt x="732" y="28"/>
                  </a:cubicBezTo>
                  <a:cubicBezTo>
                    <a:pt x="732" y="28"/>
                    <a:pt x="732" y="28"/>
                    <a:pt x="732" y="28"/>
                  </a:cubicBezTo>
                  <a:cubicBezTo>
                    <a:pt x="733" y="28"/>
                    <a:pt x="734" y="29"/>
                    <a:pt x="734" y="29"/>
                  </a:cubicBezTo>
                  <a:cubicBezTo>
                    <a:pt x="735" y="29"/>
                    <a:pt x="737" y="29"/>
                    <a:pt x="737" y="29"/>
                  </a:cubicBezTo>
                  <a:cubicBezTo>
                    <a:pt x="738" y="28"/>
                    <a:pt x="738" y="28"/>
                    <a:pt x="738" y="28"/>
                  </a:cubicBezTo>
                  <a:cubicBezTo>
                    <a:pt x="738" y="28"/>
                    <a:pt x="738" y="28"/>
                    <a:pt x="738" y="28"/>
                  </a:cubicBezTo>
                  <a:cubicBezTo>
                    <a:pt x="739" y="28"/>
                    <a:pt x="739" y="28"/>
                    <a:pt x="739" y="29"/>
                  </a:cubicBezTo>
                  <a:cubicBezTo>
                    <a:pt x="740" y="29"/>
                    <a:pt x="742" y="29"/>
                    <a:pt x="743" y="30"/>
                  </a:cubicBezTo>
                  <a:cubicBezTo>
                    <a:pt x="743" y="30"/>
                    <a:pt x="743" y="30"/>
                    <a:pt x="744" y="30"/>
                  </a:cubicBezTo>
                  <a:cubicBezTo>
                    <a:pt x="744" y="30"/>
                    <a:pt x="744" y="30"/>
                    <a:pt x="744" y="31"/>
                  </a:cubicBezTo>
                  <a:cubicBezTo>
                    <a:pt x="744" y="31"/>
                    <a:pt x="744" y="31"/>
                    <a:pt x="744" y="31"/>
                  </a:cubicBezTo>
                  <a:cubicBezTo>
                    <a:pt x="744" y="31"/>
                    <a:pt x="744" y="32"/>
                    <a:pt x="743" y="32"/>
                  </a:cubicBezTo>
                  <a:cubicBezTo>
                    <a:pt x="743" y="33"/>
                    <a:pt x="743" y="33"/>
                    <a:pt x="744" y="34"/>
                  </a:cubicBezTo>
                  <a:cubicBezTo>
                    <a:pt x="744" y="34"/>
                    <a:pt x="744" y="34"/>
                    <a:pt x="744" y="34"/>
                  </a:cubicBezTo>
                  <a:cubicBezTo>
                    <a:pt x="745" y="34"/>
                    <a:pt x="745" y="34"/>
                    <a:pt x="745" y="33"/>
                  </a:cubicBezTo>
                  <a:cubicBezTo>
                    <a:pt x="745" y="33"/>
                    <a:pt x="746" y="32"/>
                    <a:pt x="746" y="32"/>
                  </a:cubicBezTo>
                  <a:cubicBezTo>
                    <a:pt x="746" y="32"/>
                    <a:pt x="746" y="32"/>
                    <a:pt x="746" y="32"/>
                  </a:cubicBezTo>
                  <a:cubicBezTo>
                    <a:pt x="749" y="31"/>
                    <a:pt x="745" y="34"/>
                    <a:pt x="747" y="34"/>
                  </a:cubicBezTo>
                  <a:cubicBezTo>
                    <a:pt x="750" y="28"/>
                    <a:pt x="759" y="33"/>
                    <a:pt x="761" y="36"/>
                  </a:cubicBezTo>
                  <a:cubicBezTo>
                    <a:pt x="758" y="37"/>
                    <a:pt x="755" y="40"/>
                    <a:pt x="751" y="40"/>
                  </a:cubicBezTo>
                  <a:cubicBezTo>
                    <a:pt x="751" y="39"/>
                    <a:pt x="751" y="37"/>
                    <a:pt x="750" y="37"/>
                  </a:cubicBezTo>
                  <a:cubicBezTo>
                    <a:pt x="751" y="39"/>
                    <a:pt x="748" y="39"/>
                    <a:pt x="749" y="36"/>
                  </a:cubicBezTo>
                  <a:cubicBezTo>
                    <a:pt x="746" y="37"/>
                    <a:pt x="745" y="39"/>
                    <a:pt x="743" y="36"/>
                  </a:cubicBezTo>
                  <a:cubicBezTo>
                    <a:pt x="739" y="39"/>
                    <a:pt x="734" y="41"/>
                    <a:pt x="733" y="35"/>
                  </a:cubicBezTo>
                  <a:cubicBezTo>
                    <a:pt x="732" y="35"/>
                    <a:pt x="732" y="35"/>
                    <a:pt x="732" y="35"/>
                  </a:cubicBezTo>
                  <a:cubicBezTo>
                    <a:pt x="733" y="34"/>
                    <a:pt x="735" y="33"/>
                    <a:pt x="736" y="33"/>
                  </a:cubicBezTo>
                  <a:cubicBezTo>
                    <a:pt x="737" y="33"/>
                    <a:pt x="737" y="33"/>
                    <a:pt x="738" y="33"/>
                  </a:cubicBezTo>
                  <a:cubicBezTo>
                    <a:pt x="738" y="33"/>
                    <a:pt x="738" y="32"/>
                    <a:pt x="738" y="32"/>
                  </a:cubicBezTo>
                  <a:cubicBezTo>
                    <a:pt x="738" y="31"/>
                    <a:pt x="738" y="31"/>
                    <a:pt x="737" y="31"/>
                  </a:cubicBezTo>
                  <a:cubicBezTo>
                    <a:pt x="737" y="31"/>
                    <a:pt x="736" y="31"/>
                    <a:pt x="736" y="31"/>
                  </a:cubicBezTo>
                  <a:cubicBezTo>
                    <a:pt x="734" y="32"/>
                    <a:pt x="733" y="32"/>
                    <a:pt x="731" y="33"/>
                  </a:cubicBezTo>
                  <a:cubicBezTo>
                    <a:pt x="731" y="33"/>
                    <a:pt x="730" y="33"/>
                    <a:pt x="729" y="33"/>
                  </a:cubicBezTo>
                  <a:cubicBezTo>
                    <a:pt x="729" y="32"/>
                    <a:pt x="728" y="33"/>
                    <a:pt x="728" y="33"/>
                  </a:cubicBezTo>
                  <a:cubicBezTo>
                    <a:pt x="728" y="34"/>
                    <a:pt x="729" y="34"/>
                    <a:pt x="729" y="35"/>
                  </a:cubicBezTo>
                  <a:cubicBezTo>
                    <a:pt x="729" y="35"/>
                    <a:pt x="729" y="35"/>
                    <a:pt x="730" y="35"/>
                  </a:cubicBezTo>
                  <a:cubicBezTo>
                    <a:pt x="729" y="37"/>
                    <a:pt x="729" y="38"/>
                    <a:pt x="728" y="39"/>
                  </a:cubicBezTo>
                  <a:cubicBezTo>
                    <a:pt x="727" y="36"/>
                    <a:pt x="723" y="37"/>
                    <a:pt x="721" y="39"/>
                  </a:cubicBezTo>
                  <a:cubicBezTo>
                    <a:pt x="720" y="38"/>
                    <a:pt x="720" y="36"/>
                    <a:pt x="718" y="36"/>
                  </a:cubicBezTo>
                  <a:cubicBezTo>
                    <a:pt x="717" y="39"/>
                    <a:pt x="713" y="37"/>
                    <a:pt x="712" y="41"/>
                  </a:cubicBezTo>
                  <a:cubicBezTo>
                    <a:pt x="711" y="37"/>
                    <a:pt x="708" y="42"/>
                    <a:pt x="705" y="38"/>
                  </a:cubicBezTo>
                  <a:cubicBezTo>
                    <a:pt x="705" y="38"/>
                    <a:pt x="705" y="38"/>
                    <a:pt x="705" y="38"/>
                  </a:cubicBezTo>
                  <a:cubicBezTo>
                    <a:pt x="705" y="38"/>
                    <a:pt x="705" y="38"/>
                    <a:pt x="705" y="37"/>
                  </a:cubicBezTo>
                  <a:cubicBezTo>
                    <a:pt x="704" y="37"/>
                    <a:pt x="704" y="37"/>
                    <a:pt x="704" y="37"/>
                  </a:cubicBezTo>
                  <a:cubicBezTo>
                    <a:pt x="703" y="37"/>
                    <a:pt x="703" y="38"/>
                    <a:pt x="703" y="38"/>
                  </a:cubicBezTo>
                  <a:cubicBezTo>
                    <a:pt x="703" y="38"/>
                    <a:pt x="704" y="39"/>
                    <a:pt x="704" y="39"/>
                  </a:cubicBezTo>
                  <a:cubicBezTo>
                    <a:pt x="704" y="39"/>
                    <a:pt x="704" y="39"/>
                    <a:pt x="704" y="39"/>
                  </a:cubicBezTo>
                  <a:cubicBezTo>
                    <a:pt x="703" y="39"/>
                    <a:pt x="703" y="39"/>
                    <a:pt x="703" y="39"/>
                  </a:cubicBezTo>
                  <a:cubicBezTo>
                    <a:pt x="702" y="39"/>
                    <a:pt x="704" y="41"/>
                    <a:pt x="703" y="41"/>
                  </a:cubicBezTo>
                  <a:cubicBezTo>
                    <a:pt x="701" y="40"/>
                    <a:pt x="699" y="39"/>
                    <a:pt x="697" y="38"/>
                  </a:cubicBezTo>
                  <a:cubicBezTo>
                    <a:pt x="697" y="38"/>
                    <a:pt x="697" y="38"/>
                    <a:pt x="697" y="38"/>
                  </a:cubicBezTo>
                  <a:cubicBezTo>
                    <a:pt x="697" y="38"/>
                    <a:pt x="697" y="38"/>
                    <a:pt x="697" y="37"/>
                  </a:cubicBezTo>
                  <a:cubicBezTo>
                    <a:pt x="697" y="36"/>
                    <a:pt x="697" y="36"/>
                    <a:pt x="697" y="36"/>
                  </a:cubicBezTo>
                  <a:cubicBezTo>
                    <a:pt x="697" y="35"/>
                    <a:pt x="697" y="35"/>
                    <a:pt x="697" y="35"/>
                  </a:cubicBezTo>
                  <a:cubicBezTo>
                    <a:pt x="696" y="35"/>
                    <a:pt x="696" y="35"/>
                    <a:pt x="696" y="36"/>
                  </a:cubicBezTo>
                  <a:cubicBezTo>
                    <a:pt x="696" y="37"/>
                    <a:pt x="696" y="37"/>
                    <a:pt x="696" y="37"/>
                  </a:cubicBezTo>
                  <a:cubicBezTo>
                    <a:pt x="692" y="38"/>
                    <a:pt x="691" y="38"/>
                    <a:pt x="686" y="39"/>
                  </a:cubicBezTo>
                  <a:cubicBezTo>
                    <a:pt x="685" y="38"/>
                    <a:pt x="685" y="38"/>
                    <a:pt x="684" y="36"/>
                  </a:cubicBezTo>
                  <a:cubicBezTo>
                    <a:pt x="687" y="32"/>
                    <a:pt x="692" y="30"/>
                    <a:pt x="697" y="29"/>
                  </a:cubicBezTo>
                  <a:cubicBezTo>
                    <a:pt x="697" y="26"/>
                    <a:pt x="698" y="25"/>
                    <a:pt x="700" y="25"/>
                  </a:cubicBezTo>
                  <a:cubicBezTo>
                    <a:pt x="701" y="28"/>
                    <a:pt x="701" y="27"/>
                    <a:pt x="700" y="29"/>
                  </a:cubicBezTo>
                  <a:cubicBezTo>
                    <a:pt x="702" y="29"/>
                    <a:pt x="703" y="29"/>
                    <a:pt x="705" y="30"/>
                  </a:cubicBezTo>
                  <a:cubicBezTo>
                    <a:pt x="706" y="27"/>
                    <a:pt x="703" y="23"/>
                    <a:pt x="704" y="17"/>
                  </a:cubicBezTo>
                  <a:cubicBezTo>
                    <a:pt x="703" y="17"/>
                    <a:pt x="702" y="17"/>
                    <a:pt x="701" y="16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1" y="15"/>
                    <a:pt x="699" y="14"/>
                    <a:pt x="698" y="14"/>
                  </a:cubicBezTo>
                  <a:cubicBezTo>
                    <a:pt x="698" y="14"/>
                    <a:pt x="698" y="14"/>
                    <a:pt x="698" y="15"/>
                  </a:cubicBezTo>
                  <a:cubicBezTo>
                    <a:pt x="698" y="15"/>
                    <a:pt x="698" y="15"/>
                    <a:pt x="698" y="15"/>
                  </a:cubicBezTo>
                  <a:cubicBezTo>
                    <a:pt x="699" y="15"/>
                    <a:pt x="700" y="16"/>
                    <a:pt x="700" y="16"/>
                  </a:cubicBezTo>
                  <a:cubicBezTo>
                    <a:pt x="693" y="18"/>
                    <a:pt x="686" y="20"/>
                    <a:pt x="679" y="19"/>
                  </a:cubicBezTo>
                  <a:cubicBezTo>
                    <a:pt x="679" y="19"/>
                    <a:pt x="678" y="18"/>
                    <a:pt x="678" y="17"/>
                  </a:cubicBezTo>
                  <a:cubicBezTo>
                    <a:pt x="678" y="17"/>
                    <a:pt x="678" y="17"/>
                    <a:pt x="678" y="17"/>
                  </a:cubicBezTo>
                  <a:cubicBezTo>
                    <a:pt x="677" y="17"/>
                    <a:pt x="677" y="17"/>
                    <a:pt x="677" y="18"/>
                  </a:cubicBezTo>
                  <a:cubicBezTo>
                    <a:pt x="677" y="19"/>
                    <a:pt x="678" y="19"/>
                    <a:pt x="678" y="20"/>
                  </a:cubicBezTo>
                  <a:cubicBezTo>
                    <a:pt x="678" y="20"/>
                    <a:pt x="678" y="20"/>
                    <a:pt x="678" y="20"/>
                  </a:cubicBezTo>
                  <a:cubicBezTo>
                    <a:pt x="678" y="22"/>
                    <a:pt x="678" y="26"/>
                    <a:pt x="676" y="27"/>
                  </a:cubicBezTo>
                  <a:cubicBezTo>
                    <a:pt x="675" y="23"/>
                    <a:pt x="670" y="27"/>
                    <a:pt x="669" y="26"/>
                  </a:cubicBezTo>
                  <a:cubicBezTo>
                    <a:pt x="670" y="24"/>
                    <a:pt x="671" y="22"/>
                    <a:pt x="672" y="21"/>
                  </a:cubicBezTo>
                  <a:cubicBezTo>
                    <a:pt x="672" y="20"/>
                    <a:pt x="672" y="20"/>
                    <a:pt x="672" y="20"/>
                  </a:cubicBezTo>
                  <a:cubicBezTo>
                    <a:pt x="672" y="21"/>
                    <a:pt x="673" y="21"/>
                    <a:pt x="674" y="21"/>
                  </a:cubicBezTo>
                  <a:cubicBezTo>
                    <a:pt x="674" y="21"/>
                    <a:pt x="674" y="21"/>
                    <a:pt x="674" y="21"/>
                  </a:cubicBezTo>
                  <a:cubicBezTo>
                    <a:pt x="674" y="21"/>
                    <a:pt x="674" y="21"/>
                    <a:pt x="674" y="20"/>
                  </a:cubicBezTo>
                  <a:cubicBezTo>
                    <a:pt x="674" y="20"/>
                    <a:pt x="674" y="20"/>
                    <a:pt x="674" y="20"/>
                  </a:cubicBezTo>
                  <a:cubicBezTo>
                    <a:pt x="673" y="19"/>
                    <a:pt x="672" y="19"/>
                    <a:pt x="672" y="19"/>
                  </a:cubicBezTo>
                  <a:cubicBezTo>
                    <a:pt x="672" y="19"/>
                    <a:pt x="672" y="19"/>
                    <a:pt x="672" y="19"/>
                  </a:cubicBezTo>
                  <a:cubicBezTo>
                    <a:pt x="669" y="19"/>
                    <a:pt x="670" y="16"/>
                    <a:pt x="668" y="17"/>
                  </a:cubicBezTo>
                  <a:cubicBezTo>
                    <a:pt x="668" y="18"/>
                    <a:pt x="667" y="19"/>
                    <a:pt x="667" y="19"/>
                  </a:cubicBezTo>
                  <a:cubicBezTo>
                    <a:pt x="665" y="18"/>
                    <a:pt x="663" y="18"/>
                    <a:pt x="661" y="16"/>
                  </a:cubicBezTo>
                  <a:cubicBezTo>
                    <a:pt x="661" y="19"/>
                    <a:pt x="661" y="22"/>
                    <a:pt x="658" y="22"/>
                  </a:cubicBezTo>
                  <a:cubicBezTo>
                    <a:pt x="658" y="21"/>
                    <a:pt x="658" y="21"/>
                    <a:pt x="658" y="21"/>
                  </a:cubicBezTo>
                  <a:cubicBezTo>
                    <a:pt x="658" y="21"/>
                    <a:pt x="658" y="21"/>
                    <a:pt x="658" y="20"/>
                  </a:cubicBezTo>
                  <a:cubicBezTo>
                    <a:pt x="658" y="19"/>
                    <a:pt x="658" y="17"/>
                    <a:pt x="661" y="18"/>
                  </a:cubicBezTo>
                  <a:cubicBezTo>
                    <a:pt x="661" y="15"/>
                    <a:pt x="660" y="14"/>
                    <a:pt x="659" y="13"/>
                  </a:cubicBezTo>
                  <a:cubicBezTo>
                    <a:pt x="656" y="12"/>
                    <a:pt x="654" y="13"/>
                    <a:pt x="653" y="15"/>
                  </a:cubicBezTo>
                  <a:cubicBezTo>
                    <a:pt x="654" y="15"/>
                    <a:pt x="655" y="15"/>
                    <a:pt x="656" y="17"/>
                  </a:cubicBezTo>
                  <a:cubicBezTo>
                    <a:pt x="654" y="17"/>
                    <a:pt x="654" y="22"/>
                    <a:pt x="656" y="21"/>
                  </a:cubicBezTo>
                  <a:cubicBezTo>
                    <a:pt x="656" y="21"/>
                    <a:pt x="656" y="21"/>
                    <a:pt x="656" y="21"/>
                  </a:cubicBezTo>
                  <a:cubicBezTo>
                    <a:pt x="656" y="21"/>
                    <a:pt x="656" y="22"/>
                    <a:pt x="656" y="22"/>
                  </a:cubicBezTo>
                  <a:cubicBezTo>
                    <a:pt x="656" y="22"/>
                    <a:pt x="656" y="22"/>
                    <a:pt x="656" y="22"/>
                  </a:cubicBezTo>
                  <a:cubicBezTo>
                    <a:pt x="656" y="22"/>
                    <a:pt x="655" y="22"/>
                    <a:pt x="655" y="23"/>
                  </a:cubicBezTo>
                  <a:cubicBezTo>
                    <a:pt x="654" y="23"/>
                    <a:pt x="654" y="24"/>
                    <a:pt x="653" y="25"/>
                  </a:cubicBezTo>
                  <a:cubicBezTo>
                    <a:pt x="650" y="21"/>
                    <a:pt x="643" y="24"/>
                    <a:pt x="642" y="16"/>
                  </a:cubicBezTo>
                  <a:cubicBezTo>
                    <a:pt x="639" y="16"/>
                    <a:pt x="637" y="17"/>
                    <a:pt x="636" y="20"/>
                  </a:cubicBezTo>
                  <a:cubicBezTo>
                    <a:pt x="648" y="24"/>
                    <a:pt x="635" y="28"/>
                    <a:pt x="628" y="25"/>
                  </a:cubicBezTo>
                  <a:cubicBezTo>
                    <a:pt x="629" y="23"/>
                    <a:pt x="629" y="20"/>
                    <a:pt x="630" y="18"/>
                  </a:cubicBezTo>
                  <a:cubicBezTo>
                    <a:pt x="626" y="18"/>
                    <a:pt x="626" y="18"/>
                    <a:pt x="621" y="18"/>
                  </a:cubicBezTo>
                  <a:cubicBezTo>
                    <a:pt x="621" y="22"/>
                    <a:pt x="618" y="22"/>
                    <a:pt x="615" y="21"/>
                  </a:cubicBezTo>
                  <a:cubicBezTo>
                    <a:pt x="615" y="22"/>
                    <a:pt x="614" y="23"/>
                    <a:pt x="614" y="24"/>
                  </a:cubicBezTo>
                  <a:cubicBezTo>
                    <a:pt x="614" y="24"/>
                    <a:pt x="614" y="24"/>
                    <a:pt x="613" y="24"/>
                  </a:cubicBezTo>
                  <a:cubicBezTo>
                    <a:pt x="613" y="24"/>
                    <a:pt x="613" y="24"/>
                    <a:pt x="613" y="24"/>
                  </a:cubicBezTo>
                  <a:cubicBezTo>
                    <a:pt x="613" y="24"/>
                    <a:pt x="613" y="24"/>
                    <a:pt x="613" y="24"/>
                  </a:cubicBezTo>
                  <a:cubicBezTo>
                    <a:pt x="614" y="21"/>
                    <a:pt x="610" y="22"/>
                    <a:pt x="609" y="20"/>
                  </a:cubicBezTo>
                  <a:cubicBezTo>
                    <a:pt x="608" y="21"/>
                    <a:pt x="608" y="24"/>
                    <a:pt x="608" y="27"/>
                  </a:cubicBezTo>
                  <a:cubicBezTo>
                    <a:pt x="607" y="26"/>
                    <a:pt x="607" y="25"/>
                    <a:pt x="606" y="26"/>
                  </a:cubicBezTo>
                  <a:cubicBezTo>
                    <a:pt x="605" y="34"/>
                    <a:pt x="602" y="28"/>
                    <a:pt x="600" y="26"/>
                  </a:cubicBezTo>
                  <a:cubicBezTo>
                    <a:pt x="600" y="26"/>
                    <a:pt x="600" y="26"/>
                    <a:pt x="600" y="25"/>
                  </a:cubicBezTo>
                  <a:cubicBezTo>
                    <a:pt x="601" y="26"/>
                    <a:pt x="603" y="22"/>
                    <a:pt x="601" y="23"/>
                  </a:cubicBezTo>
                  <a:cubicBezTo>
                    <a:pt x="601" y="23"/>
                    <a:pt x="601" y="24"/>
                    <a:pt x="600" y="23"/>
                  </a:cubicBezTo>
                  <a:cubicBezTo>
                    <a:pt x="600" y="23"/>
                    <a:pt x="600" y="23"/>
                    <a:pt x="600" y="24"/>
                  </a:cubicBezTo>
                  <a:cubicBezTo>
                    <a:pt x="599" y="23"/>
                    <a:pt x="599" y="23"/>
                    <a:pt x="599" y="23"/>
                  </a:cubicBezTo>
                  <a:cubicBezTo>
                    <a:pt x="599" y="22"/>
                    <a:pt x="599" y="22"/>
                    <a:pt x="599" y="22"/>
                  </a:cubicBezTo>
                  <a:cubicBezTo>
                    <a:pt x="600" y="21"/>
                    <a:pt x="601" y="20"/>
                    <a:pt x="602" y="18"/>
                  </a:cubicBezTo>
                  <a:cubicBezTo>
                    <a:pt x="601" y="16"/>
                    <a:pt x="599" y="16"/>
                    <a:pt x="596" y="17"/>
                  </a:cubicBezTo>
                  <a:cubicBezTo>
                    <a:pt x="596" y="17"/>
                    <a:pt x="596" y="17"/>
                    <a:pt x="596" y="17"/>
                  </a:cubicBezTo>
                  <a:cubicBezTo>
                    <a:pt x="595" y="17"/>
                    <a:pt x="594" y="17"/>
                    <a:pt x="593" y="17"/>
                  </a:cubicBezTo>
                  <a:cubicBezTo>
                    <a:pt x="593" y="17"/>
                    <a:pt x="593" y="17"/>
                    <a:pt x="593" y="17"/>
                  </a:cubicBezTo>
                  <a:cubicBezTo>
                    <a:pt x="589" y="15"/>
                    <a:pt x="585" y="17"/>
                    <a:pt x="579" y="17"/>
                  </a:cubicBezTo>
                  <a:cubicBezTo>
                    <a:pt x="578" y="17"/>
                    <a:pt x="578" y="17"/>
                    <a:pt x="578" y="17"/>
                  </a:cubicBezTo>
                  <a:cubicBezTo>
                    <a:pt x="578" y="16"/>
                    <a:pt x="577" y="15"/>
                    <a:pt x="574" y="16"/>
                  </a:cubicBezTo>
                  <a:cubicBezTo>
                    <a:pt x="574" y="16"/>
                    <a:pt x="574" y="16"/>
                    <a:pt x="574" y="16"/>
                  </a:cubicBezTo>
                  <a:cubicBezTo>
                    <a:pt x="572" y="15"/>
                    <a:pt x="570" y="15"/>
                    <a:pt x="569" y="16"/>
                  </a:cubicBezTo>
                  <a:cubicBezTo>
                    <a:pt x="567" y="16"/>
                    <a:pt x="566" y="16"/>
                    <a:pt x="564" y="15"/>
                  </a:cubicBezTo>
                  <a:cubicBezTo>
                    <a:pt x="563" y="15"/>
                    <a:pt x="563" y="15"/>
                    <a:pt x="563" y="16"/>
                  </a:cubicBezTo>
                  <a:cubicBezTo>
                    <a:pt x="562" y="16"/>
                    <a:pt x="563" y="17"/>
                    <a:pt x="563" y="17"/>
                  </a:cubicBezTo>
                  <a:cubicBezTo>
                    <a:pt x="564" y="18"/>
                    <a:pt x="565" y="18"/>
                    <a:pt x="566" y="18"/>
                  </a:cubicBezTo>
                  <a:cubicBezTo>
                    <a:pt x="567" y="18"/>
                    <a:pt x="568" y="18"/>
                    <a:pt x="569" y="18"/>
                  </a:cubicBezTo>
                  <a:cubicBezTo>
                    <a:pt x="570" y="17"/>
                    <a:pt x="571" y="17"/>
                    <a:pt x="573" y="18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570" y="21"/>
                    <a:pt x="568" y="18"/>
                    <a:pt x="566" y="2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4" y="19"/>
                    <a:pt x="562" y="20"/>
                    <a:pt x="560" y="20"/>
                  </a:cubicBezTo>
                  <a:cubicBezTo>
                    <a:pt x="560" y="20"/>
                    <a:pt x="560" y="20"/>
                    <a:pt x="560" y="21"/>
                  </a:cubicBezTo>
                  <a:cubicBezTo>
                    <a:pt x="560" y="21"/>
                    <a:pt x="560" y="22"/>
                    <a:pt x="561" y="22"/>
                  </a:cubicBezTo>
                  <a:cubicBezTo>
                    <a:pt x="561" y="22"/>
                    <a:pt x="561" y="22"/>
                    <a:pt x="561" y="22"/>
                  </a:cubicBezTo>
                  <a:cubicBezTo>
                    <a:pt x="562" y="21"/>
                    <a:pt x="564" y="21"/>
                    <a:pt x="565" y="21"/>
                  </a:cubicBezTo>
                  <a:cubicBezTo>
                    <a:pt x="564" y="22"/>
                    <a:pt x="564" y="22"/>
                    <a:pt x="564" y="23"/>
                  </a:cubicBezTo>
                  <a:cubicBezTo>
                    <a:pt x="563" y="23"/>
                    <a:pt x="563" y="23"/>
                    <a:pt x="563" y="23"/>
                  </a:cubicBezTo>
                  <a:cubicBezTo>
                    <a:pt x="561" y="22"/>
                    <a:pt x="557" y="23"/>
                    <a:pt x="553" y="22"/>
                  </a:cubicBezTo>
                  <a:cubicBezTo>
                    <a:pt x="553" y="22"/>
                    <a:pt x="553" y="21"/>
                    <a:pt x="553" y="21"/>
                  </a:cubicBezTo>
                  <a:cubicBezTo>
                    <a:pt x="553" y="20"/>
                    <a:pt x="553" y="19"/>
                    <a:pt x="553" y="18"/>
                  </a:cubicBezTo>
                  <a:cubicBezTo>
                    <a:pt x="553" y="18"/>
                    <a:pt x="553" y="18"/>
                    <a:pt x="553" y="18"/>
                  </a:cubicBezTo>
                  <a:cubicBezTo>
                    <a:pt x="554" y="18"/>
                    <a:pt x="554" y="17"/>
                    <a:pt x="554" y="16"/>
                  </a:cubicBezTo>
                  <a:cubicBezTo>
                    <a:pt x="549" y="10"/>
                    <a:pt x="538" y="10"/>
                    <a:pt x="533" y="15"/>
                  </a:cubicBezTo>
                  <a:cubicBezTo>
                    <a:pt x="533" y="15"/>
                    <a:pt x="533" y="15"/>
                    <a:pt x="533" y="15"/>
                  </a:cubicBezTo>
                  <a:cubicBezTo>
                    <a:pt x="532" y="15"/>
                    <a:pt x="531" y="16"/>
                    <a:pt x="530" y="16"/>
                  </a:cubicBezTo>
                  <a:cubicBezTo>
                    <a:pt x="529" y="16"/>
                    <a:pt x="528" y="16"/>
                    <a:pt x="528" y="16"/>
                  </a:cubicBezTo>
                  <a:cubicBezTo>
                    <a:pt x="527" y="16"/>
                    <a:pt x="527" y="16"/>
                    <a:pt x="527" y="17"/>
                  </a:cubicBezTo>
                  <a:cubicBezTo>
                    <a:pt x="527" y="17"/>
                    <a:pt x="528" y="17"/>
                    <a:pt x="528" y="17"/>
                  </a:cubicBezTo>
                  <a:cubicBezTo>
                    <a:pt x="528" y="17"/>
                    <a:pt x="528" y="17"/>
                    <a:pt x="528" y="17"/>
                  </a:cubicBezTo>
                  <a:cubicBezTo>
                    <a:pt x="529" y="17"/>
                    <a:pt x="529" y="17"/>
                    <a:pt x="530" y="17"/>
                  </a:cubicBezTo>
                  <a:cubicBezTo>
                    <a:pt x="531" y="17"/>
                    <a:pt x="532" y="17"/>
                    <a:pt x="534" y="17"/>
                  </a:cubicBezTo>
                  <a:cubicBezTo>
                    <a:pt x="533" y="17"/>
                    <a:pt x="533" y="17"/>
                    <a:pt x="533" y="17"/>
                  </a:cubicBezTo>
                  <a:cubicBezTo>
                    <a:pt x="537" y="18"/>
                    <a:pt x="542" y="17"/>
                    <a:pt x="544" y="18"/>
                  </a:cubicBezTo>
                  <a:cubicBezTo>
                    <a:pt x="543" y="19"/>
                    <a:pt x="543" y="19"/>
                    <a:pt x="543" y="19"/>
                  </a:cubicBezTo>
                  <a:cubicBezTo>
                    <a:pt x="543" y="20"/>
                    <a:pt x="543" y="20"/>
                    <a:pt x="543" y="20"/>
                  </a:cubicBezTo>
                  <a:cubicBezTo>
                    <a:pt x="543" y="20"/>
                    <a:pt x="543" y="20"/>
                    <a:pt x="543" y="20"/>
                  </a:cubicBezTo>
                  <a:cubicBezTo>
                    <a:pt x="543" y="20"/>
                    <a:pt x="543" y="20"/>
                    <a:pt x="543" y="20"/>
                  </a:cubicBezTo>
                  <a:cubicBezTo>
                    <a:pt x="541" y="24"/>
                    <a:pt x="537" y="19"/>
                    <a:pt x="535" y="22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4" y="22"/>
                    <a:pt x="534" y="22"/>
                    <a:pt x="533" y="22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30" y="22"/>
                    <a:pt x="528" y="21"/>
                    <a:pt x="525" y="21"/>
                  </a:cubicBezTo>
                  <a:cubicBezTo>
                    <a:pt x="525" y="25"/>
                    <a:pt x="525" y="27"/>
                    <a:pt x="523" y="30"/>
                  </a:cubicBezTo>
                  <a:cubicBezTo>
                    <a:pt x="522" y="32"/>
                    <a:pt x="526" y="29"/>
                    <a:pt x="525" y="31"/>
                  </a:cubicBezTo>
                  <a:cubicBezTo>
                    <a:pt x="524" y="34"/>
                    <a:pt x="519" y="34"/>
                    <a:pt x="517" y="31"/>
                  </a:cubicBezTo>
                  <a:cubicBezTo>
                    <a:pt x="518" y="31"/>
                    <a:pt x="520" y="30"/>
                    <a:pt x="520" y="28"/>
                  </a:cubicBezTo>
                  <a:cubicBezTo>
                    <a:pt x="511" y="26"/>
                    <a:pt x="502" y="25"/>
                    <a:pt x="495" y="27"/>
                  </a:cubicBezTo>
                  <a:cubicBezTo>
                    <a:pt x="495" y="27"/>
                    <a:pt x="495" y="27"/>
                    <a:pt x="495" y="27"/>
                  </a:cubicBezTo>
                  <a:cubicBezTo>
                    <a:pt x="493" y="27"/>
                    <a:pt x="491" y="27"/>
                    <a:pt x="489" y="28"/>
                  </a:cubicBezTo>
                  <a:cubicBezTo>
                    <a:pt x="489" y="28"/>
                    <a:pt x="489" y="28"/>
                    <a:pt x="489" y="28"/>
                  </a:cubicBezTo>
                  <a:cubicBezTo>
                    <a:pt x="487" y="26"/>
                    <a:pt x="485" y="29"/>
                    <a:pt x="485" y="27"/>
                  </a:cubicBezTo>
                  <a:cubicBezTo>
                    <a:pt x="489" y="24"/>
                    <a:pt x="497" y="27"/>
                    <a:pt x="498" y="20"/>
                  </a:cubicBezTo>
                  <a:cubicBezTo>
                    <a:pt x="489" y="20"/>
                    <a:pt x="480" y="17"/>
                    <a:pt x="473" y="22"/>
                  </a:cubicBezTo>
                  <a:cubicBezTo>
                    <a:pt x="473" y="24"/>
                    <a:pt x="473" y="25"/>
                    <a:pt x="473" y="27"/>
                  </a:cubicBezTo>
                  <a:cubicBezTo>
                    <a:pt x="473" y="27"/>
                    <a:pt x="473" y="27"/>
                    <a:pt x="472" y="27"/>
                  </a:cubicBezTo>
                  <a:cubicBezTo>
                    <a:pt x="472" y="27"/>
                    <a:pt x="472" y="28"/>
                    <a:pt x="472" y="28"/>
                  </a:cubicBezTo>
                  <a:cubicBezTo>
                    <a:pt x="472" y="27"/>
                    <a:pt x="472" y="27"/>
                    <a:pt x="472" y="27"/>
                  </a:cubicBezTo>
                  <a:cubicBezTo>
                    <a:pt x="472" y="26"/>
                    <a:pt x="470" y="27"/>
                    <a:pt x="470" y="26"/>
                  </a:cubicBezTo>
                  <a:cubicBezTo>
                    <a:pt x="470" y="22"/>
                    <a:pt x="472" y="23"/>
                    <a:pt x="473" y="20"/>
                  </a:cubicBezTo>
                  <a:cubicBezTo>
                    <a:pt x="468" y="18"/>
                    <a:pt x="467" y="21"/>
                    <a:pt x="464" y="21"/>
                  </a:cubicBezTo>
                  <a:cubicBezTo>
                    <a:pt x="464" y="21"/>
                    <a:pt x="464" y="21"/>
                    <a:pt x="464" y="21"/>
                  </a:cubicBezTo>
                  <a:cubicBezTo>
                    <a:pt x="461" y="20"/>
                    <a:pt x="459" y="20"/>
                    <a:pt x="457" y="20"/>
                  </a:cubicBezTo>
                  <a:cubicBezTo>
                    <a:pt x="457" y="20"/>
                    <a:pt x="457" y="20"/>
                    <a:pt x="457" y="20"/>
                  </a:cubicBezTo>
                  <a:cubicBezTo>
                    <a:pt x="456" y="20"/>
                    <a:pt x="456" y="20"/>
                    <a:pt x="456" y="21"/>
                  </a:cubicBezTo>
                  <a:cubicBezTo>
                    <a:pt x="456" y="21"/>
                    <a:pt x="456" y="22"/>
                    <a:pt x="457" y="22"/>
                  </a:cubicBezTo>
                  <a:cubicBezTo>
                    <a:pt x="459" y="22"/>
                    <a:pt x="461" y="23"/>
                    <a:pt x="463" y="23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3" y="26"/>
                    <a:pt x="465" y="26"/>
                    <a:pt x="464" y="30"/>
                  </a:cubicBezTo>
                  <a:cubicBezTo>
                    <a:pt x="463" y="30"/>
                    <a:pt x="460" y="32"/>
                    <a:pt x="458" y="30"/>
                  </a:cubicBezTo>
                  <a:cubicBezTo>
                    <a:pt x="459" y="30"/>
                    <a:pt x="459" y="30"/>
                    <a:pt x="459" y="30"/>
                  </a:cubicBezTo>
                  <a:cubicBezTo>
                    <a:pt x="459" y="30"/>
                    <a:pt x="459" y="30"/>
                    <a:pt x="459" y="30"/>
                  </a:cubicBezTo>
                  <a:cubicBezTo>
                    <a:pt x="459" y="30"/>
                    <a:pt x="459" y="30"/>
                    <a:pt x="459" y="30"/>
                  </a:cubicBezTo>
                  <a:cubicBezTo>
                    <a:pt x="460" y="29"/>
                    <a:pt x="460" y="29"/>
                    <a:pt x="460" y="28"/>
                  </a:cubicBezTo>
                  <a:cubicBezTo>
                    <a:pt x="460" y="28"/>
                    <a:pt x="460" y="28"/>
                    <a:pt x="459" y="28"/>
                  </a:cubicBezTo>
                  <a:cubicBezTo>
                    <a:pt x="459" y="27"/>
                    <a:pt x="459" y="28"/>
                    <a:pt x="459" y="28"/>
                  </a:cubicBezTo>
                  <a:cubicBezTo>
                    <a:pt x="459" y="28"/>
                    <a:pt x="459" y="29"/>
                    <a:pt x="459" y="29"/>
                  </a:cubicBezTo>
                  <a:cubicBezTo>
                    <a:pt x="458" y="29"/>
                    <a:pt x="458" y="29"/>
                    <a:pt x="458" y="29"/>
                  </a:cubicBezTo>
                  <a:cubicBezTo>
                    <a:pt x="458" y="30"/>
                    <a:pt x="457" y="30"/>
                    <a:pt x="457" y="30"/>
                  </a:cubicBezTo>
                  <a:cubicBezTo>
                    <a:pt x="457" y="29"/>
                    <a:pt x="457" y="29"/>
                    <a:pt x="457" y="29"/>
                  </a:cubicBezTo>
                  <a:cubicBezTo>
                    <a:pt x="455" y="30"/>
                    <a:pt x="457" y="26"/>
                    <a:pt x="455" y="26"/>
                  </a:cubicBezTo>
                  <a:cubicBezTo>
                    <a:pt x="454" y="30"/>
                    <a:pt x="448" y="26"/>
                    <a:pt x="450" y="31"/>
                  </a:cubicBezTo>
                  <a:cubicBezTo>
                    <a:pt x="447" y="33"/>
                    <a:pt x="442" y="31"/>
                    <a:pt x="440" y="30"/>
                  </a:cubicBezTo>
                  <a:cubicBezTo>
                    <a:pt x="440" y="29"/>
                    <a:pt x="441" y="28"/>
                    <a:pt x="440" y="27"/>
                  </a:cubicBezTo>
                  <a:cubicBezTo>
                    <a:pt x="440" y="27"/>
                    <a:pt x="440" y="27"/>
                    <a:pt x="440" y="27"/>
                  </a:cubicBezTo>
                  <a:cubicBezTo>
                    <a:pt x="440" y="27"/>
                    <a:pt x="440" y="27"/>
                    <a:pt x="440" y="27"/>
                  </a:cubicBezTo>
                  <a:cubicBezTo>
                    <a:pt x="440" y="26"/>
                    <a:pt x="440" y="26"/>
                    <a:pt x="440" y="26"/>
                  </a:cubicBezTo>
                  <a:cubicBezTo>
                    <a:pt x="440" y="26"/>
                    <a:pt x="440" y="26"/>
                    <a:pt x="440" y="26"/>
                  </a:cubicBezTo>
                  <a:cubicBezTo>
                    <a:pt x="440" y="25"/>
                    <a:pt x="440" y="24"/>
                    <a:pt x="440" y="24"/>
                  </a:cubicBezTo>
                  <a:cubicBezTo>
                    <a:pt x="442" y="24"/>
                    <a:pt x="443" y="21"/>
                    <a:pt x="443" y="20"/>
                  </a:cubicBezTo>
                  <a:cubicBezTo>
                    <a:pt x="435" y="18"/>
                    <a:pt x="423" y="19"/>
                    <a:pt x="413" y="20"/>
                  </a:cubicBezTo>
                  <a:cubicBezTo>
                    <a:pt x="413" y="18"/>
                    <a:pt x="413" y="18"/>
                    <a:pt x="413" y="17"/>
                  </a:cubicBezTo>
                  <a:cubicBezTo>
                    <a:pt x="410" y="18"/>
                    <a:pt x="407" y="19"/>
                    <a:pt x="404" y="22"/>
                  </a:cubicBezTo>
                  <a:cubicBezTo>
                    <a:pt x="406" y="25"/>
                    <a:pt x="403" y="28"/>
                    <a:pt x="400" y="30"/>
                  </a:cubicBezTo>
                  <a:cubicBezTo>
                    <a:pt x="400" y="29"/>
                    <a:pt x="401" y="28"/>
                    <a:pt x="401" y="28"/>
                  </a:cubicBezTo>
                  <a:cubicBezTo>
                    <a:pt x="398" y="26"/>
                    <a:pt x="396" y="29"/>
                    <a:pt x="394" y="29"/>
                  </a:cubicBezTo>
                  <a:cubicBezTo>
                    <a:pt x="395" y="30"/>
                    <a:pt x="398" y="30"/>
                    <a:pt x="397" y="33"/>
                  </a:cubicBezTo>
                  <a:cubicBezTo>
                    <a:pt x="395" y="32"/>
                    <a:pt x="395" y="35"/>
                    <a:pt x="393" y="34"/>
                  </a:cubicBezTo>
                  <a:cubicBezTo>
                    <a:pt x="392" y="37"/>
                    <a:pt x="395" y="36"/>
                    <a:pt x="394" y="40"/>
                  </a:cubicBezTo>
                  <a:cubicBezTo>
                    <a:pt x="393" y="40"/>
                    <a:pt x="392" y="41"/>
                    <a:pt x="390" y="40"/>
                  </a:cubicBezTo>
                  <a:cubicBezTo>
                    <a:pt x="390" y="40"/>
                    <a:pt x="390" y="40"/>
                    <a:pt x="390" y="40"/>
                  </a:cubicBezTo>
                  <a:cubicBezTo>
                    <a:pt x="390" y="40"/>
                    <a:pt x="390" y="40"/>
                    <a:pt x="390" y="40"/>
                  </a:cubicBezTo>
                  <a:cubicBezTo>
                    <a:pt x="390" y="39"/>
                    <a:pt x="390" y="39"/>
                    <a:pt x="390" y="38"/>
                  </a:cubicBezTo>
                  <a:cubicBezTo>
                    <a:pt x="390" y="39"/>
                    <a:pt x="390" y="39"/>
                    <a:pt x="390" y="39"/>
                  </a:cubicBezTo>
                  <a:cubicBezTo>
                    <a:pt x="392" y="34"/>
                    <a:pt x="387" y="35"/>
                    <a:pt x="388" y="31"/>
                  </a:cubicBezTo>
                  <a:cubicBezTo>
                    <a:pt x="391" y="32"/>
                    <a:pt x="392" y="30"/>
                    <a:pt x="393" y="28"/>
                  </a:cubicBezTo>
                  <a:cubicBezTo>
                    <a:pt x="387" y="28"/>
                    <a:pt x="385" y="23"/>
                    <a:pt x="381" y="28"/>
                  </a:cubicBezTo>
                  <a:cubicBezTo>
                    <a:pt x="381" y="32"/>
                    <a:pt x="382" y="36"/>
                    <a:pt x="379" y="36"/>
                  </a:cubicBezTo>
                  <a:cubicBezTo>
                    <a:pt x="381" y="36"/>
                    <a:pt x="381" y="37"/>
                    <a:pt x="382" y="38"/>
                  </a:cubicBezTo>
                  <a:cubicBezTo>
                    <a:pt x="382" y="38"/>
                    <a:pt x="382" y="38"/>
                    <a:pt x="382" y="38"/>
                  </a:cubicBezTo>
                  <a:cubicBezTo>
                    <a:pt x="382" y="38"/>
                    <a:pt x="381" y="39"/>
                    <a:pt x="381" y="39"/>
                  </a:cubicBezTo>
                  <a:cubicBezTo>
                    <a:pt x="376" y="43"/>
                    <a:pt x="368" y="40"/>
                    <a:pt x="362" y="42"/>
                  </a:cubicBezTo>
                  <a:cubicBezTo>
                    <a:pt x="357" y="38"/>
                    <a:pt x="359" y="39"/>
                    <a:pt x="357" y="33"/>
                  </a:cubicBezTo>
                  <a:cubicBezTo>
                    <a:pt x="358" y="33"/>
                    <a:pt x="359" y="33"/>
                    <a:pt x="360" y="32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60" y="32"/>
                    <a:pt x="361" y="33"/>
                    <a:pt x="362" y="33"/>
                  </a:cubicBezTo>
                  <a:cubicBezTo>
                    <a:pt x="362" y="33"/>
                    <a:pt x="362" y="33"/>
                    <a:pt x="362" y="33"/>
                  </a:cubicBezTo>
                  <a:cubicBezTo>
                    <a:pt x="362" y="33"/>
                    <a:pt x="363" y="32"/>
                    <a:pt x="363" y="32"/>
                  </a:cubicBezTo>
                  <a:cubicBezTo>
                    <a:pt x="363" y="32"/>
                    <a:pt x="362" y="32"/>
                    <a:pt x="362" y="32"/>
                  </a:cubicBezTo>
                  <a:cubicBezTo>
                    <a:pt x="362" y="32"/>
                    <a:pt x="361" y="31"/>
                    <a:pt x="360" y="31"/>
                  </a:cubicBezTo>
                  <a:cubicBezTo>
                    <a:pt x="361" y="30"/>
                    <a:pt x="361" y="30"/>
                    <a:pt x="361" y="28"/>
                  </a:cubicBezTo>
                  <a:cubicBezTo>
                    <a:pt x="361" y="28"/>
                    <a:pt x="360" y="28"/>
                    <a:pt x="360" y="27"/>
                  </a:cubicBezTo>
                  <a:cubicBezTo>
                    <a:pt x="356" y="28"/>
                    <a:pt x="354" y="29"/>
                    <a:pt x="353" y="33"/>
                  </a:cubicBezTo>
                  <a:cubicBezTo>
                    <a:pt x="354" y="33"/>
                    <a:pt x="355" y="33"/>
                    <a:pt x="355" y="34"/>
                  </a:cubicBezTo>
                  <a:cubicBezTo>
                    <a:pt x="354" y="35"/>
                    <a:pt x="354" y="37"/>
                    <a:pt x="351" y="36"/>
                  </a:cubicBezTo>
                  <a:cubicBezTo>
                    <a:pt x="352" y="32"/>
                    <a:pt x="352" y="31"/>
                    <a:pt x="352" y="28"/>
                  </a:cubicBezTo>
                  <a:cubicBezTo>
                    <a:pt x="349" y="28"/>
                    <a:pt x="350" y="33"/>
                    <a:pt x="348" y="33"/>
                  </a:cubicBezTo>
                  <a:cubicBezTo>
                    <a:pt x="345" y="32"/>
                    <a:pt x="343" y="34"/>
                    <a:pt x="342" y="31"/>
                  </a:cubicBezTo>
                  <a:cubicBezTo>
                    <a:pt x="343" y="31"/>
                    <a:pt x="344" y="31"/>
                    <a:pt x="344" y="30"/>
                  </a:cubicBezTo>
                  <a:cubicBezTo>
                    <a:pt x="339" y="30"/>
                    <a:pt x="338" y="29"/>
                    <a:pt x="334" y="30"/>
                  </a:cubicBezTo>
                  <a:cubicBezTo>
                    <a:pt x="334" y="32"/>
                    <a:pt x="334" y="34"/>
                    <a:pt x="334" y="35"/>
                  </a:cubicBezTo>
                  <a:cubicBezTo>
                    <a:pt x="336" y="37"/>
                    <a:pt x="338" y="33"/>
                    <a:pt x="339" y="36"/>
                  </a:cubicBezTo>
                  <a:cubicBezTo>
                    <a:pt x="339" y="39"/>
                    <a:pt x="335" y="37"/>
                    <a:pt x="333" y="39"/>
                  </a:cubicBezTo>
                  <a:cubicBezTo>
                    <a:pt x="334" y="39"/>
                    <a:pt x="334" y="39"/>
                    <a:pt x="334" y="39"/>
                  </a:cubicBezTo>
                  <a:cubicBezTo>
                    <a:pt x="334" y="39"/>
                    <a:pt x="333" y="39"/>
                    <a:pt x="333" y="39"/>
                  </a:cubicBezTo>
                  <a:cubicBezTo>
                    <a:pt x="332" y="40"/>
                    <a:pt x="330" y="40"/>
                    <a:pt x="329" y="40"/>
                  </a:cubicBezTo>
                  <a:cubicBezTo>
                    <a:pt x="329" y="39"/>
                    <a:pt x="329" y="39"/>
                    <a:pt x="329" y="39"/>
                  </a:cubicBezTo>
                  <a:cubicBezTo>
                    <a:pt x="328" y="39"/>
                    <a:pt x="328" y="39"/>
                    <a:pt x="328" y="38"/>
                  </a:cubicBezTo>
                  <a:cubicBezTo>
                    <a:pt x="327" y="38"/>
                    <a:pt x="325" y="37"/>
                    <a:pt x="323" y="37"/>
                  </a:cubicBezTo>
                  <a:cubicBezTo>
                    <a:pt x="323" y="36"/>
                    <a:pt x="323" y="35"/>
                    <a:pt x="323" y="34"/>
                  </a:cubicBezTo>
                  <a:cubicBezTo>
                    <a:pt x="321" y="33"/>
                    <a:pt x="321" y="35"/>
                    <a:pt x="319" y="34"/>
                  </a:cubicBezTo>
                  <a:cubicBezTo>
                    <a:pt x="319" y="36"/>
                    <a:pt x="320" y="36"/>
                    <a:pt x="319" y="38"/>
                  </a:cubicBezTo>
                  <a:cubicBezTo>
                    <a:pt x="319" y="38"/>
                    <a:pt x="318" y="38"/>
                    <a:pt x="318" y="39"/>
                  </a:cubicBezTo>
                  <a:cubicBezTo>
                    <a:pt x="318" y="39"/>
                    <a:pt x="318" y="39"/>
                    <a:pt x="318" y="39"/>
                  </a:cubicBezTo>
                  <a:cubicBezTo>
                    <a:pt x="317" y="39"/>
                    <a:pt x="317" y="40"/>
                    <a:pt x="316" y="41"/>
                  </a:cubicBezTo>
                  <a:cubicBezTo>
                    <a:pt x="316" y="41"/>
                    <a:pt x="316" y="41"/>
                    <a:pt x="316" y="41"/>
                  </a:cubicBezTo>
                  <a:cubicBezTo>
                    <a:pt x="316" y="41"/>
                    <a:pt x="317" y="42"/>
                    <a:pt x="317" y="42"/>
                  </a:cubicBezTo>
                  <a:cubicBezTo>
                    <a:pt x="317" y="42"/>
                    <a:pt x="317" y="41"/>
                    <a:pt x="317" y="41"/>
                  </a:cubicBezTo>
                  <a:cubicBezTo>
                    <a:pt x="317" y="41"/>
                    <a:pt x="318" y="41"/>
                    <a:pt x="318" y="41"/>
                  </a:cubicBezTo>
                  <a:cubicBezTo>
                    <a:pt x="321" y="46"/>
                    <a:pt x="310" y="49"/>
                    <a:pt x="309" y="45"/>
                  </a:cubicBezTo>
                  <a:cubicBezTo>
                    <a:pt x="310" y="44"/>
                    <a:pt x="311" y="42"/>
                    <a:pt x="312" y="40"/>
                  </a:cubicBezTo>
                  <a:cubicBezTo>
                    <a:pt x="305" y="35"/>
                    <a:pt x="299" y="35"/>
                    <a:pt x="292" y="41"/>
                  </a:cubicBezTo>
                  <a:cubicBezTo>
                    <a:pt x="289" y="39"/>
                    <a:pt x="284" y="38"/>
                    <a:pt x="282" y="40"/>
                  </a:cubicBezTo>
                  <a:cubicBezTo>
                    <a:pt x="282" y="41"/>
                    <a:pt x="283" y="41"/>
                    <a:pt x="283" y="43"/>
                  </a:cubicBezTo>
                  <a:cubicBezTo>
                    <a:pt x="283" y="43"/>
                    <a:pt x="283" y="43"/>
                    <a:pt x="283" y="43"/>
                  </a:cubicBezTo>
                  <a:cubicBezTo>
                    <a:pt x="282" y="43"/>
                    <a:pt x="280" y="43"/>
                    <a:pt x="279" y="43"/>
                  </a:cubicBezTo>
                  <a:cubicBezTo>
                    <a:pt x="279" y="44"/>
                    <a:pt x="279" y="44"/>
                    <a:pt x="278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8" y="43"/>
                    <a:pt x="277" y="43"/>
                    <a:pt x="277" y="43"/>
                  </a:cubicBezTo>
                  <a:cubicBezTo>
                    <a:pt x="276" y="42"/>
                    <a:pt x="276" y="39"/>
                    <a:pt x="274" y="40"/>
                  </a:cubicBezTo>
                  <a:cubicBezTo>
                    <a:pt x="272" y="42"/>
                    <a:pt x="268" y="43"/>
                    <a:pt x="264" y="44"/>
                  </a:cubicBezTo>
                  <a:cubicBezTo>
                    <a:pt x="264" y="43"/>
                    <a:pt x="264" y="42"/>
                    <a:pt x="264" y="41"/>
                  </a:cubicBezTo>
                  <a:cubicBezTo>
                    <a:pt x="256" y="41"/>
                    <a:pt x="249" y="41"/>
                    <a:pt x="246" y="47"/>
                  </a:cubicBezTo>
                  <a:cubicBezTo>
                    <a:pt x="249" y="48"/>
                    <a:pt x="250" y="49"/>
                    <a:pt x="251" y="52"/>
                  </a:cubicBezTo>
                  <a:cubicBezTo>
                    <a:pt x="246" y="53"/>
                    <a:pt x="241" y="51"/>
                    <a:pt x="237" y="54"/>
                  </a:cubicBezTo>
                  <a:cubicBezTo>
                    <a:pt x="236" y="54"/>
                    <a:pt x="236" y="54"/>
                    <a:pt x="236" y="54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3" y="54"/>
                    <a:pt x="234" y="50"/>
                    <a:pt x="232" y="50"/>
                  </a:cubicBezTo>
                  <a:cubicBezTo>
                    <a:pt x="230" y="55"/>
                    <a:pt x="223" y="52"/>
                    <a:pt x="222" y="58"/>
                  </a:cubicBezTo>
                  <a:cubicBezTo>
                    <a:pt x="226" y="57"/>
                    <a:pt x="233" y="60"/>
                    <a:pt x="235" y="57"/>
                  </a:cubicBezTo>
                  <a:cubicBezTo>
                    <a:pt x="236" y="57"/>
                    <a:pt x="236" y="57"/>
                    <a:pt x="236" y="57"/>
                  </a:cubicBezTo>
                  <a:cubicBezTo>
                    <a:pt x="236" y="57"/>
                    <a:pt x="237" y="57"/>
                    <a:pt x="237" y="57"/>
                  </a:cubicBezTo>
                  <a:cubicBezTo>
                    <a:pt x="237" y="57"/>
                    <a:pt x="237" y="57"/>
                    <a:pt x="237" y="57"/>
                  </a:cubicBezTo>
                  <a:cubicBezTo>
                    <a:pt x="245" y="57"/>
                    <a:pt x="253" y="56"/>
                    <a:pt x="259" y="56"/>
                  </a:cubicBezTo>
                  <a:cubicBezTo>
                    <a:pt x="261" y="57"/>
                    <a:pt x="263" y="54"/>
                    <a:pt x="263" y="58"/>
                  </a:cubicBezTo>
                  <a:cubicBezTo>
                    <a:pt x="261" y="58"/>
                    <a:pt x="258" y="60"/>
                    <a:pt x="255" y="61"/>
                  </a:cubicBezTo>
                  <a:cubicBezTo>
                    <a:pt x="251" y="61"/>
                    <a:pt x="248" y="56"/>
                    <a:pt x="246" y="61"/>
                  </a:cubicBezTo>
                  <a:cubicBezTo>
                    <a:pt x="247" y="61"/>
                    <a:pt x="248" y="61"/>
                    <a:pt x="248" y="62"/>
                  </a:cubicBezTo>
                  <a:cubicBezTo>
                    <a:pt x="246" y="68"/>
                    <a:pt x="235" y="70"/>
                    <a:pt x="235" y="64"/>
                  </a:cubicBezTo>
                  <a:cubicBezTo>
                    <a:pt x="233" y="66"/>
                    <a:pt x="227" y="66"/>
                    <a:pt x="226" y="65"/>
                  </a:cubicBezTo>
                  <a:cubicBezTo>
                    <a:pt x="227" y="64"/>
                    <a:pt x="229" y="65"/>
                    <a:pt x="229" y="62"/>
                  </a:cubicBezTo>
                  <a:cubicBezTo>
                    <a:pt x="224" y="60"/>
                    <a:pt x="223" y="62"/>
                    <a:pt x="219" y="63"/>
                  </a:cubicBezTo>
                  <a:cubicBezTo>
                    <a:pt x="219" y="63"/>
                    <a:pt x="219" y="63"/>
                    <a:pt x="219" y="63"/>
                  </a:cubicBezTo>
                  <a:cubicBezTo>
                    <a:pt x="218" y="63"/>
                    <a:pt x="217" y="63"/>
                    <a:pt x="216" y="63"/>
                  </a:cubicBezTo>
                  <a:cubicBezTo>
                    <a:pt x="215" y="63"/>
                    <a:pt x="215" y="64"/>
                    <a:pt x="214" y="63"/>
                  </a:cubicBezTo>
                  <a:cubicBezTo>
                    <a:pt x="213" y="63"/>
                    <a:pt x="213" y="63"/>
                    <a:pt x="213" y="64"/>
                  </a:cubicBezTo>
                  <a:cubicBezTo>
                    <a:pt x="213" y="64"/>
                    <a:pt x="213" y="65"/>
                    <a:pt x="213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5" y="65"/>
                    <a:pt x="216" y="65"/>
                    <a:pt x="216" y="65"/>
                  </a:cubicBezTo>
                  <a:cubicBezTo>
                    <a:pt x="217" y="65"/>
                    <a:pt x="218" y="65"/>
                    <a:pt x="218" y="65"/>
                  </a:cubicBezTo>
                  <a:cubicBezTo>
                    <a:pt x="218" y="66"/>
                    <a:pt x="219" y="66"/>
                    <a:pt x="219" y="66"/>
                  </a:cubicBezTo>
                  <a:cubicBezTo>
                    <a:pt x="217" y="68"/>
                    <a:pt x="214" y="68"/>
                    <a:pt x="212" y="70"/>
                  </a:cubicBezTo>
                  <a:cubicBezTo>
                    <a:pt x="212" y="72"/>
                    <a:pt x="213" y="74"/>
                    <a:pt x="213" y="76"/>
                  </a:cubicBezTo>
                  <a:cubicBezTo>
                    <a:pt x="193" y="80"/>
                    <a:pt x="170" y="77"/>
                    <a:pt x="148" y="81"/>
                  </a:cubicBezTo>
                  <a:cubicBezTo>
                    <a:pt x="148" y="81"/>
                    <a:pt x="148" y="81"/>
                    <a:pt x="148" y="81"/>
                  </a:cubicBezTo>
                  <a:cubicBezTo>
                    <a:pt x="141" y="81"/>
                    <a:pt x="134" y="80"/>
                    <a:pt x="128" y="80"/>
                  </a:cubicBezTo>
                  <a:cubicBezTo>
                    <a:pt x="127" y="80"/>
                    <a:pt x="126" y="81"/>
                    <a:pt x="126" y="82"/>
                  </a:cubicBezTo>
                  <a:cubicBezTo>
                    <a:pt x="126" y="83"/>
                    <a:pt x="127" y="83"/>
                    <a:pt x="128" y="83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34" y="84"/>
                    <a:pt x="141" y="84"/>
                    <a:pt x="148" y="84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50" y="85"/>
                    <a:pt x="152" y="84"/>
                    <a:pt x="155" y="83"/>
                  </a:cubicBezTo>
                  <a:cubicBezTo>
                    <a:pt x="154" y="85"/>
                    <a:pt x="156" y="85"/>
                    <a:pt x="156" y="86"/>
                  </a:cubicBezTo>
                  <a:cubicBezTo>
                    <a:pt x="152" y="86"/>
                    <a:pt x="148" y="86"/>
                    <a:pt x="143" y="86"/>
                  </a:cubicBezTo>
                  <a:cubicBezTo>
                    <a:pt x="139" y="95"/>
                    <a:pt x="132" y="89"/>
                    <a:pt x="127" y="96"/>
                  </a:cubicBezTo>
                  <a:cubicBezTo>
                    <a:pt x="136" y="100"/>
                    <a:pt x="147" y="97"/>
                    <a:pt x="157" y="98"/>
                  </a:cubicBezTo>
                  <a:cubicBezTo>
                    <a:pt x="158" y="98"/>
                    <a:pt x="160" y="100"/>
                    <a:pt x="161" y="100"/>
                  </a:cubicBezTo>
                  <a:cubicBezTo>
                    <a:pt x="166" y="101"/>
                    <a:pt x="170" y="100"/>
                    <a:pt x="175" y="99"/>
                  </a:cubicBezTo>
                  <a:cubicBezTo>
                    <a:pt x="175" y="94"/>
                    <a:pt x="184" y="94"/>
                    <a:pt x="188" y="93"/>
                  </a:cubicBezTo>
                  <a:cubicBezTo>
                    <a:pt x="187" y="96"/>
                    <a:pt x="189" y="95"/>
                    <a:pt x="190" y="96"/>
                  </a:cubicBezTo>
                  <a:cubicBezTo>
                    <a:pt x="189" y="96"/>
                    <a:pt x="189" y="96"/>
                    <a:pt x="189" y="96"/>
                  </a:cubicBezTo>
                  <a:cubicBezTo>
                    <a:pt x="189" y="97"/>
                    <a:pt x="189" y="97"/>
                    <a:pt x="189" y="97"/>
                  </a:cubicBezTo>
                  <a:cubicBezTo>
                    <a:pt x="189" y="97"/>
                    <a:pt x="188" y="97"/>
                    <a:pt x="187" y="98"/>
                  </a:cubicBezTo>
                  <a:cubicBezTo>
                    <a:pt x="187" y="97"/>
                    <a:pt x="187" y="97"/>
                    <a:pt x="187" y="97"/>
                  </a:cubicBezTo>
                  <a:cubicBezTo>
                    <a:pt x="186" y="96"/>
                    <a:pt x="183" y="96"/>
                    <a:pt x="181" y="98"/>
                  </a:cubicBezTo>
                  <a:cubicBezTo>
                    <a:pt x="186" y="98"/>
                    <a:pt x="182" y="104"/>
                    <a:pt x="181" y="106"/>
                  </a:cubicBezTo>
                  <a:cubicBezTo>
                    <a:pt x="179" y="105"/>
                    <a:pt x="178" y="103"/>
                    <a:pt x="178" y="101"/>
                  </a:cubicBezTo>
                  <a:cubicBezTo>
                    <a:pt x="173" y="100"/>
                    <a:pt x="170" y="106"/>
                    <a:pt x="166" y="106"/>
                  </a:cubicBezTo>
                  <a:cubicBezTo>
                    <a:pt x="161" y="107"/>
                    <a:pt x="155" y="104"/>
                    <a:pt x="151" y="109"/>
                  </a:cubicBezTo>
                  <a:cubicBezTo>
                    <a:pt x="144" y="105"/>
                    <a:pt x="136" y="110"/>
                    <a:pt x="128" y="110"/>
                  </a:cubicBezTo>
                  <a:cubicBezTo>
                    <a:pt x="126" y="109"/>
                    <a:pt x="123" y="107"/>
                    <a:pt x="120" y="106"/>
                  </a:cubicBezTo>
                  <a:cubicBezTo>
                    <a:pt x="115" y="106"/>
                    <a:pt x="109" y="107"/>
                    <a:pt x="103" y="107"/>
                  </a:cubicBezTo>
                  <a:cubicBezTo>
                    <a:pt x="104" y="104"/>
                    <a:pt x="102" y="107"/>
                    <a:pt x="101" y="107"/>
                  </a:cubicBezTo>
                  <a:cubicBezTo>
                    <a:pt x="98" y="109"/>
                    <a:pt x="89" y="105"/>
                    <a:pt x="84" y="110"/>
                  </a:cubicBezTo>
                  <a:cubicBezTo>
                    <a:pt x="83" y="110"/>
                    <a:pt x="83" y="111"/>
                    <a:pt x="82" y="111"/>
                  </a:cubicBezTo>
                  <a:cubicBezTo>
                    <a:pt x="81" y="111"/>
                    <a:pt x="80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4" y="107"/>
                    <a:pt x="65" y="107"/>
                    <a:pt x="57" y="108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57" y="108"/>
                    <a:pt x="56" y="108"/>
                    <a:pt x="56" y="108"/>
                  </a:cubicBezTo>
                  <a:cubicBezTo>
                    <a:pt x="53" y="108"/>
                    <a:pt x="51" y="107"/>
                    <a:pt x="48" y="108"/>
                  </a:cubicBezTo>
                  <a:cubicBezTo>
                    <a:pt x="48" y="109"/>
                    <a:pt x="48" y="109"/>
                    <a:pt x="48" y="110"/>
                  </a:cubicBezTo>
                  <a:cubicBezTo>
                    <a:pt x="48" y="110"/>
                    <a:pt x="48" y="110"/>
                    <a:pt x="49" y="111"/>
                  </a:cubicBezTo>
                  <a:cubicBezTo>
                    <a:pt x="49" y="111"/>
                    <a:pt x="49" y="110"/>
                    <a:pt x="49" y="110"/>
                  </a:cubicBezTo>
                  <a:cubicBezTo>
                    <a:pt x="51" y="109"/>
                    <a:pt x="53" y="110"/>
                    <a:pt x="55" y="110"/>
                  </a:cubicBezTo>
                  <a:cubicBezTo>
                    <a:pt x="56" y="110"/>
                    <a:pt x="57" y="110"/>
                    <a:pt x="57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64" y="113"/>
                    <a:pt x="70" y="114"/>
                    <a:pt x="78" y="113"/>
                  </a:cubicBezTo>
                  <a:cubicBezTo>
                    <a:pt x="78" y="112"/>
                    <a:pt x="78" y="112"/>
                    <a:pt x="78" y="112"/>
                  </a:cubicBezTo>
                  <a:cubicBezTo>
                    <a:pt x="78" y="113"/>
                    <a:pt x="79" y="113"/>
                    <a:pt x="79" y="113"/>
                  </a:cubicBezTo>
                  <a:cubicBezTo>
                    <a:pt x="80" y="113"/>
                    <a:pt x="81" y="112"/>
                    <a:pt x="82" y="112"/>
                  </a:cubicBezTo>
                  <a:cubicBezTo>
                    <a:pt x="83" y="112"/>
                    <a:pt x="84" y="112"/>
                    <a:pt x="85" y="112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97" y="116"/>
                    <a:pt x="106" y="116"/>
                    <a:pt x="120" y="118"/>
                  </a:cubicBezTo>
                  <a:cubicBezTo>
                    <a:pt x="122" y="115"/>
                    <a:pt x="125" y="117"/>
                    <a:pt x="128" y="118"/>
                  </a:cubicBezTo>
                  <a:cubicBezTo>
                    <a:pt x="139" y="119"/>
                    <a:pt x="147" y="119"/>
                    <a:pt x="153" y="119"/>
                  </a:cubicBezTo>
                  <a:cubicBezTo>
                    <a:pt x="155" y="119"/>
                    <a:pt x="156" y="121"/>
                    <a:pt x="158" y="121"/>
                  </a:cubicBezTo>
                  <a:cubicBezTo>
                    <a:pt x="159" y="121"/>
                    <a:pt x="161" y="119"/>
                    <a:pt x="163" y="119"/>
                  </a:cubicBezTo>
                  <a:cubicBezTo>
                    <a:pt x="167" y="118"/>
                    <a:pt x="171" y="119"/>
                    <a:pt x="174" y="123"/>
                  </a:cubicBezTo>
                  <a:cubicBezTo>
                    <a:pt x="150" y="124"/>
                    <a:pt x="126" y="121"/>
                    <a:pt x="103" y="123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0" y="122"/>
                    <a:pt x="95" y="123"/>
                    <a:pt x="92" y="122"/>
                  </a:cubicBezTo>
                  <a:cubicBezTo>
                    <a:pt x="92" y="124"/>
                    <a:pt x="89" y="125"/>
                    <a:pt x="91" y="126"/>
                  </a:cubicBezTo>
                  <a:cubicBezTo>
                    <a:pt x="92" y="125"/>
                    <a:pt x="92" y="126"/>
                    <a:pt x="91" y="127"/>
                  </a:cubicBezTo>
                  <a:cubicBezTo>
                    <a:pt x="97" y="127"/>
                    <a:pt x="99" y="128"/>
                    <a:pt x="102" y="126"/>
                  </a:cubicBezTo>
                  <a:cubicBezTo>
                    <a:pt x="102" y="126"/>
                    <a:pt x="103" y="126"/>
                    <a:pt x="103" y="126"/>
                  </a:cubicBezTo>
                  <a:cubicBezTo>
                    <a:pt x="114" y="130"/>
                    <a:pt x="128" y="135"/>
                    <a:pt x="139" y="130"/>
                  </a:cubicBezTo>
                  <a:cubicBezTo>
                    <a:pt x="139" y="132"/>
                    <a:pt x="141" y="131"/>
                    <a:pt x="141" y="133"/>
                  </a:cubicBezTo>
                  <a:cubicBezTo>
                    <a:pt x="145" y="134"/>
                    <a:pt x="146" y="133"/>
                    <a:pt x="150" y="132"/>
                  </a:cubicBezTo>
                  <a:cubicBezTo>
                    <a:pt x="156" y="135"/>
                    <a:pt x="171" y="135"/>
                    <a:pt x="182" y="136"/>
                  </a:cubicBezTo>
                  <a:cubicBezTo>
                    <a:pt x="190" y="136"/>
                    <a:pt x="209" y="138"/>
                    <a:pt x="224" y="137"/>
                  </a:cubicBezTo>
                  <a:cubicBezTo>
                    <a:pt x="229" y="137"/>
                    <a:pt x="235" y="135"/>
                    <a:pt x="236" y="138"/>
                  </a:cubicBezTo>
                  <a:cubicBezTo>
                    <a:pt x="238" y="143"/>
                    <a:pt x="224" y="142"/>
                    <a:pt x="224" y="138"/>
                  </a:cubicBezTo>
                  <a:cubicBezTo>
                    <a:pt x="219" y="140"/>
                    <a:pt x="213" y="142"/>
                    <a:pt x="208" y="142"/>
                  </a:cubicBezTo>
                  <a:cubicBezTo>
                    <a:pt x="194" y="143"/>
                    <a:pt x="182" y="142"/>
                    <a:pt x="168" y="145"/>
                  </a:cubicBezTo>
                  <a:cubicBezTo>
                    <a:pt x="169" y="140"/>
                    <a:pt x="165" y="143"/>
                    <a:pt x="163" y="144"/>
                  </a:cubicBezTo>
                  <a:cubicBezTo>
                    <a:pt x="162" y="142"/>
                    <a:pt x="160" y="143"/>
                    <a:pt x="160" y="141"/>
                  </a:cubicBezTo>
                  <a:cubicBezTo>
                    <a:pt x="156" y="144"/>
                    <a:pt x="153" y="142"/>
                    <a:pt x="150" y="144"/>
                  </a:cubicBezTo>
                  <a:cubicBezTo>
                    <a:pt x="150" y="144"/>
                    <a:pt x="150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7" y="143"/>
                    <a:pt x="148" y="143"/>
                    <a:pt x="146" y="145"/>
                  </a:cubicBezTo>
                  <a:cubicBezTo>
                    <a:pt x="147" y="142"/>
                    <a:pt x="142" y="144"/>
                    <a:pt x="145" y="141"/>
                  </a:cubicBezTo>
                  <a:cubicBezTo>
                    <a:pt x="142" y="142"/>
                    <a:pt x="141" y="140"/>
                    <a:pt x="140" y="139"/>
                  </a:cubicBezTo>
                  <a:cubicBezTo>
                    <a:pt x="139" y="143"/>
                    <a:pt x="134" y="142"/>
                    <a:pt x="132" y="146"/>
                  </a:cubicBezTo>
                  <a:cubicBezTo>
                    <a:pt x="133" y="146"/>
                    <a:pt x="135" y="147"/>
                    <a:pt x="136" y="148"/>
                  </a:cubicBezTo>
                  <a:cubicBezTo>
                    <a:pt x="133" y="149"/>
                    <a:pt x="131" y="152"/>
                    <a:pt x="128" y="153"/>
                  </a:cubicBezTo>
                  <a:cubicBezTo>
                    <a:pt x="125" y="153"/>
                    <a:pt x="125" y="151"/>
                    <a:pt x="123" y="151"/>
                  </a:cubicBezTo>
                  <a:cubicBezTo>
                    <a:pt x="121" y="152"/>
                    <a:pt x="118" y="153"/>
                    <a:pt x="116" y="153"/>
                  </a:cubicBezTo>
                  <a:cubicBezTo>
                    <a:pt x="106" y="154"/>
                    <a:pt x="93" y="150"/>
                    <a:pt x="81" y="152"/>
                  </a:cubicBezTo>
                  <a:cubicBezTo>
                    <a:pt x="81" y="152"/>
                    <a:pt x="80" y="152"/>
                    <a:pt x="80" y="152"/>
                  </a:cubicBezTo>
                  <a:cubicBezTo>
                    <a:pt x="80" y="152"/>
                    <a:pt x="79" y="152"/>
                    <a:pt x="79" y="152"/>
                  </a:cubicBezTo>
                  <a:cubicBezTo>
                    <a:pt x="78" y="152"/>
                    <a:pt x="78" y="153"/>
                    <a:pt x="78" y="153"/>
                  </a:cubicBezTo>
                  <a:cubicBezTo>
                    <a:pt x="78" y="154"/>
                    <a:pt x="78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9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0" y="157"/>
                    <a:pt x="82" y="157"/>
                    <a:pt x="83" y="158"/>
                  </a:cubicBezTo>
                  <a:cubicBezTo>
                    <a:pt x="92" y="151"/>
                    <a:pt x="101" y="166"/>
                    <a:pt x="109" y="158"/>
                  </a:cubicBezTo>
                  <a:cubicBezTo>
                    <a:pt x="115" y="157"/>
                    <a:pt x="118" y="159"/>
                    <a:pt x="120" y="162"/>
                  </a:cubicBezTo>
                  <a:cubicBezTo>
                    <a:pt x="124" y="160"/>
                    <a:pt x="127" y="158"/>
                    <a:pt x="131" y="157"/>
                  </a:cubicBezTo>
                  <a:cubicBezTo>
                    <a:pt x="133" y="158"/>
                    <a:pt x="134" y="160"/>
                    <a:pt x="134" y="163"/>
                  </a:cubicBezTo>
                  <a:cubicBezTo>
                    <a:pt x="132" y="166"/>
                    <a:pt x="129" y="163"/>
                    <a:pt x="126" y="163"/>
                  </a:cubicBezTo>
                  <a:cubicBezTo>
                    <a:pt x="111" y="163"/>
                    <a:pt x="99" y="162"/>
                    <a:pt x="82" y="163"/>
                  </a:cubicBezTo>
                  <a:cubicBezTo>
                    <a:pt x="82" y="163"/>
                    <a:pt x="81" y="163"/>
                    <a:pt x="81" y="163"/>
                  </a:cubicBezTo>
                  <a:cubicBezTo>
                    <a:pt x="72" y="163"/>
                    <a:pt x="63" y="162"/>
                    <a:pt x="52" y="160"/>
                  </a:cubicBezTo>
                  <a:cubicBezTo>
                    <a:pt x="51" y="160"/>
                    <a:pt x="51" y="161"/>
                    <a:pt x="51" y="161"/>
                  </a:cubicBezTo>
                  <a:cubicBezTo>
                    <a:pt x="51" y="162"/>
                    <a:pt x="51" y="163"/>
                    <a:pt x="52" y="163"/>
                  </a:cubicBezTo>
                  <a:cubicBezTo>
                    <a:pt x="60" y="164"/>
                    <a:pt x="67" y="165"/>
                    <a:pt x="75" y="165"/>
                  </a:cubicBezTo>
                  <a:cubicBezTo>
                    <a:pt x="77" y="165"/>
                    <a:pt x="79" y="165"/>
                    <a:pt x="81" y="165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90" y="168"/>
                    <a:pt x="96" y="169"/>
                    <a:pt x="104" y="170"/>
                  </a:cubicBezTo>
                  <a:cubicBezTo>
                    <a:pt x="113" y="170"/>
                    <a:pt x="122" y="170"/>
                    <a:pt x="130" y="171"/>
                  </a:cubicBezTo>
                  <a:cubicBezTo>
                    <a:pt x="135" y="172"/>
                    <a:pt x="140" y="174"/>
                    <a:pt x="144" y="174"/>
                  </a:cubicBezTo>
                  <a:cubicBezTo>
                    <a:pt x="147" y="174"/>
                    <a:pt x="150" y="172"/>
                    <a:pt x="151" y="177"/>
                  </a:cubicBezTo>
                  <a:cubicBezTo>
                    <a:pt x="150" y="178"/>
                    <a:pt x="148" y="178"/>
                    <a:pt x="147" y="179"/>
                  </a:cubicBezTo>
                  <a:cubicBezTo>
                    <a:pt x="141" y="174"/>
                    <a:pt x="128" y="176"/>
                    <a:pt x="125" y="182"/>
                  </a:cubicBezTo>
                  <a:cubicBezTo>
                    <a:pt x="120" y="179"/>
                    <a:pt x="116" y="182"/>
                    <a:pt x="111" y="181"/>
                  </a:cubicBezTo>
                  <a:cubicBezTo>
                    <a:pt x="112" y="178"/>
                    <a:pt x="110" y="179"/>
                    <a:pt x="112" y="177"/>
                  </a:cubicBezTo>
                  <a:cubicBezTo>
                    <a:pt x="109" y="177"/>
                    <a:pt x="108" y="178"/>
                    <a:pt x="106" y="179"/>
                  </a:cubicBezTo>
                  <a:cubicBezTo>
                    <a:pt x="106" y="179"/>
                    <a:pt x="106" y="179"/>
                    <a:pt x="106" y="179"/>
                  </a:cubicBezTo>
                  <a:cubicBezTo>
                    <a:pt x="106" y="179"/>
                    <a:pt x="105" y="179"/>
                    <a:pt x="104" y="179"/>
                  </a:cubicBezTo>
                  <a:cubicBezTo>
                    <a:pt x="104" y="179"/>
                    <a:pt x="103" y="179"/>
                    <a:pt x="103" y="179"/>
                  </a:cubicBezTo>
                  <a:cubicBezTo>
                    <a:pt x="103" y="177"/>
                    <a:pt x="101" y="177"/>
                    <a:pt x="99" y="176"/>
                  </a:cubicBezTo>
                  <a:cubicBezTo>
                    <a:pt x="98" y="177"/>
                    <a:pt x="97" y="177"/>
                    <a:pt x="96" y="178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5" y="179"/>
                    <a:pt x="95" y="179"/>
                    <a:pt x="94" y="179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1" y="176"/>
                    <a:pt x="89" y="178"/>
                    <a:pt x="86" y="178"/>
                  </a:cubicBezTo>
                  <a:cubicBezTo>
                    <a:pt x="86" y="180"/>
                    <a:pt x="83" y="182"/>
                    <a:pt x="85" y="184"/>
                  </a:cubicBezTo>
                  <a:cubicBezTo>
                    <a:pt x="85" y="183"/>
                    <a:pt x="85" y="183"/>
                    <a:pt x="85" y="184"/>
                  </a:cubicBezTo>
                  <a:cubicBezTo>
                    <a:pt x="84" y="185"/>
                    <a:pt x="82" y="183"/>
                    <a:pt x="81" y="184"/>
                  </a:cubicBezTo>
                  <a:cubicBezTo>
                    <a:pt x="82" y="185"/>
                    <a:pt x="81" y="185"/>
                    <a:pt x="80" y="186"/>
                  </a:cubicBezTo>
                  <a:cubicBezTo>
                    <a:pt x="80" y="186"/>
                    <a:pt x="80" y="186"/>
                    <a:pt x="80" y="186"/>
                  </a:cubicBezTo>
                  <a:cubicBezTo>
                    <a:pt x="80" y="186"/>
                    <a:pt x="79" y="186"/>
                    <a:pt x="78" y="186"/>
                  </a:cubicBezTo>
                  <a:cubicBezTo>
                    <a:pt x="78" y="186"/>
                    <a:pt x="77" y="186"/>
                    <a:pt x="77" y="187"/>
                  </a:cubicBezTo>
                  <a:cubicBezTo>
                    <a:pt x="77" y="187"/>
                    <a:pt x="78" y="188"/>
                    <a:pt x="78" y="188"/>
                  </a:cubicBezTo>
                  <a:cubicBezTo>
                    <a:pt x="79" y="188"/>
                    <a:pt x="79" y="188"/>
                    <a:pt x="80" y="188"/>
                  </a:cubicBezTo>
                  <a:cubicBezTo>
                    <a:pt x="84" y="191"/>
                    <a:pt x="89" y="189"/>
                    <a:pt x="90" y="195"/>
                  </a:cubicBezTo>
                  <a:cubicBezTo>
                    <a:pt x="77" y="193"/>
                    <a:pt x="57" y="194"/>
                    <a:pt x="48" y="193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8" y="193"/>
                    <a:pt x="47" y="193"/>
                    <a:pt x="47" y="193"/>
                  </a:cubicBezTo>
                  <a:cubicBezTo>
                    <a:pt x="46" y="193"/>
                    <a:pt x="46" y="193"/>
                    <a:pt x="46" y="194"/>
                  </a:cubicBezTo>
                  <a:cubicBezTo>
                    <a:pt x="46" y="195"/>
                    <a:pt x="46" y="195"/>
                    <a:pt x="47" y="196"/>
                  </a:cubicBezTo>
                  <a:cubicBezTo>
                    <a:pt x="47" y="196"/>
                    <a:pt x="47" y="196"/>
                    <a:pt x="47" y="196"/>
                  </a:cubicBezTo>
                  <a:cubicBezTo>
                    <a:pt x="47" y="197"/>
                    <a:pt x="49" y="196"/>
                    <a:pt x="49" y="197"/>
                  </a:cubicBezTo>
                  <a:cubicBezTo>
                    <a:pt x="48" y="198"/>
                    <a:pt x="46" y="197"/>
                    <a:pt x="45" y="200"/>
                  </a:cubicBezTo>
                  <a:cubicBezTo>
                    <a:pt x="44" y="199"/>
                    <a:pt x="43" y="199"/>
                    <a:pt x="42" y="199"/>
                  </a:cubicBezTo>
                  <a:cubicBezTo>
                    <a:pt x="42" y="199"/>
                    <a:pt x="42" y="199"/>
                    <a:pt x="42" y="199"/>
                  </a:cubicBezTo>
                  <a:cubicBezTo>
                    <a:pt x="42" y="199"/>
                    <a:pt x="42" y="200"/>
                    <a:pt x="42" y="200"/>
                  </a:cubicBezTo>
                  <a:cubicBezTo>
                    <a:pt x="43" y="200"/>
                    <a:pt x="44" y="201"/>
                    <a:pt x="45" y="201"/>
                  </a:cubicBezTo>
                  <a:cubicBezTo>
                    <a:pt x="45" y="202"/>
                    <a:pt x="46" y="202"/>
                    <a:pt x="46" y="203"/>
                  </a:cubicBezTo>
                  <a:cubicBezTo>
                    <a:pt x="57" y="202"/>
                    <a:pt x="71" y="205"/>
                    <a:pt x="82" y="207"/>
                  </a:cubicBezTo>
                  <a:cubicBezTo>
                    <a:pt x="82" y="207"/>
                    <a:pt x="82" y="207"/>
                    <a:pt x="82" y="207"/>
                  </a:cubicBezTo>
                  <a:cubicBezTo>
                    <a:pt x="82" y="207"/>
                    <a:pt x="82" y="208"/>
                    <a:pt x="82" y="208"/>
                  </a:cubicBezTo>
                  <a:cubicBezTo>
                    <a:pt x="82" y="208"/>
                    <a:pt x="82" y="209"/>
                    <a:pt x="81" y="209"/>
                  </a:cubicBezTo>
                  <a:cubicBezTo>
                    <a:pt x="81" y="209"/>
                    <a:pt x="81" y="209"/>
                    <a:pt x="81" y="209"/>
                  </a:cubicBezTo>
                  <a:cubicBezTo>
                    <a:pt x="75" y="211"/>
                    <a:pt x="66" y="206"/>
                    <a:pt x="60" y="208"/>
                  </a:cubicBezTo>
                  <a:cubicBezTo>
                    <a:pt x="56" y="209"/>
                    <a:pt x="56" y="215"/>
                    <a:pt x="51" y="216"/>
                  </a:cubicBezTo>
                  <a:cubicBezTo>
                    <a:pt x="51" y="218"/>
                    <a:pt x="52" y="219"/>
                    <a:pt x="52" y="220"/>
                  </a:cubicBezTo>
                  <a:cubicBezTo>
                    <a:pt x="58" y="222"/>
                    <a:pt x="63" y="222"/>
                    <a:pt x="69" y="224"/>
                  </a:cubicBezTo>
                  <a:cubicBezTo>
                    <a:pt x="69" y="225"/>
                    <a:pt x="69" y="226"/>
                    <a:pt x="69" y="227"/>
                  </a:cubicBezTo>
                  <a:cubicBezTo>
                    <a:pt x="62" y="225"/>
                    <a:pt x="51" y="226"/>
                    <a:pt x="46" y="225"/>
                  </a:cubicBezTo>
                  <a:cubicBezTo>
                    <a:pt x="46" y="225"/>
                    <a:pt x="47" y="223"/>
                    <a:pt x="46" y="224"/>
                  </a:cubicBezTo>
                  <a:cubicBezTo>
                    <a:pt x="42" y="226"/>
                    <a:pt x="35" y="220"/>
                    <a:pt x="33" y="227"/>
                  </a:cubicBezTo>
                  <a:cubicBezTo>
                    <a:pt x="40" y="237"/>
                    <a:pt x="54" y="231"/>
                    <a:pt x="64" y="233"/>
                  </a:cubicBezTo>
                  <a:cubicBezTo>
                    <a:pt x="68" y="237"/>
                    <a:pt x="71" y="236"/>
                    <a:pt x="75" y="233"/>
                  </a:cubicBezTo>
                  <a:cubicBezTo>
                    <a:pt x="80" y="238"/>
                    <a:pt x="87" y="234"/>
                    <a:pt x="90" y="241"/>
                  </a:cubicBezTo>
                  <a:cubicBezTo>
                    <a:pt x="90" y="242"/>
                    <a:pt x="90" y="242"/>
                    <a:pt x="90" y="242"/>
                  </a:cubicBezTo>
                  <a:cubicBezTo>
                    <a:pt x="90" y="243"/>
                    <a:pt x="90" y="243"/>
                    <a:pt x="90" y="243"/>
                  </a:cubicBezTo>
                  <a:cubicBezTo>
                    <a:pt x="87" y="237"/>
                    <a:pt x="77" y="248"/>
                    <a:pt x="76" y="239"/>
                  </a:cubicBezTo>
                  <a:cubicBezTo>
                    <a:pt x="74" y="241"/>
                    <a:pt x="74" y="244"/>
                    <a:pt x="70" y="245"/>
                  </a:cubicBezTo>
                  <a:cubicBezTo>
                    <a:pt x="70" y="245"/>
                    <a:pt x="70" y="245"/>
                    <a:pt x="70" y="245"/>
                  </a:cubicBezTo>
                  <a:cubicBezTo>
                    <a:pt x="70" y="245"/>
                    <a:pt x="70" y="245"/>
                    <a:pt x="70" y="245"/>
                  </a:cubicBezTo>
                  <a:cubicBezTo>
                    <a:pt x="69" y="245"/>
                    <a:pt x="69" y="245"/>
                    <a:pt x="68" y="244"/>
                  </a:cubicBezTo>
                  <a:cubicBezTo>
                    <a:pt x="68" y="244"/>
                    <a:pt x="68" y="244"/>
                    <a:pt x="68" y="244"/>
                  </a:cubicBezTo>
                  <a:cubicBezTo>
                    <a:pt x="68" y="244"/>
                    <a:pt x="68" y="244"/>
                    <a:pt x="68" y="244"/>
                  </a:cubicBezTo>
                  <a:cubicBezTo>
                    <a:pt x="68" y="243"/>
                    <a:pt x="68" y="243"/>
                    <a:pt x="68" y="242"/>
                  </a:cubicBezTo>
                  <a:cubicBezTo>
                    <a:pt x="64" y="242"/>
                    <a:pt x="60" y="241"/>
                    <a:pt x="60" y="237"/>
                  </a:cubicBezTo>
                  <a:cubicBezTo>
                    <a:pt x="59" y="240"/>
                    <a:pt x="55" y="239"/>
                    <a:pt x="53" y="242"/>
                  </a:cubicBezTo>
                  <a:cubicBezTo>
                    <a:pt x="53" y="242"/>
                    <a:pt x="53" y="242"/>
                    <a:pt x="53" y="242"/>
                  </a:cubicBezTo>
                  <a:cubicBezTo>
                    <a:pt x="52" y="242"/>
                    <a:pt x="52" y="242"/>
                    <a:pt x="52" y="241"/>
                  </a:cubicBezTo>
                  <a:cubicBezTo>
                    <a:pt x="51" y="241"/>
                    <a:pt x="51" y="241"/>
                    <a:pt x="51" y="242"/>
                  </a:cubicBezTo>
                  <a:cubicBezTo>
                    <a:pt x="51" y="242"/>
                    <a:pt x="51" y="242"/>
                    <a:pt x="51" y="243"/>
                  </a:cubicBezTo>
                  <a:cubicBezTo>
                    <a:pt x="52" y="243"/>
                    <a:pt x="52" y="243"/>
                    <a:pt x="53" y="243"/>
                  </a:cubicBezTo>
                  <a:cubicBezTo>
                    <a:pt x="53" y="243"/>
                    <a:pt x="53" y="243"/>
                    <a:pt x="53" y="243"/>
                  </a:cubicBezTo>
                  <a:cubicBezTo>
                    <a:pt x="56" y="246"/>
                    <a:pt x="63" y="248"/>
                    <a:pt x="68" y="247"/>
                  </a:cubicBezTo>
                  <a:cubicBezTo>
                    <a:pt x="68" y="247"/>
                    <a:pt x="69" y="248"/>
                    <a:pt x="70" y="248"/>
                  </a:cubicBezTo>
                  <a:cubicBezTo>
                    <a:pt x="70" y="248"/>
                    <a:pt x="70" y="248"/>
                    <a:pt x="70" y="248"/>
                  </a:cubicBezTo>
                  <a:cubicBezTo>
                    <a:pt x="69" y="248"/>
                    <a:pt x="69" y="248"/>
                    <a:pt x="69" y="248"/>
                  </a:cubicBezTo>
                  <a:cubicBezTo>
                    <a:pt x="74" y="250"/>
                    <a:pt x="82" y="250"/>
                    <a:pt x="83" y="252"/>
                  </a:cubicBezTo>
                  <a:cubicBezTo>
                    <a:pt x="80" y="258"/>
                    <a:pt x="76" y="251"/>
                    <a:pt x="71" y="253"/>
                  </a:cubicBezTo>
                  <a:cubicBezTo>
                    <a:pt x="70" y="255"/>
                    <a:pt x="69" y="256"/>
                    <a:pt x="70" y="259"/>
                  </a:cubicBezTo>
                  <a:cubicBezTo>
                    <a:pt x="67" y="260"/>
                    <a:pt x="66" y="260"/>
                    <a:pt x="65" y="257"/>
                  </a:cubicBezTo>
                  <a:cubicBezTo>
                    <a:pt x="66" y="257"/>
                    <a:pt x="66" y="256"/>
                    <a:pt x="67" y="255"/>
                  </a:cubicBezTo>
                  <a:cubicBezTo>
                    <a:pt x="62" y="253"/>
                    <a:pt x="60" y="255"/>
                    <a:pt x="54" y="252"/>
                  </a:cubicBezTo>
                  <a:cubicBezTo>
                    <a:pt x="48" y="260"/>
                    <a:pt x="42" y="251"/>
                    <a:pt x="35" y="255"/>
                  </a:cubicBezTo>
                  <a:cubicBezTo>
                    <a:pt x="32" y="253"/>
                    <a:pt x="30" y="253"/>
                    <a:pt x="27" y="253"/>
                  </a:cubicBezTo>
                  <a:cubicBezTo>
                    <a:pt x="26" y="253"/>
                    <a:pt x="24" y="253"/>
                    <a:pt x="22" y="253"/>
                  </a:cubicBezTo>
                  <a:cubicBezTo>
                    <a:pt x="19" y="248"/>
                    <a:pt x="16" y="247"/>
                    <a:pt x="12" y="250"/>
                  </a:cubicBezTo>
                  <a:cubicBezTo>
                    <a:pt x="11" y="249"/>
                    <a:pt x="10" y="249"/>
                    <a:pt x="9" y="249"/>
                  </a:cubicBezTo>
                  <a:cubicBezTo>
                    <a:pt x="8" y="249"/>
                    <a:pt x="8" y="249"/>
                    <a:pt x="8" y="249"/>
                  </a:cubicBezTo>
                  <a:cubicBezTo>
                    <a:pt x="7" y="249"/>
                    <a:pt x="6" y="250"/>
                    <a:pt x="6" y="251"/>
                  </a:cubicBezTo>
                  <a:cubicBezTo>
                    <a:pt x="6" y="252"/>
                    <a:pt x="7" y="252"/>
                    <a:pt x="7" y="252"/>
                  </a:cubicBezTo>
                  <a:cubicBezTo>
                    <a:pt x="7" y="252"/>
                    <a:pt x="7" y="252"/>
                    <a:pt x="7" y="252"/>
                  </a:cubicBezTo>
                  <a:cubicBezTo>
                    <a:pt x="8" y="252"/>
                    <a:pt x="8" y="252"/>
                    <a:pt x="9" y="252"/>
                  </a:cubicBezTo>
                  <a:cubicBezTo>
                    <a:pt x="10" y="252"/>
                    <a:pt x="11" y="252"/>
                    <a:pt x="11" y="253"/>
                  </a:cubicBezTo>
                  <a:cubicBezTo>
                    <a:pt x="11" y="253"/>
                    <a:pt x="12" y="253"/>
                    <a:pt x="12" y="253"/>
                  </a:cubicBezTo>
                  <a:cubicBezTo>
                    <a:pt x="12" y="253"/>
                    <a:pt x="12" y="253"/>
                    <a:pt x="12" y="253"/>
                  </a:cubicBezTo>
                  <a:cubicBezTo>
                    <a:pt x="15" y="254"/>
                    <a:pt x="19" y="255"/>
                    <a:pt x="22" y="256"/>
                  </a:cubicBezTo>
                  <a:cubicBezTo>
                    <a:pt x="22" y="256"/>
                    <a:pt x="22" y="256"/>
                    <a:pt x="22" y="256"/>
                  </a:cubicBezTo>
                  <a:cubicBezTo>
                    <a:pt x="24" y="256"/>
                    <a:pt x="25" y="256"/>
                    <a:pt x="27" y="256"/>
                  </a:cubicBezTo>
                  <a:cubicBezTo>
                    <a:pt x="29" y="256"/>
                    <a:pt x="32" y="256"/>
                    <a:pt x="34" y="257"/>
                  </a:cubicBezTo>
                  <a:cubicBezTo>
                    <a:pt x="37" y="263"/>
                    <a:pt x="44" y="259"/>
                    <a:pt x="47" y="262"/>
                  </a:cubicBezTo>
                  <a:cubicBezTo>
                    <a:pt x="41" y="265"/>
                    <a:pt x="36" y="269"/>
                    <a:pt x="30" y="270"/>
                  </a:cubicBezTo>
                  <a:cubicBezTo>
                    <a:pt x="30" y="270"/>
                    <a:pt x="30" y="270"/>
                    <a:pt x="30" y="269"/>
                  </a:cubicBezTo>
                  <a:cubicBezTo>
                    <a:pt x="29" y="269"/>
                    <a:pt x="29" y="269"/>
                    <a:pt x="29" y="269"/>
                  </a:cubicBezTo>
                  <a:cubicBezTo>
                    <a:pt x="29" y="268"/>
                    <a:pt x="29" y="268"/>
                    <a:pt x="29" y="268"/>
                  </a:cubicBezTo>
                  <a:cubicBezTo>
                    <a:pt x="31" y="266"/>
                    <a:pt x="23" y="264"/>
                    <a:pt x="24" y="270"/>
                  </a:cubicBezTo>
                  <a:cubicBezTo>
                    <a:pt x="26" y="270"/>
                    <a:pt x="27" y="271"/>
                    <a:pt x="28" y="270"/>
                  </a:cubicBezTo>
                  <a:cubicBezTo>
                    <a:pt x="28" y="270"/>
                    <a:pt x="28" y="270"/>
                    <a:pt x="28" y="270"/>
                  </a:cubicBezTo>
                  <a:cubicBezTo>
                    <a:pt x="29" y="271"/>
                    <a:pt x="29" y="271"/>
                    <a:pt x="30" y="272"/>
                  </a:cubicBezTo>
                  <a:cubicBezTo>
                    <a:pt x="29" y="272"/>
                    <a:pt x="29" y="272"/>
                    <a:pt x="29" y="272"/>
                  </a:cubicBezTo>
                  <a:cubicBezTo>
                    <a:pt x="26" y="279"/>
                    <a:pt x="38" y="278"/>
                    <a:pt x="41" y="281"/>
                  </a:cubicBezTo>
                  <a:cubicBezTo>
                    <a:pt x="37" y="284"/>
                    <a:pt x="32" y="290"/>
                    <a:pt x="29" y="287"/>
                  </a:cubicBezTo>
                  <a:cubicBezTo>
                    <a:pt x="30" y="285"/>
                    <a:pt x="31" y="288"/>
                    <a:pt x="32" y="286"/>
                  </a:cubicBezTo>
                  <a:cubicBezTo>
                    <a:pt x="31" y="285"/>
                    <a:pt x="32" y="283"/>
                    <a:pt x="30" y="282"/>
                  </a:cubicBezTo>
                  <a:cubicBezTo>
                    <a:pt x="26" y="280"/>
                    <a:pt x="25" y="286"/>
                    <a:pt x="25" y="288"/>
                  </a:cubicBezTo>
                  <a:cubicBezTo>
                    <a:pt x="16" y="289"/>
                    <a:pt x="8" y="284"/>
                    <a:pt x="0" y="287"/>
                  </a:cubicBezTo>
                  <a:cubicBezTo>
                    <a:pt x="3" y="294"/>
                    <a:pt x="7" y="291"/>
                    <a:pt x="13" y="295"/>
                  </a:cubicBezTo>
                  <a:cubicBezTo>
                    <a:pt x="17" y="289"/>
                    <a:pt x="25" y="296"/>
                    <a:pt x="23" y="300"/>
                  </a:cubicBezTo>
                  <a:cubicBezTo>
                    <a:pt x="29" y="304"/>
                    <a:pt x="30" y="304"/>
                    <a:pt x="36" y="300"/>
                  </a:cubicBezTo>
                  <a:cubicBezTo>
                    <a:pt x="40" y="301"/>
                    <a:pt x="46" y="301"/>
                    <a:pt x="49" y="307"/>
                  </a:cubicBezTo>
                  <a:cubicBezTo>
                    <a:pt x="47" y="308"/>
                    <a:pt x="48" y="311"/>
                    <a:pt x="46" y="311"/>
                  </a:cubicBezTo>
                  <a:cubicBezTo>
                    <a:pt x="40" y="312"/>
                    <a:pt x="36" y="308"/>
                    <a:pt x="31" y="307"/>
                  </a:cubicBezTo>
                  <a:cubicBezTo>
                    <a:pt x="28" y="307"/>
                    <a:pt x="23" y="305"/>
                    <a:pt x="21" y="310"/>
                  </a:cubicBezTo>
                  <a:cubicBezTo>
                    <a:pt x="28" y="317"/>
                    <a:pt x="36" y="322"/>
                    <a:pt x="47" y="320"/>
                  </a:cubicBezTo>
                  <a:cubicBezTo>
                    <a:pt x="48" y="321"/>
                    <a:pt x="50" y="321"/>
                    <a:pt x="50" y="323"/>
                  </a:cubicBezTo>
                  <a:cubicBezTo>
                    <a:pt x="54" y="323"/>
                    <a:pt x="56" y="325"/>
                    <a:pt x="58" y="327"/>
                  </a:cubicBezTo>
                  <a:cubicBezTo>
                    <a:pt x="67" y="331"/>
                    <a:pt x="77" y="332"/>
                    <a:pt x="79" y="342"/>
                  </a:cubicBezTo>
                  <a:cubicBezTo>
                    <a:pt x="79" y="344"/>
                    <a:pt x="78" y="347"/>
                    <a:pt x="78" y="349"/>
                  </a:cubicBezTo>
                  <a:cubicBezTo>
                    <a:pt x="78" y="351"/>
                    <a:pt x="82" y="353"/>
                    <a:pt x="83" y="355"/>
                  </a:cubicBezTo>
                  <a:cubicBezTo>
                    <a:pt x="84" y="358"/>
                    <a:pt x="84" y="360"/>
                    <a:pt x="86" y="361"/>
                  </a:cubicBezTo>
                  <a:cubicBezTo>
                    <a:pt x="89" y="360"/>
                    <a:pt x="93" y="359"/>
                    <a:pt x="96" y="358"/>
                  </a:cubicBezTo>
                  <a:cubicBezTo>
                    <a:pt x="102" y="358"/>
                    <a:pt x="107" y="361"/>
                    <a:pt x="114" y="361"/>
                  </a:cubicBezTo>
                  <a:cubicBezTo>
                    <a:pt x="120" y="361"/>
                    <a:pt x="128" y="364"/>
                    <a:pt x="135" y="365"/>
                  </a:cubicBezTo>
                  <a:cubicBezTo>
                    <a:pt x="140" y="366"/>
                    <a:pt x="145" y="363"/>
                    <a:pt x="151" y="364"/>
                  </a:cubicBezTo>
                  <a:cubicBezTo>
                    <a:pt x="152" y="363"/>
                    <a:pt x="155" y="363"/>
                    <a:pt x="157" y="362"/>
                  </a:cubicBezTo>
                  <a:cubicBezTo>
                    <a:pt x="157" y="367"/>
                    <a:pt x="162" y="365"/>
                    <a:pt x="165" y="366"/>
                  </a:cubicBezTo>
                  <a:cubicBezTo>
                    <a:pt x="166" y="367"/>
                    <a:pt x="168" y="369"/>
                    <a:pt x="170" y="369"/>
                  </a:cubicBezTo>
                  <a:cubicBezTo>
                    <a:pt x="173" y="369"/>
                    <a:pt x="177" y="367"/>
                    <a:pt x="180" y="368"/>
                  </a:cubicBezTo>
                  <a:cubicBezTo>
                    <a:pt x="182" y="368"/>
                    <a:pt x="183" y="370"/>
                    <a:pt x="186" y="371"/>
                  </a:cubicBezTo>
                  <a:cubicBezTo>
                    <a:pt x="188" y="371"/>
                    <a:pt x="190" y="369"/>
                    <a:pt x="193" y="369"/>
                  </a:cubicBezTo>
                  <a:cubicBezTo>
                    <a:pt x="193" y="371"/>
                    <a:pt x="195" y="370"/>
                    <a:pt x="195" y="371"/>
                  </a:cubicBezTo>
                  <a:cubicBezTo>
                    <a:pt x="206" y="364"/>
                    <a:pt x="219" y="377"/>
                    <a:pt x="230" y="369"/>
                  </a:cubicBezTo>
                  <a:cubicBezTo>
                    <a:pt x="237" y="375"/>
                    <a:pt x="250" y="373"/>
                    <a:pt x="258" y="369"/>
                  </a:cubicBezTo>
                  <a:cubicBezTo>
                    <a:pt x="257" y="371"/>
                    <a:pt x="260" y="371"/>
                    <a:pt x="260" y="373"/>
                  </a:cubicBezTo>
                  <a:cubicBezTo>
                    <a:pt x="272" y="371"/>
                    <a:pt x="288" y="377"/>
                    <a:pt x="299" y="370"/>
                  </a:cubicBezTo>
                  <a:cubicBezTo>
                    <a:pt x="302" y="370"/>
                    <a:pt x="305" y="371"/>
                    <a:pt x="306" y="374"/>
                  </a:cubicBezTo>
                  <a:cubicBezTo>
                    <a:pt x="316" y="374"/>
                    <a:pt x="319" y="370"/>
                    <a:pt x="326" y="374"/>
                  </a:cubicBezTo>
                  <a:cubicBezTo>
                    <a:pt x="328" y="372"/>
                    <a:pt x="331" y="371"/>
                    <a:pt x="334" y="371"/>
                  </a:cubicBezTo>
                  <a:cubicBezTo>
                    <a:pt x="334" y="374"/>
                    <a:pt x="336" y="373"/>
                    <a:pt x="336" y="376"/>
                  </a:cubicBezTo>
                  <a:cubicBezTo>
                    <a:pt x="343" y="375"/>
                    <a:pt x="346" y="379"/>
                    <a:pt x="352" y="377"/>
                  </a:cubicBezTo>
                  <a:cubicBezTo>
                    <a:pt x="350" y="372"/>
                    <a:pt x="352" y="362"/>
                    <a:pt x="356" y="366"/>
                  </a:cubicBezTo>
                  <a:cubicBezTo>
                    <a:pt x="354" y="368"/>
                    <a:pt x="354" y="367"/>
                    <a:pt x="355" y="371"/>
                  </a:cubicBezTo>
                  <a:cubicBezTo>
                    <a:pt x="363" y="371"/>
                    <a:pt x="363" y="383"/>
                    <a:pt x="372" y="376"/>
                  </a:cubicBezTo>
                  <a:cubicBezTo>
                    <a:pt x="374" y="380"/>
                    <a:pt x="379" y="378"/>
                    <a:pt x="381" y="377"/>
                  </a:cubicBezTo>
                  <a:cubicBezTo>
                    <a:pt x="379" y="379"/>
                    <a:pt x="386" y="378"/>
                    <a:pt x="388" y="376"/>
                  </a:cubicBezTo>
                  <a:cubicBezTo>
                    <a:pt x="388" y="373"/>
                    <a:pt x="385" y="371"/>
                    <a:pt x="387" y="368"/>
                  </a:cubicBezTo>
                  <a:cubicBezTo>
                    <a:pt x="385" y="368"/>
                    <a:pt x="383" y="368"/>
                    <a:pt x="382" y="366"/>
                  </a:cubicBezTo>
                  <a:cubicBezTo>
                    <a:pt x="380" y="364"/>
                    <a:pt x="384" y="363"/>
                    <a:pt x="385" y="361"/>
                  </a:cubicBezTo>
                  <a:cubicBezTo>
                    <a:pt x="384" y="361"/>
                    <a:pt x="384" y="361"/>
                    <a:pt x="384" y="361"/>
                  </a:cubicBezTo>
                  <a:cubicBezTo>
                    <a:pt x="385" y="361"/>
                    <a:pt x="385" y="361"/>
                    <a:pt x="385" y="361"/>
                  </a:cubicBezTo>
                  <a:cubicBezTo>
                    <a:pt x="385" y="361"/>
                    <a:pt x="385" y="361"/>
                    <a:pt x="385" y="361"/>
                  </a:cubicBezTo>
                  <a:cubicBezTo>
                    <a:pt x="385" y="364"/>
                    <a:pt x="387" y="364"/>
                    <a:pt x="387" y="366"/>
                  </a:cubicBezTo>
                  <a:cubicBezTo>
                    <a:pt x="392" y="366"/>
                    <a:pt x="394" y="367"/>
                    <a:pt x="396" y="366"/>
                  </a:cubicBezTo>
                  <a:cubicBezTo>
                    <a:pt x="397" y="367"/>
                    <a:pt x="397" y="369"/>
                    <a:pt x="398" y="371"/>
                  </a:cubicBezTo>
                  <a:cubicBezTo>
                    <a:pt x="396" y="372"/>
                    <a:pt x="394" y="374"/>
                    <a:pt x="394" y="376"/>
                  </a:cubicBezTo>
                  <a:cubicBezTo>
                    <a:pt x="399" y="380"/>
                    <a:pt x="406" y="381"/>
                    <a:pt x="416" y="381"/>
                  </a:cubicBezTo>
                  <a:cubicBezTo>
                    <a:pt x="417" y="379"/>
                    <a:pt x="419" y="380"/>
                    <a:pt x="419" y="377"/>
                  </a:cubicBezTo>
                  <a:cubicBezTo>
                    <a:pt x="418" y="373"/>
                    <a:pt x="414" y="372"/>
                    <a:pt x="418" y="368"/>
                  </a:cubicBezTo>
                  <a:cubicBezTo>
                    <a:pt x="419" y="370"/>
                    <a:pt x="420" y="368"/>
                    <a:pt x="421" y="369"/>
                  </a:cubicBezTo>
                  <a:cubicBezTo>
                    <a:pt x="421" y="371"/>
                    <a:pt x="420" y="378"/>
                    <a:pt x="424" y="382"/>
                  </a:cubicBezTo>
                  <a:cubicBezTo>
                    <a:pt x="426" y="381"/>
                    <a:pt x="429" y="380"/>
                    <a:pt x="431" y="378"/>
                  </a:cubicBezTo>
                  <a:cubicBezTo>
                    <a:pt x="433" y="385"/>
                    <a:pt x="450" y="382"/>
                    <a:pt x="447" y="373"/>
                  </a:cubicBezTo>
                  <a:cubicBezTo>
                    <a:pt x="450" y="373"/>
                    <a:pt x="450" y="371"/>
                    <a:pt x="451" y="374"/>
                  </a:cubicBezTo>
                  <a:cubicBezTo>
                    <a:pt x="449" y="376"/>
                    <a:pt x="449" y="377"/>
                    <a:pt x="448" y="380"/>
                  </a:cubicBezTo>
                  <a:cubicBezTo>
                    <a:pt x="450" y="381"/>
                    <a:pt x="452" y="382"/>
                    <a:pt x="454" y="382"/>
                  </a:cubicBezTo>
                  <a:cubicBezTo>
                    <a:pt x="458" y="378"/>
                    <a:pt x="463" y="382"/>
                    <a:pt x="467" y="382"/>
                  </a:cubicBezTo>
                  <a:cubicBezTo>
                    <a:pt x="470" y="382"/>
                    <a:pt x="470" y="379"/>
                    <a:pt x="472" y="382"/>
                  </a:cubicBezTo>
                  <a:cubicBezTo>
                    <a:pt x="473" y="384"/>
                    <a:pt x="477" y="383"/>
                    <a:pt x="478" y="383"/>
                  </a:cubicBezTo>
                  <a:cubicBezTo>
                    <a:pt x="483" y="385"/>
                    <a:pt x="485" y="384"/>
                    <a:pt x="490" y="380"/>
                  </a:cubicBezTo>
                  <a:cubicBezTo>
                    <a:pt x="490" y="383"/>
                    <a:pt x="492" y="385"/>
                    <a:pt x="493" y="388"/>
                  </a:cubicBezTo>
                  <a:cubicBezTo>
                    <a:pt x="499" y="386"/>
                    <a:pt x="500" y="381"/>
                    <a:pt x="502" y="378"/>
                  </a:cubicBezTo>
                  <a:cubicBezTo>
                    <a:pt x="503" y="379"/>
                    <a:pt x="505" y="377"/>
                    <a:pt x="508" y="378"/>
                  </a:cubicBezTo>
                  <a:cubicBezTo>
                    <a:pt x="508" y="378"/>
                    <a:pt x="508" y="378"/>
                    <a:pt x="508" y="378"/>
                  </a:cubicBezTo>
                  <a:cubicBezTo>
                    <a:pt x="508" y="378"/>
                    <a:pt x="508" y="378"/>
                    <a:pt x="508" y="378"/>
                  </a:cubicBezTo>
                  <a:cubicBezTo>
                    <a:pt x="509" y="379"/>
                    <a:pt x="509" y="379"/>
                    <a:pt x="509" y="379"/>
                  </a:cubicBezTo>
                  <a:cubicBezTo>
                    <a:pt x="509" y="379"/>
                    <a:pt x="509" y="380"/>
                    <a:pt x="509" y="380"/>
                  </a:cubicBezTo>
                  <a:cubicBezTo>
                    <a:pt x="506" y="379"/>
                    <a:pt x="504" y="378"/>
                    <a:pt x="503" y="382"/>
                  </a:cubicBezTo>
                  <a:cubicBezTo>
                    <a:pt x="507" y="385"/>
                    <a:pt x="511" y="390"/>
                    <a:pt x="515" y="385"/>
                  </a:cubicBezTo>
                  <a:cubicBezTo>
                    <a:pt x="515" y="386"/>
                    <a:pt x="519" y="381"/>
                    <a:pt x="516" y="379"/>
                  </a:cubicBezTo>
                  <a:cubicBezTo>
                    <a:pt x="515" y="379"/>
                    <a:pt x="515" y="379"/>
                    <a:pt x="515" y="379"/>
                  </a:cubicBezTo>
                  <a:cubicBezTo>
                    <a:pt x="515" y="379"/>
                    <a:pt x="516" y="379"/>
                    <a:pt x="516" y="378"/>
                  </a:cubicBezTo>
                  <a:cubicBezTo>
                    <a:pt x="516" y="378"/>
                    <a:pt x="516" y="378"/>
                    <a:pt x="515" y="377"/>
                  </a:cubicBezTo>
                  <a:cubicBezTo>
                    <a:pt x="515" y="377"/>
                    <a:pt x="515" y="377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77"/>
                    <a:pt x="513" y="379"/>
                    <a:pt x="511" y="378"/>
                  </a:cubicBezTo>
                  <a:cubicBezTo>
                    <a:pt x="511" y="378"/>
                    <a:pt x="511" y="378"/>
                    <a:pt x="511" y="378"/>
                  </a:cubicBezTo>
                  <a:cubicBezTo>
                    <a:pt x="511" y="376"/>
                    <a:pt x="512" y="376"/>
                    <a:pt x="512" y="373"/>
                  </a:cubicBezTo>
                  <a:cubicBezTo>
                    <a:pt x="510" y="374"/>
                    <a:pt x="510" y="372"/>
                    <a:pt x="508" y="372"/>
                  </a:cubicBezTo>
                  <a:cubicBezTo>
                    <a:pt x="510" y="374"/>
                    <a:pt x="505" y="374"/>
                    <a:pt x="506" y="373"/>
                  </a:cubicBezTo>
                  <a:cubicBezTo>
                    <a:pt x="508" y="371"/>
                    <a:pt x="511" y="371"/>
                    <a:pt x="513" y="370"/>
                  </a:cubicBezTo>
                  <a:cubicBezTo>
                    <a:pt x="513" y="373"/>
                    <a:pt x="514" y="375"/>
                    <a:pt x="515" y="377"/>
                  </a:cubicBezTo>
                  <a:cubicBezTo>
                    <a:pt x="517" y="376"/>
                    <a:pt x="518" y="377"/>
                    <a:pt x="519" y="378"/>
                  </a:cubicBezTo>
                  <a:cubicBezTo>
                    <a:pt x="518" y="379"/>
                    <a:pt x="519" y="381"/>
                    <a:pt x="520" y="383"/>
                  </a:cubicBezTo>
                  <a:cubicBezTo>
                    <a:pt x="522" y="384"/>
                    <a:pt x="523" y="381"/>
                    <a:pt x="523" y="383"/>
                  </a:cubicBezTo>
                  <a:cubicBezTo>
                    <a:pt x="522" y="387"/>
                    <a:pt x="523" y="386"/>
                    <a:pt x="522" y="388"/>
                  </a:cubicBezTo>
                  <a:cubicBezTo>
                    <a:pt x="525" y="392"/>
                    <a:pt x="531" y="390"/>
                    <a:pt x="532" y="384"/>
                  </a:cubicBezTo>
                  <a:cubicBezTo>
                    <a:pt x="528" y="381"/>
                    <a:pt x="528" y="382"/>
                    <a:pt x="525" y="379"/>
                  </a:cubicBezTo>
                  <a:cubicBezTo>
                    <a:pt x="528" y="380"/>
                    <a:pt x="532" y="379"/>
                    <a:pt x="533" y="377"/>
                  </a:cubicBezTo>
                  <a:cubicBezTo>
                    <a:pt x="539" y="379"/>
                    <a:pt x="541" y="375"/>
                    <a:pt x="545" y="379"/>
                  </a:cubicBezTo>
                  <a:cubicBezTo>
                    <a:pt x="543" y="384"/>
                    <a:pt x="544" y="390"/>
                    <a:pt x="549" y="391"/>
                  </a:cubicBezTo>
                  <a:cubicBezTo>
                    <a:pt x="550" y="388"/>
                    <a:pt x="552" y="387"/>
                    <a:pt x="552" y="382"/>
                  </a:cubicBezTo>
                  <a:cubicBezTo>
                    <a:pt x="555" y="380"/>
                    <a:pt x="559" y="378"/>
                    <a:pt x="562" y="377"/>
                  </a:cubicBezTo>
                  <a:cubicBezTo>
                    <a:pt x="565" y="380"/>
                    <a:pt x="563" y="384"/>
                    <a:pt x="564" y="389"/>
                  </a:cubicBezTo>
                  <a:cubicBezTo>
                    <a:pt x="569" y="393"/>
                    <a:pt x="571" y="391"/>
                    <a:pt x="576" y="391"/>
                  </a:cubicBezTo>
                  <a:cubicBezTo>
                    <a:pt x="582" y="390"/>
                    <a:pt x="585" y="393"/>
                    <a:pt x="586" y="386"/>
                  </a:cubicBezTo>
                  <a:cubicBezTo>
                    <a:pt x="589" y="387"/>
                    <a:pt x="590" y="385"/>
                    <a:pt x="592" y="384"/>
                  </a:cubicBezTo>
                  <a:cubicBezTo>
                    <a:pt x="592" y="380"/>
                    <a:pt x="590" y="378"/>
                    <a:pt x="591" y="377"/>
                  </a:cubicBezTo>
                  <a:cubicBezTo>
                    <a:pt x="596" y="379"/>
                    <a:pt x="596" y="388"/>
                    <a:pt x="596" y="393"/>
                  </a:cubicBezTo>
                  <a:cubicBezTo>
                    <a:pt x="601" y="393"/>
                    <a:pt x="605" y="388"/>
                    <a:pt x="606" y="385"/>
                  </a:cubicBezTo>
                  <a:cubicBezTo>
                    <a:pt x="610" y="385"/>
                    <a:pt x="611" y="384"/>
                    <a:pt x="616" y="386"/>
                  </a:cubicBezTo>
                  <a:cubicBezTo>
                    <a:pt x="616" y="385"/>
                    <a:pt x="616" y="385"/>
                    <a:pt x="616" y="385"/>
                  </a:cubicBezTo>
                  <a:cubicBezTo>
                    <a:pt x="617" y="386"/>
                    <a:pt x="617" y="387"/>
                    <a:pt x="618" y="388"/>
                  </a:cubicBezTo>
                  <a:cubicBezTo>
                    <a:pt x="618" y="388"/>
                    <a:pt x="618" y="388"/>
                    <a:pt x="618" y="388"/>
                  </a:cubicBezTo>
                  <a:cubicBezTo>
                    <a:pt x="617" y="388"/>
                    <a:pt x="617" y="388"/>
                    <a:pt x="617" y="388"/>
                  </a:cubicBezTo>
                  <a:cubicBezTo>
                    <a:pt x="616" y="386"/>
                    <a:pt x="614" y="388"/>
                    <a:pt x="614" y="389"/>
                  </a:cubicBezTo>
                  <a:cubicBezTo>
                    <a:pt x="619" y="397"/>
                    <a:pt x="624" y="387"/>
                    <a:pt x="626" y="383"/>
                  </a:cubicBezTo>
                  <a:cubicBezTo>
                    <a:pt x="634" y="384"/>
                    <a:pt x="635" y="397"/>
                    <a:pt x="644" y="394"/>
                  </a:cubicBezTo>
                  <a:cubicBezTo>
                    <a:pt x="645" y="394"/>
                    <a:pt x="645" y="394"/>
                    <a:pt x="645" y="395"/>
                  </a:cubicBezTo>
                  <a:cubicBezTo>
                    <a:pt x="645" y="395"/>
                    <a:pt x="645" y="395"/>
                    <a:pt x="645" y="395"/>
                  </a:cubicBezTo>
                  <a:cubicBezTo>
                    <a:pt x="645" y="396"/>
                    <a:pt x="645" y="396"/>
                    <a:pt x="646" y="396"/>
                  </a:cubicBezTo>
                  <a:cubicBezTo>
                    <a:pt x="646" y="396"/>
                    <a:pt x="646" y="396"/>
                    <a:pt x="646" y="396"/>
                  </a:cubicBezTo>
                  <a:cubicBezTo>
                    <a:pt x="646" y="396"/>
                    <a:pt x="646" y="395"/>
                    <a:pt x="646" y="395"/>
                  </a:cubicBezTo>
                  <a:cubicBezTo>
                    <a:pt x="646" y="394"/>
                    <a:pt x="646" y="394"/>
                    <a:pt x="646" y="394"/>
                  </a:cubicBezTo>
                  <a:cubicBezTo>
                    <a:pt x="646" y="394"/>
                    <a:pt x="646" y="393"/>
                    <a:pt x="646" y="393"/>
                  </a:cubicBezTo>
                  <a:cubicBezTo>
                    <a:pt x="646" y="393"/>
                    <a:pt x="646" y="393"/>
                    <a:pt x="646" y="393"/>
                  </a:cubicBezTo>
                  <a:cubicBezTo>
                    <a:pt x="646" y="390"/>
                    <a:pt x="647" y="387"/>
                    <a:pt x="650" y="386"/>
                  </a:cubicBezTo>
                  <a:cubicBezTo>
                    <a:pt x="651" y="383"/>
                    <a:pt x="651" y="378"/>
                    <a:pt x="654" y="377"/>
                  </a:cubicBezTo>
                  <a:cubicBezTo>
                    <a:pt x="657" y="380"/>
                    <a:pt x="658" y="374"/>
                    <a:pt x="661" y="375"/>
                  </a:cubicBezTo>
                  <a:cubicBezTo>
                    <a:pt x="663" y="379"/>
                    <a:pt x="668" y="379"/>
                    <a:pt x="666" y="385"/>
                  </a:cubicBezTo>
                  <a:cubicBezTo>
                    <a:pt x="669" y="386"/>
                    <a:pt x="673" y="387"/>
                    <a:pt x="677" y="389"/>
                  </a:cubicBezTo>
                  <a:cubicBezTo>
                    <a:pt x="678" y="385"/>
                    <a:pt x="682" y="387"/>
                    <a:pt x="686" y="387"/>
                  </a:cubicBezTo>
                  <a:cubicBezTo>
                    <a:pt x="691" y="387"/>
                    <a:pt x="699" y="384"/>
                    <a:pt x="702" y="388"/>
                  </a:cubicBezTo>
                  <a:cubicBezTo>
                    <a:pt x="703" y="385"/>
                    <a:pt x="707" y="389"/>
                    <a:pt x="711" y="388"/>
                  </a:cubicBezTo>
                  <a:cubicBezTo>
                    <a:pt x="711" y="389"/>
                    <a:pt x="711" y="391"/>
                    <a:pt x="713" y="391"/>
                  </a:cubicBezTo>
                  <a:cubicBezTo>
                    <a:pt x="713" y="392"/>
                    <a:pt x="713" y="393"/>
                    <a:pt x="714" y="394"/>
                  </a:cubicBezTo>
                  <a:cubicBezTo>
                    <a:pt x="715" y="394"/>
                    <a:pt x="715" y="395"/>
                    <a:pt x="716" y="395"/>
                  </a:cubicBezTo>
                  <a:cubicBezTo>
                    <a:pt x="716" y="395"/>
                    <a:pt x="716" y="395"/>
                    <a:pt x="716" y="395"/>
                  </a:cubicBezTo>
                  <a:cubicBezTo>
                    <a:pt x="718" y="397"/>
                    <a:pt x="723" y="399"/>
                    <a:pt x="727" y="398"/>
                  </a:cubicBezTo>
                  <a:cubicBezTo>
                    <a:pt x="727" y="396"/>
                    <a:pt x="725" y="396"/>
                    <a:pt x="726" y="393"/>
                  </a:cubicBezTo>
                  <a:cubicBezTo>
                    <a:pt x="729" y="391"/>
                    <a:pt x="736" y="393"/>
                    <a:pt x="739" y="390"/>
                  </a:cubicBezTo>
                  <a:cubicBezTo>
                    <a:pt x="739" y="394"/>
                    <a:pt x="740" y="399"/>
                    <a:pt x="743" y="400"/>
                  </a:cubicBezTo>
                  <a:cubicBezTo>
                    <a:pt x="745" y="398"/>
                    <a:pt x="746" y="396"/>
                    <a:pt x="749" y="398"/>
                  </a:cubicBezTo>
                  <a:cubicBezTo>
                    <a:pt x="750" y="395"/>
                    <a:pt x="750" y="391"/>
                    <a:pt x="753" y="391"/>
                  </a:cubicBezTo>
                  <a:cubicBezTo>
                    <a:pt x="754" y="388"/>
                    <a:pt x="752" y="387"/>
                    <a:pt x="754" y="386"/>
                  </a:cubicBezTo>
                  <a:cubicBezTo>
                    <a:pt x="755" y="386"/>
                    <a:pt x="755" y="386"/>
                    <a:pt x="755" y="386"/>
                  </a:cubicBezTo>
                  <a:cubicBezTo>
                    <a:pt x="756" y="386"/>
                    <a:pt x="756" y="386"/>
                    <a:pt x="757" y="386"/>
                  </a:cubicBezTo>
                  <a:cubicBezTo>
                    <a:pt x="757" y="386"/>
                    <a:pt x="757" y="386"/>
                    <a:pt x="758" y="386"/>
                  </a:cubicBezTo>
                  <a:cubicBezTo>
                    <a:pt x="758" y="387"/>
                    <a:pt x="758" y="388"/>
                    <a:pt x="759" y="388"/>
                  </a:cubicBezTo>
                  <a:cubicBezTo>
                    <a:pt x="759" y="388"/>
                    <a:pt x="760" y="389"/>
                    <a:pt x="761" y="389"/>
                  </a:cubicBezTo>
                  <a:cubicBezTo>
                    <a:pt x="761" y="389"/>
                    <a:pt x="762" y="389"/>
                    <a:pt x="763" y="388"/>
                  </a:cubicBezTo>
                  <a:cubicBezTo>
                    <a:pt x="763" y="388"/>
                    <a:pt x="763" y="387"/>
                    <a:pt x="763" y="387"/>
                  </a:cubicBezTo>
                  <a:cubicBezTo>
                    <a:pt x="763" y="387"/>
                    <a:pt x="762" y="386"/>
                    <a:pt x="762" y="387"/>
                  </a:cubicBezTo>
                  <a:cubicBezTo>
                    <a:pt x="761" y="387"/>
                    <a:pt x="760" y="387"/>
                    <a:pt x="760" y="386"/>
                  </a:cubicBezTo>
                  <a:cubicBezTo>
                    <a:pt x="760" y="386"/>
                    <a:pt x="759" y="386"/>
                    <a:pt x="759" y="386"/>
                  </a:cubicBezTo>
                  <a:cubicBezTo>
                    <a:pt x="759" y="386"/>
                    <a:pt x="759" y="386"/>
                    <a:pt x="760" y="386"/>
                  </a:cubicBezTo>
                  <a:cubicBezTo>
                    <a:pt x="760" y="385"/>
                    <a:pt x="761" y="385"/>
                    <a:pt x="761" y="385"/>
                  </a:cubicBezTo>
                  <a:cubicBezTo>
                    <a:pt x="762" y="385"/>
                    <a:pt x="762" y="384"/>
                    <a:pt x="762" y="383"/>
                  </a:cubicBezTo>
                  <a:cubicBezTo>
                    <a:pt x="762" y="383"/>
                    <a:pt x="761" y="382"/>
                    <a:pt x="761" y="382"/>
                  </a:cubicBezTo>
                  <a:cubicBezTo>
                    <a:pt x="760" y="383"/>
                    <a:pt x="760" y="383"/>
                    <a:pt x="759" y="383"/>
                  </a:cubicBezTo>
                  <a:cubicBezTo>
                    <a:pt x="759" y="383"/>
                    <a:pt x="759" y="383"/>
                    <a:pt x="758" y="383"/>
                  </a:cubicBezTo>
                  <a:cubicBezTo>
                    <a:pt x="758" y="383"/>
                    <a:pt x="758" y="383"/>
                    <a:pt x="758" y="383"/>
                  </a:cubicBezTo>
                  <a:cubicBezTo>
                    <a:pt x="758" y="383"/>
                    <a:pt x="757" y="383"/>
                    <a:pt x="756" y="383"/>
                  </a:cubicBezTo>
                  <a:cubicBezTo>
                    <a:pt x="756" y="383"/>
                    <a:pt x="755" y="383"/>
                    <a:pt x="755" y="383"/>
                  </a:cubicBezTo>
                  <a:cubicBezTo>
                    <a:pt x="755" y="382"/>
                    <a:pt x="754" y="382"/>
                    <a:pt x="754" y="381"/>
                  </a:cubicBezTo>
                  <a:cubicBezTo>
                    <a:pt x="756" y="376"/>
                    <a:pt x="765" y="382"/>
                    <a:pt x="766" y="374"/>
                  </a:cubicBezTo>
                  <a:cubicBezTo>
                    <a:pt x="769" y="373"/>
                    <a:pt x="769" y="376"/>
                    <a:pt x="770" y="378"/>
                  </a:cubicBezTo>
                  <a:cubicBezTo>
                    <a:pt x="771" y="379"/>
                    <a:pt x="774" y="377"/>
                    <a:pt x="773" y="380"/>
                  </a:cubicBezTo>
                  <a:cubicBezTo>
                    <a:pt x="773" y="382"/>
                    <a:pt x="772" y="379"/>
                    <a:pt x="771" y="381"/>
                  </a:cubicBezTo>
                  <a:cubicBezTo>
                    <a:pt x="772" y="385"/>
                    <a:pt x="772" y="386"/>
                    <a:pt x="771" y="389"/>
                  </a:cubicBezTo>
                  <a:cubicBezTo>
                    <a:pt x="771" y="392"/>
                    <a:pt x="775" y="393"/>
                    <a:pt x="772" y="397"/>
                  </a:cubicBezTo>
                  <a:cubicBezTo>
                    <a:pt x="780" y="403"/>
                    <a:pt x="789" y="391"/>
                    <a:pt x="782" y="385"/>
                  </a:cubicBezTo>
                  <a:cubicBezTo>
                    <a:pt x="784" y="383"/>
                    <a:pt x="787" y="384"/>
                    <a:pt x="790" y="385"/>
                  </a:cubicBezTo>
                  <a:cubicBezTo>
                    <a:pt x="790" y="383"/>
                    <a:pt x="792" y="383"/>
                    <a:pt x="792" y="381"/>
                  </a:cubicBezTo>
                  <a:cubicBezTo>
                    <a:pt x="792" y="380"/>
                    <a:pt x="791" y="379"/>
                    <a:pt x="790" y="378"/>
                  </a:cubicBezTo>
                  <a:cubicBezTo>
                    <a:pt x="793" y="378"/>
                    <a:pt x="797" y="376"/>
                    <a:pt x="798" y="380"/>
                  </a:cubicBezTo>
                  <a:cubicBezTo>
                    <a:pt x="798" y="381"/>
                    <a:pt x="795" y="383"/>
                    <a:pt x="797" y="383"/>
                  </a:cubicBezTo>
                  <a:cubicBezTo>
                    <a:pt x="797" y="381"/>
                    <a:pt x="798" y="384"/>
                    <a:pt x="799" y="385"/>
                  </a:cubicBezTo>
                  <a:cubicBezTo>
                    <a:pt x="798" y="385"/>
                    <a:pt x="798" y="385"/>
                    <a:pt x="798" y="385"/>
                  </a:cubicBezTo>
                  <a:cubicBezTo>
                    <a:pt x="797" y="385"/>
                    <a:pt x="797" y="386"/>
                    <a:pt x="797" y="386"/>
                  </a:cubicBezTo>
                  <a:cubicBezTo>
                    <a:pt x="797" y="387"/>
                    <a:pt x="797" y="388"/>
                    <a:pt x="798" y="388"/>
                  </a:cubicBezTo>
                  <a:cubicBezTo>
                    <a:pt x="798" y="388"/>
                    <a:pt x="798" y="388"/>
                    <a:pt x="798" y="388"/>
                  </a:cubicBezTo>
                  <a:cubicBezTo>
                    <a:pt x="798" y="388"/>
                    <a:pt x="799" y="388"/>
                    <a:pt x="800" y="388"/>
                  </a:cubicBezTo>
                  <a:cubicBezTo>
                    <a:pt x="799" y="388"/>
                    <a:pt x="799" y="388"/>
                    <a:pt x="799" y="388"/>
                  </a:cubicBezTo>
                  <a:cubicBezTo>
                    <a:pt x="805" y="386"/>
                    <a:pt x="806" y="390"/>
                    <a:pt x="811" y="388"/>
                  </a:cubicBezTo>
                  <a:cubicBezTo>
                    <a:pt x="809" y="391"/>
                    <a:pt x="810" y="394"/>
                    <a:pt x="812" y="396"/>
                  </a:cubicBezTo>
                  <a:cubicBezTo>
                    <a:pt x="813" y="392"/>
                    <a:pt x="818" y="393"/>
                    <a:pt x="818" y="397"/>
                  </a:cubicBezTo>
                  <a:cubicBezTo>
                    <a:pt x="822" y="395"/>
                    <a:pt x="828" y="400"/>
                    <a:pt x="831" y="394"/>
                  </a:cubicBezTo>
                  <a:cubicBezTo>
                    <a:pt x="831" y="390"/>
                    <a:pt x="827" y="390"/>
                    <a:pt x="826" y="386"/>
                  </a:cubicBezTo>
                  <a:cubicBezTo>
                    <a:pt x="829" y="384"/>
                    <a:pt x="830" y="380"/>
                    <a:pt x="833" y="378"/>
                  </a:cubicBezTo>
                  <a:cubicBezTo>
                    <a:pt x="833" y="381"/>
                    <a:pt x="834" y="383"/>
                    <a:pt x="836" y="383"/>
                  </a:cubicBezTo>
                  <a:cubicBezTo>
                    <a:pt x="838" y="380"/>
                    <a:pt x="839" y="381"/>
                    <a:pt x="841" y="382"/>
                  </a:cubicBezTo>
                  <a:cubicBezTo>
                    <a:pt x="842" y="379"/>
                    <a:pt x="838" y="380"/>
                    <a:pt x="838" y="377"/>
                  </a:cubicBezTo>
                  <a:cubicBezTo>
                    <a:pt x="840" y="376"/>
                    <a:pt x="841" y="373"/>
                    <a:pt x="844" y="375"/>
                  </a:cubicBezTo>
                  <a:cubicBezTo>
                    <a:pt x="844" y="370"/>
                    <a:pt x="840" y="371"/>
                    <a:pt x="839" y="370"/>
                  </a:cubicBezTo>
                  <a:cubicBezTo>
                    <a:pt x="839" y="370"/>
                    <a:pt x="839" y="370"/>
                    <a:pt x="839" y="370"/>
                  </a:cubicBezTo>
                  <a:cubicBezTo>
                    <a:pt x="839" y="370"/>
                    <a:pt x="839" y="370"/>
                    <a:pt x="839" y="370"/>
                  </a:cubicBezTo>
                  <a:cubicBezTo>
                    <a:pt x="839" y="369"/>
                    <a:pt x="839" y="369"/>
                    <a:pt x="839" y="369"/>
                  </a:cubicBezTo>
                  <a:cubicBezTo>
                    <a:pt x="842" y="366"/>
                    <a:pt x="845" y="373"/>
                    <a:pt x="847" y="376"/>
                  </a:cubicBezTo>
                  <a:cubicBezTo>
                    <a:pt x="846" y="378"/>
                    <a:pt x="845" y="379"/>
                    <a:pt x="844" y="381"/>
                  </a:cubicBezTo>
                  <a:cubicBezTo>
                    <a:pt x="848" y="385"/>
                    <a:pt x="853" y="382"/>
                    <a:pt x="856" y="381"/>
                  </a:cubicBezTo>
                  <a:cubicBezTo>
                    <a:pt x="864" y="381"/>
                    <a:pt x="869" y="382"/>
                    <a:pt x="878" y="381"/>
                  </a:cubicBezTo>
                  <a:cubicBezTo>
                    <a:pt x="880" y="380"/>
                    <a:pt x="880" y="378"/>
                    <a:pt x="881" y="378"/>
                  </a:cubicBezTo>
                  <a:cubicBezTo>
                    <a:pt x="885" y="382"/>
                    <a:pt x="893" y="376"/>
                    <a:pt x="898" y="379"/>
                  </a:cubicBezTo>
                  <a:cubicBezTo>
                    <a:pt x="898" y="375"/>
                    <a:pt x="899" y="378"/>
                    <a:pt x="901" y="379"/>
                  </a:cubicBezTo>
                  <a:cubicBezTo>
                    <a:pt x="901" y="377"/>
                    <a:pt x="899" y="376"/>
                    <a:pt x="901" y="375"/>
                  </a:cubicBezTo>
                  <a:cubicBezTo>
                    <a:pt x="905" y="374"/>
                    <a:pt x="903" y="379"/>
                    <a:pt x="905" y="380"/>
                  </a:cubicBezTo>
                  <a:cubicBezTo>
                    <a:pt x="908" y="378"/>
                    <a:pt x="909" y="376"/>
                    <a:pt x="911" y="379"/>
                  </a:cubicBezTo>
                  <a:cubicBezTo>
                    <a:pt x="916" y="375"/>
                    <a:pt x="923" y="380"/>
                    <a:pt x="929" y="379"/>
                  </a:cubicBezTo>
                  <a:cubicBezTo>
                    <a:pt x="933" y="378"/>
                    <a:pt x="939" y="372"/>
                    <a:pt x="941" y="378"/>
                  </a:cubicBezTo>
                  <a:cubicBezTo>
                    <a:pt x="939" y="377"/>
                    <a:pt x="938" y="377"/>
                    <a:pt x="937" y="377"/>
                  </a:cubicBezTo>
                  <a:cubicBezTo>
                    <a:pt x="936" y="380"/>
                    <a:pt x="936" y="380"/>
                    <a:pt x="937" y="383"/>
                  </a:cubicBezTo>
                  <a:cubicBezTo>
                    <a:pt x="943" y="382"/>
                    <a:pt x="945" y="384"/>
                    <a:pt x="949" y="379"/>
                  </a:cubicBezTo>
                  <a:cubicBezTo>
                    <a:pt x="947" y="378"/>
                    <a:pt x="943" y="379"/>
                    <a:pt x="944" y="375"/>
                  </a:cubicBezTo>
                  <a:cubicBezTo>
                    <a:pt x="946" y="376"/>
                    <a:pt x="946" y="373"/>
                    <a:pt x="947" y="372"/>
                  </a:cubicBezTo>
                  <a:cubicBezTo>
                    <a:pt x="949" y="370"/>
                    <a:pt x="952" y="370"/>
                    <a:pt x="954" y="369"/>
                  </a:cubicBezTo>
                  <a:cubicBezTo>
                    <a:pt x="955" y="370"/>
                    <a:pt x="956" y="370"/>
                    <a:pt x="957" y="371"/>
                  </a:cubicBezTo>
                  <a:cubicBezTo>
                    <a:pt x="957" y="370"/>
                    <a:pt x="957" y="368"/>
                    <a:pt x="958" y="368"/>
                  </a:cubicBezTo>
                  <a:cubicBezTo>
                    <a:pt x="962" y="369"/>
                    <a:pt x="961" y="373"/>
                    <a:pt x="965" y="371"/>
                  </a:cubicBezTo>
                  <a:cubicBezTo>
                    <a:pt x="964" y="374"/>
                    <a:pt x="966" y="373"/>
                    <a:pt x="967" y="375"/>
                  </a:cubicBezTo>
                  <a:cubicBezTo>
                    <a:pt x="964" y="375"/>
                    <a:pt x="963" y="381"/>
                    <a:pt x="966" y="382"/>
                  </a:cubicBezTo>
                  <a:cubicBezTo>
                    <a:pt x="965" y="382"/>
                    <a:pt x="964" y="382"/>
                    <a:pt x="963" y="382"/>
                  </a:cubicBezTo>
                  <a:cubicBezTo>
                    <a:pt x="962" y="383"/>
                    <a:pt x="962" y="385"/>
                    <a:pt x="962" y="386"/>
                  </a:cubicBezTo>
                  <a:cubicBezTo>
                    <a:pt x="967" y="387"/>
                    <a:pt x="970" y="385"/>
                    <a:pt x="974" y="386"/>
                  </a:cubicBezTo>
                  <a:cubicBezTo>
                    <a:pt x="975" y="385"/>
                    <a:pt x="975" y="382"/>
                    <a:pt x="977" y="383"/>
                  </a:cubicBezTo>
                  <a:cubicBezTo>
                    <a:pt x="977" y="380"/>
                    <a:pt x="975" y="380"/>
                    <a:pt x="976" y="378"/>
                  </a:cubicBezTo>
                  <a:cubicBezTo>
                    <a:pt x="975" y="377"/>
                    <a:pt x="972" y="377"/>
                    <a:pt x="972" y="375"/>
                  </a:cubicBezTo>
                  <a:cubicBezTo>
                    <a:pt x="977" y="371"/>
                    <a:pt x="983" y="374"/>
                    <a:pt x="989" y="373"/>
                  </a:cubicBezTo>
                  <a:cubicBezTo>
                    <a:pt x="992" y="373"/>
                    <a:pt x="994" y="370"/>
                    <a:pt x="997" y="371"/>
                  </a:cubicBezTo>
                  <a:cubicBezTo>
                    <a:pt x="1001" y="372"/>
                    <a:pt x="1004" y="369"/>
                    <a:pt x="1007" y="369"/>
                  </a:cubicBezTo>
                  <a:cubicBezTo>
                    <a:pt x="1007" y="369"/>
                    <a:pt x="1007" y="370"/>
                    <a:pt x="1008" y="370"/>
                  </a:cubicBezTo>
                  <a:cubicBezTo>
                    <a:pt x="1008" y="370"/>
                    <a:pt x="1009" y="368"/>
                    <a:pt x="1010" y="368"/>
                  </a:cubicBezTo>
                  <a:cubicBezTo>
                    <a:pt x="1012" y="368"/>
                    <a:pt x="1012" y="370"/>
                    <a:pt x="1013" y="369"/>
                  </a:cubicBezTo>
                  <a:cubicBezTo>
                    <a:pt x="1012" y="368"/>
                    <a:pt x="1016" y="366"/>
                    <a:pt x="1019" y="366"/>
                  </a:cubicBezTo>
                  <a:cubicBezTo>
                    <a:pt x="1022" y="374"/>
                    <a:pt x="1033" y="367"/>
                    <a:pt x="1039" y="370"/>
                  </a:cubicBezTo>
                  <a:cubicBezTo>
                    <a:pt x="1039" y="368"/>
                    <a:pt x="1040" y="367"/>
                    <a:pt x="1042" y="367"/>
                  </a:cubicBezTo>
                  <a:cubicBezTo>
                    <a:pt x="1043" y="367"/>
                    <a:pt x="1043" y="367"/>
                    <a:pt x="1043" y="367"/>
                  </a:cubicBezTo>
                  <a:cubicBezTo>
                    <a:pt x="1044" y="367"/>
                    <a:pt x="1044" y="366"/>
                    <a:pt x="1044" y="366"/>
                  </a:cubicBezTo>
                  <a:cubicBezTo>
                    <a:pt x="1044" y="365"/>
                    <a:pt x="1044" y="365"/>
                    <a:pt x="1044" y="365"/>
                  </a:cubicBezTo>
                  <a:cubicBezTo>
                    <a:pt x="1041" y="365"/>
                    <a:pt x="1041" y="365"/>
                    <a:pt x="1041" y="365"/>
                  </a:cubicBezTo>
                  <a:cubicBezTo>
                    <a:pt x="1041" y="365"/>
                    <a:pt x="1041" y="365"/>
                    <a:pt x="1041" y="365"/>
                  </a:cubicBezTo>
                  <a:cubicBezTo>
                    <a:pt x="1041" y="365"/>
                    <a:pt x="1041" y="365"/>
                    <a:pt x="1041" y="365"/>
                  </a:cubicBezTo>
                  <a:cubicBezTo>
                    <a:pt x="1042" y="362"/>
                    <a:pt x="1040" y="362"/>
                    <a:pt x="1041" y="361"/>
                  </a:cubicBezTo>
                  <a:cubicBezTo>
                    <a:pt x="1043" y="360"/>
                    <a:pt x="1044" y="360"/>
                    <a:pt x="1046" y="359"/>
                  </a:cubicBezTo>
                  <a:cubicBezTo>
                    <a:pt x="1046" y="359"/>
                    <a:pt x="1046" y="359"/>
                    <a:pt x="1046" y="359"/>
                  </a:cubicBezTo>
                  <a:cubicBezTo>
                    <a:pt x="1046" y="359"/>
                    <a:pt x="1046" y="359"/>
                    <a:pt x="1046" y="359"/>
                  </a:cubicBezTo>
                  <a:cubicBezTo>
                    <a:pt x="1051" y="360"/>
                    <a:pt x="1051" y="365"/>
                    <a:pt x="1053" y="367"/>
                  </a:cubicBezTo>
                  <a:cubicBezTo>
                    <a:pt x="1057" y="361"/>
                    <a:pt x="1064" y="371"/>
                    <a:pt x="1067" y="374"/>
                  </a:cubicBezTo>
                  <a:cubicBezTo>
                    <a:pt x="1067" y="374"/>
                    <a:pt x="1066" y="374"/>
                    <a:pt x="1066" y="375"/>
                  </a:cubicBezTo>
                  <a:cubicBezTo>
                    <a:pt x="1066" y="375"/>
                    <a:pt x="1066" y="375"/>
                    <a:pt x="1066" y="375"/>
                  </a:cubicBezTo>
                  <a:cubicBezTo>
                    <a:pt x="1065" y="375"/>
                    <a:pt x="1065" y="375"/>
                    <a:pt x="1064" y="375"/>
                  </a:cubicBezTo>
                  <a:cubicBezTo>
                    <a:pt x="1064" y="375"/>
                    <a:pt x="1064" y="375"/>
                    <a:pt x="1064" y="375"/>
                  </a:cubicBezTo>
                  <a:cubicBezTo>
                    <a:pt x="1061" y="374"/>
                    <a:pt x="1060" y="376"/>
                    <a:pt x="1060" y="379"/>
                  </a:cubicBezTo>
                  <a:cubicBezTo>
                    <a:pt x="1061" y="381"/>
                    <a:pt x="1065" y="380"/>
                    <a:pt x="1065" y="378"/>
                  </a:cubicBezTo>
                  <a:cubicBezTo>
                    <a:pt x="1065" y="378"/>
                    <a:pt x="1065" y="378"/>
                    <a:pt x="1066" y="378"/>
                  </a:cubicBezTo>
                  <a:cubicBezTo>
                    <a:pt x="1068" y="381"/>
                    <a:pt x="1070" y="377"/>
                    <a:pt x="1073" y="380"/>
                  </a:cubicBezTo>
                  <a:cubicBezTo>
                    <a:pt x="1073" y="378"/>
                    <a:pt x="1074" y="378"/>
                    <a:pt x="1074" y="376"/>
                  </a:cubicBezTo>
                  <a:cubicBezTo>
                    <a:pt x="1073" y="374"/>
                    <a:pt x="1070" y="376"/>
                    <a:pt x="1069" y="374"/>
                  </a:cubicBezTo>
                  <a:cubicBezTo>
                    <a:pt x="1071" y="372"/>
                    <a:pt x="1074" y="370"/>
                    <a:pt x="1070" y="368"/>
                  </a:cubicBezTo>
                  <a:cubicBezTo>
                    <a:pt x="1072" y="367"/>
                    <a:pt x="1072" y="369"/>
                    <a:pt x="1074" y="369"/>
                  </a:cubicBezTo>
                  <a:cubicBezTo>
                    <a:pt x="1074" y="367"/>
                    <a:pt x="1073" y="366"/>
                    <a:pt x="1074" y="366"/>
                  </a:cubicBezTo>
                  <a:cubicBezTo>
                    <a:pt x="1079" y="366"/>
                    <a:pt x="1084" y="364"/>
                    <a:pt x="1092" y="366"/>
                  </a:cubicBezTo>
                  <a:cubicBezTo>
                    <a:pt x="1092" y="367"/>
                    <a:pt x="1093" y="367"/>
                    <a:pt x="1093" y="368"/>
                  </a:cubicBezTo>
                  <a:cubicBezTo>
                    <a:pt x="1092" y="369"/>
                    <a:pt x="1090" y="368"/>
                    <a:pt x="1090" y="370"/>
                  </a:cubicBezTo>
                  <a:cubicBezTo>
                    <a:pt x="1092" y="371"/>
                    <a:pt x="1093" y="372"/>
                    <a:pt x="1095" y="371"/>
                  </a:cubicBezTo>
                  <a:cubicBezTo>
                    <a:pt x="1095" y="369"/>
                    <a:pt x="1094" y="368"/>
                    <a:pt x="1094" y="368"/>
                  </a:cubicBezTo>
                  <a:cubicBezTo>
                    <a:pt x="1094" y="367"/>
                    <a:pt x="1093" y="366"/>
                    <a:pt x="1093" y="365"/>
                  </a:cubicBezTo>
                  <a:cubicBezTo>
                    <a:pt x="1094" y="365"/>
                    <a:pt x="1094" y="365"/>
                    <a:pt x="1094" y="365"/>
                  </a:cubicBezTo>
                  <a:cubicBezTo>
                    <a:pt x="1094" y="364"/>
                    <a:pt x="1094" y="362"/>
                    <a:pt x="1095" y="361"/>
                  </a:cubicBezTo>
                  <a:cubicBezTo>
                    <a:pt x="1095" y="362"/>
                    <a:pt x="1096" y="363"/>
                    <a:pt x="1097" y="364"/>
                  </a:cubicBezTo>
                  <a:cubicBezTo>
                    <a:pt x="1096" y="359"/>
                    <a:pt x="1099" y="359"/>
                    <a:pt x="1100" y="357"/>
                  </a:cubicBezTo>
                  <a:cubicBezTo>
                    <a:pt x="1100" y="358"/>
                    <a:pt x="1101" y="358"/>
                    <a:pt x="1101" y="359"/>
                  </a:cubicBezTo>
                  <a:cubicBezTo>
                    <a:pt x="1101" y="361"/>
                    <a:pt x="1098" y="364"/>
                    <a:pt x="1102" y="364"/>
                  </a:cubicBezTo>
                  <a:cubicBezTo>
                    <a:pt x="1100" y="366"/>
                    <a:pt x="1102" y="365"/>
                    <a:pt x="1101" y="369"/>
                  </a:cubicBezTo>
                  <a:cubicBezTo>
                    <a:pt x="1102" y="369"/>
                    <a:pt x="1103" y="369"/>
                    <a:pt x="1103" y="370"/>
                  </a:cubicBezTo>
                  <a:cubicBezTo>
                    <a:pt x="1102" y="371"/>
                    <a:pt x="1101" y="371"/>
                    <a:pt x="1101" y="373"/>
                  </a:cubicBezTo>
                  <a:cubicBezTo>
                    <a:pt x="1103" y="373"/>
                    <a:pt x="1103" y="376"/>
                    <a:pt x="1105" y="376"/>
                  </a:cubicBezTo>
                  <a:cubicBezTo>
                    <a:pt x="1106" y="376"/>
                    <a:pt x="1105" y="373"/>
                    <a:pt x="1107" y="373"/>
                  </a:cubicBezTo>
                  <a:cubicBezTo>
                    <a:pt x="1108" y="376"/>
                    <a:pt x="1112" y="375"/>
                    <a:pt x="1112" y="373"/>
                  </a:cubicBezTo>
                  <a:cubicBezTo>
                    <a:pt x="1111" y="368"/>
                    <a:pt x="1111" y="364"/>
                    <a:pt x="1110" y="360"/>
                  </a:cubicBezTo>
                  <a:cubicBezTo>
                    <a:pt x="1109" y="360"/>
                    <a:pt x="1108" y="360"/>
                    <a:pt x="1106" y="360"/>
                  </a:cubicBezTo>
                  <a:cubicBezTo>
                    <a:pt x="1108" y="358"/>
                    <a:pt x="1105" y="354"/>
                    <a:pt x="1108" y="353"/>
                  </a:cubicBezTo>
                  <a:cubicBezTo>
                    <a:pt x="1106" y="352"/>
                    <a:pt x="1104" y="350"/>
                    <a:pt x="1105" y="346"/>
                  </a:cubicBezTo>
                  <a:cubicBezTo>
                    <a:pt x="1107" y="345"/>
                    <a:pt x="1108" y="345"/>
                    <a:pt x="1109" y="347"/>
                  </a:cubicBezTo>
                  <a:cubicBezTo>
                    <a:pt x="1109" y="348"/>
                    <a:pt x="1108" y="348"/>
                    <a:pt x="1108" y="348"/>
                  </a:cubicBezTo>
                  <a:cubicBezTo>
                    <a:pt x="1108" y="348"/>
                    <a:pt x="1108" y="348"/>
                    <a:pt x="1107" y="348"/>
                  </a:cubicBezTo>
                  <a:cubicBezTo>
                    <a:pt x="1107" y="348"/>
                    <a:pt x="1107" y="348"/>
                    <a:pt x="1107" y="349"/>
                  </a:cubicBezTo>
                  <a:cubicBezTo>
                    <a:pt x="1107" y="349"/>
                    <a:pt x="1107" y="349"/>
                    <a:pt x="1108" y="349"/>
                  </a:cubicBezTo>
                  <a:cubicBezTo>
                    <a:pt x="1108" y="349"/>
                    <a:pt x="1108" y="349"/>
                    <a:pt x="1108" y="349"/>
                  </a:cubicBezTo>
                  <a:cubicBezTo>
                    <a:pt x="1108" y="349"/>
                    <a:pt x="1108" y="349"/>
                    <a:pt x="1108" y="349"/>
                  </a:cubicBezTo>
                  <a:cubicBezTo>
                    <a:pt x="1109" y="349"/>
                    <a:pt x="1109" y="348"/>
                    <a:pt x="1110" y="348"/>
                  </a:cubicBezTo>
                  <a:cubicBezTo>
                    <a:pt x="1110" y="349"/>
                    <a:pt x="1110" y="349"/>
                    <a:pt x="1110" y="349"/>
                  </a:cubicBezTo>
                  <a:cubicBezTo>
                    <a:pt x="1110" y="351"/>
                    <a:pt x="1112" y="350"/>
                    <a:pt x="1113" y="349"/>
                  </a:cubicBezTo>
                  <a:cubicBezTo>
                    <a:pt x="1113" y="349"/>
                    <a:pt x="1113" y="349"/>
                    <a:pt x="1113" y="349"/>
                  </a:cubicBezTo>
                  <a:cubicBezTo>
                    <a:pt x="1113" y="349"/>
                    <a:pt x="1113" y="349"/>
                    <a:pt x="1114" y="349"/>
                  </a:cubicBezTo>
                  <a:cubicBezTo>
                    <a:pt x="1114" y="349"/>
                    <a:pt x="1115" y="349"/>
                    <a:pt x="1116" y="349"/>
                  </a:cubicBezTo>
                  <a:cubicBezTo>
                    <a:pt x="1117" y="349"/>
                    <a:pt x="1117" y="348"/>
                    <a:pt x="1117" y="348"/>
                  </a:cubicBezTo>
                  <a:cubicBezTo>
                    <a:pt x="1116" y="347"/>
                    <a:pt x="1116" y="347"/>
                    <a:pt x="1116" y="348"/>
                  </a:cubicBezTo>
                  <a:cubicBezTo>
                    <a:pt x="1115" y="348"/>
                    <a:pt x="1115" y="348"/>
                    <a:pt x="1114" y="348"/>
                  </a:cubicBezTo>
                  <a:cubicBezTo>
                    <a:pt x="1113" y="347"/>
                    <a:pt x="1113" y="347"/>
                    <a:pt x="1112" y="348"/>
                  </a:cubicBezTo>
                  <a:cubicBezTo>
                    <a:pt x="1112" y="347"/>
                    <a:pt x="1112" y="347"/>
                    <a:pt x="1112" y="347"/>
                  </a:cubicBezTo>
                  <a:cubicBezTo>
                    <a:pt x="1112" y="344"/>
                    <a:pt x="1117" y="348"/>
                    <a:pt x="1117" y="345"/>
                  </a:cubicBezTo>
                  <a:cubicBezTo>
                    <a:pt x="1116" y="343"/>
                    <a:pt x="1120" y="344"/>
                    <a:pt x="1120" y="342"/>
                  </a:cubicBezTo>
                  <a:cubicBezTo>
                    <a:pt x="1122" y="345"/>
                    <a:pt x="1122" y="345"/>
                    <a:pt x="1124" y="343"/>
                  </a:cubicBezTo>
                  <a:cubicBezTo>
                    <a:pt x="1124" y="344"/>
                    <a:pt x="1124" y="345"/>
                    <a:pt x="1125" y="346"/>
                  </a:cubicBezTo>
                  <a:cubicBezTo>
                    <a:pt x="1119" y="345"/>
                    <a:pt x="1120" y="352"/>
                    <a:pt x="1118" y="355"/>
                  </a:cubicBezTo>
                  <a:cubicBezTo>
                    <a:pt x="1118" y="356"/>
                    <a:pt x="1120" y="356"/>
                    <a:pt x="1121" y="357"/>
                  </a:cubicBezTo>
                  <a:cubicBezTo>
                    <a:pt x="1117" y="358"/>
                    <a:pt x="1123" y="362"/>
                    <a:pt x="1123" y="364"/>
                  </a:cubicBezTo>
                  <a:cubicBezTo>
                    <a:pt x="1120" y="364"/>
                    <a:pt x="1121" y="368"/>
                    <a:pt x="1122" y="370"/>
                  </a:cubicBezTo>
                  <a:cubicBezTo>
                    <a:pt x="1120" y="371"/>
                    <a:pt x="1120" y="370"/>
                    <a:pt x="1118" y="371"/>
                  </a:cubicBezTo>
                  <a:cubicBezTo>
                    <a:pt x="1118" y="372"/>
                    <a:pt x="1118" y="373"/>
                    <a:pt x="1118" y="375"/>
                  </a:cubicBezTo>
                  <a:cubicBezTo>
                    <a:pt x="1122" y="376"/>
                    <a:pt x="1125" y="371"/>
                    <a:pt x="1129" y="370"/>
                  </a:cubicBezTo>
                  <a:cubicBezTo>
                    <a:pt x="1131" y="371"/>
                    <a:pt x="1132" y="373"/>
                    <a:pt x="1134" y="374"/>
                  </a:cubicBezTo>
                  <a:cubicBezTo>
                    <a:pt x="1134" y="372"/>
                    <a:pt x="1137" y="374"/>
                    <a:pt x="1138" y="373"/>
                  </a:cubicBezTo>
                  <a:cubicBezTo>
                    <a:pt x="1140" y="371"/>
                    <a:pt x="1140" y="367"/>
                    <a:pt x="1141" y="365"/>
                  </a:cubicBezTo>
                  <a:cubicBezTo>
                    <a:pt x="1142" y="367"/>
                    <a:pt x="1147" y="364"/>
                    <a:pt x="1149" y="368"/>
                  </a:cubicBezTo>
                  <a:cubicBezTo>
                    <a:pt x="1150" y="370"/>
                    <a:pt x="1149" y="369"/>
                    <a:pt x="1148" y="370"/>
                  </a:cubicBezTo>
                  <a:cubicBezTo>
                    <a:pt x="1150" y="372"/>
                    <a:pt x="1150" y="374"/>
                    <a:pt x="1154" y="374"/>
                  </a:cubicBezTo>
                  <a:cubicBezTo>
                    <a:pt x="1154" y="372"/>
                    <a:pt x="1156" y="373"/>
                    <a:pt x="1156" y="370"/>
                  </a:cubicBezTo>
                  <a:cubicBezTo>
                    <a:pt x="1156" y="368"/>
                    <a:pt x="1153" y="369"/>
                    <a:pt x="1153" y="367"/>
                  </a:cubicBezTo>
                  <a:cubicBezTo>
                    <a:pt x="1156" y="369"/>
                    <a:pt x="1156" y="365"/>
                    <a:pt x="1159" y="366"/>
                  </a:cubicBezTo>
                  <a:cubicBezTo>
                    <a:pt x="1159" y="363"/>
                    <a:pt x="1160" y="362"/>
                    <a:pt x="1161" y="360"/>
                  </a:cubicBezTo>
                  <a:cubicBezTo>
                    <a:pt x="1164" y="358"/>
                    <a:pt x="1168" y="359"/>
                    <a:pt x="1171" y="360"/>
                  </a:cubicBezTo>
                  <a:cubicBezTo>
                    <a:pt x="1171" y="361"/>
                    <a:pt x="1171" y="363"/>
                    <a:pt x="1172" y="364"/>
                  </a:cubicBezTo>
                  <a:cubicBezTo>
                    <a:pt x="1174" y="364"/>
                    <a:pt x="1176" y="364"/>
                    <a:pt x="1177" y="364"/>
                  </a:cubicBezTo>
                  <a:cubicBezTo>
                    <a:pt x="1177" y="361"/>
                    <a:pt x="1177" y="362"/>
                    <a:pt x="1177" y="360"/>
                  </a:cubicBezTo>
                  <a:cubicBezTo>
                    <a:pt x="1175" y="360"/>
                    <a:pt x="1175" y="358"/>
                    <a:pt x="1173" y="358"/>
                  </a:cubicBezTo>
                  <a:cubicBezTo>
                    <a:pt x="1173" y="358"/>
                    <a:pt x="1173" y="358"/>
                    <a:pt x="1173" y="358"/>
                  </a:cubicBezTo>
                  <a:cubicBezTo>
                    <a:pt x="1173" y="358"/>
                    <a:pt x="1173" y="358"/>
                    <a:pt x="1172" y="357"/>
                  </a:cubicBezTo>
                  <a:cubicBezTo>
                    <a:pt x="1168" y="356"/>
                    <a:pt x="1163" y="355"/>
                    <a:pt x="1159" y="358"/>
                  </a:cubicBezTo>
                  <a:cubicBezTo>
                    <a:pt x="1159" y="358"/>
                    <a:pt x="1159" y="358"/>
                    <a:pt x="1159" y="358"/>
                  </a:cubicBezTo>
                  <a:cubicBezTo>
                    <a:pt x="1159" y="358"/>
                    <a:pt x="1159" y="358"/>
                    <a:pt x="1159" y="358"/>
                  </a:cubicBezTo>
                  <a:cubicBezTo>
                    <a:pt x="1159" y="358"/>
                    <a:pt x="1158" y="358"/>
                    <a:pt x="1158" y="358"/>
                  </a:cubicBezTo>
                  <a:cubicBezTo>
                    <a:pt x="1158" y="355"/>
                    <a:pt x="1155" y="355"/>
                    <a:pt x="1155" y="352"/>
                  </a:cubicBezTo>
                  <a:cubicBezTo>
                    <a:pt x="1157" y="351"/>
                    <a:pt x="1157" y="349"/>
                    <a:pt x="1159" y="350"/>
                  </a:cubicBezTo>
                  <a:cubicBezTo>
                    <a:pt x="1159" y="352"/>
                    <a:pt x="1160" y="353"/>
                    <a:pt x="1162" y="353"/>
                  </a:cubicBezTo>
                  <a:cubicBezTo>
                    <a:pt x="1165" y="354"/>
                    <a:pt x="1164" y="348"/>
                    <a:pt x="1167" y="348"/>
                  </a:cubicBezTo>
                  <a:cubicBezTo>
                    <a:pt x="1165" y="349"/>
                    <a:pt x="1168" y="351"/>
                    <a:pt x="1170" y="351"/>
                  </a:cubicBezTo>
                  <a:cubicBezTo>
                    <a:pt x="1173" y="349"/>
                    <a:pt x="1175" y="347"/>
                    <a:pt x="1176" y="345"/>
                  </a:cubicBezTo>
                  <a:cubicBezTo>
                    <a:pt x="1176" y="345"/>
                    <a:pt x="1176" y="345"/>
                    <a:pt x="1176" y="345"/>
                  </a:cubicBezTo>
                  <a:cubicBezTo>
                    <a:pt x="1177" y="345"/>
                    <a:pt x="1178" y="345"/>
                    <a:pt x="1178" y="345"/>
                  </a:cubicBezTo>
                  <a:cubicBezTo>
                    <a:pt x="1179" y="345"/>
                    <a:pt x="1179" y="345"/>
                    <a:pt x="1179" y="345"/>
                  </a:cubicBezTo>
                  <a:cubicBezTo>
                    <a:pt x="1179" y="346"/>
                    <a:pt x="1179" y="346"/>
                    <a:pt x="1179" y="346"/>
                  </a:cubicBezTo>
                  <a:cubicBezTo>
                    <a:pt x="1177" y="348"/>
                    <a:pt x="1181" y="347"/>
                    <a:pt x="1182" y="350"/>
                  </a:cubicBezTo>
                  <a:cubicBezTo>
                    <a:pt x="1182" y="352"/>
                    <a:pt x="1179" y="351"/>
                    <a:pt x="1178" y="353"/>
                  </a:cubicBezTo>
                  <a:cubicBezTo>
                    <a:pt x="1180" y="355"/>
                    <a:pt x="1182" y="354"/>
                    <a:pt x="1183" y="356"/>
                  </a:cubicBezTo>
                  <a:cubicBezTo>
                    <a:pt x="1180" y="357"/>
                    <a:pt x="1183" y="361"/>
                    <a:pt x="1180" y="362"/>
                  </a:cubicBezTo>
                  <a:cubicBezTo>
                    <a:pt x="1184" y="364"/>
                    <a:pt x="1187" y="367"/>
                    <a:pt x="1188" y="371"/>
                  </a:cubicBezTo>
                  <a:cubicBezTo>
                    <a:pt x="1191" y="372"/>
                    <a:pt x="1193" y="370"/>
                    <a:pt x="1196" y="369"/>
                  </a:cubicBezTo>
                  <a:cubicBezTo>
                    <a:pt x="1195" y="371"/>
                    <a:pt x="1195" y="371"/>
                    <a:pt x="1195" y="372"/>
                  </a:cubicBezTo>
                  <a:cubicBezTo>
                    <a:pt x="1200" y="371"/>
                    <a:pt x="1202" y="373"/>
                    <a:pt x="1206" y="375"/>
                  </a:cubicBezTo>
                  <a:cubicBezTo>
                    <a:pt x="1208" y="374"/>
                    <a:pt x="1212" y="375"/>
                    <a:pt x="1215" y="377"/>
                  </a:cubicBezTo>
                  <a:cubicBezTo>
                    <a:pt x="1216" y="375"/>
                    <a:pt x="1217" y="372"/>
                    <a:pt x="1219" y="371"/>
                  </a:cubicBezTo>
                  <a:cubicBezTo>
                    <a:pt x="1221" y="372"/>
                    <a:pt x="1223" y="372"/>
                    <a:pt x="1226" y="372"/>
                  </a:cubicBezTo>
                  <a:cubicBezTo>
                    <a:pt x="1226" y="372"/>
                    <a:pt x="1226" y="373"/>
                    <a:pt x="1226" y="373"/>
                  </a:cubicBezTo>
                  <a:cubicBezTo>
                    <a:pt x="1226" y="373"/>
                    <a:pt x="1226" y="373"/>
                    <a:pt x="1226" y="373"/>
                  </a:cubicBezTo>
                  <a:cubicBezTo>
                    <a:pt x="1226" y="373"/>
                    <a:pt x="1226" y="373"/>
                    <a:pt x="1226" y="373"/>
                  </a:cubicBezTo>
                  <a:cubicBezTo>
                    <a:pt x="1226" y="376"/>
                    <a:pt x="1224" y="376"/>
                    <a:pt x="1222" y="377"/>
                  </a:cubicBezTo>
                  <a:cubicBezTo>
                    <a:pt x="1220" y="376"/>
                    <a:pt x="1223" y="375"/>
                    <a:pt x="1221" y="374"/>
                  </a:cubicBezTo>
                  <a:cubicBezTo>
                    <a:pt x="1219" y="377"/>
                    <a:pt x="1217" y="376"/>
                    <a:pt x="1215" y="378"/>
                  </a:cubicBezTo>
                  <a:cubicBezTo>
                    <a:pt x="1215" y="378"/>
                    <a:pt x="1215" y="378"/>
                    <a:pt x="1215" y="378"/>
                  </a:cubicBezTo>
                  <a:cubicBezTo>
                    <a:pt x="1214" y="378"/>
                    <a:pt x="1213" y="377"/>
                    <a:pt x="1213" y="377"/>
                  </a:cubicBezTo>
                  <a:cubicBezTo>
                    <a:pt x="1212" y="377"/>
                    <a:pt x="1212" y="377"/>
                    <a:pt x="1212" y="377"/>
                  </a:cubicBezTo>
                  <a:cubicBezTo>
                    <a:pt x="1212" y="377"/>
                    <a:pt x="1212" y="377"/>
                    <a:pt x="1212" y="377"/>
                  </a:cubicBezTo>
                  <a:cubicBezTo>
                    <a:pt x="1211" y="377"/>
                    <a:pt x="1211" y="378"/>
                    <a:pt x="1211" y="378"/>
                  </a:cubicBezTo>
                  <a:cubicBezTo>
                    <a:pt x="1211" y="379"/>
                    <a:pt x="1211" y="379"/>
                    <a:pt x="1212" y="379"/>
                  </a:cubicBezTo>
                  <a:cubicBezTo>
                    <a:pt x="1212" y="379"/>
                    <a:pt x="1212" y="379"/>
                    <a:pt x="1212" y="379"/>
                  </a:cubicBezTo>
                  <a:cubicBezTo>
                    <a:pt x="1213" y="379"/>
                    <a:pt x="1214" y="379"/>
                    <a:pt x="1215" y="380"/>
                  </a:cubicBezTo>
                  <a:cubicBezTo>
                    <a:pt x="1218" y="385"/>
                    <a:pt x="1223" y="384"/>
                    <a:pt x="1230" y="387"/>
                  </a:cubicBezTo>
                  <a:cubicBezTo>
                    <a:pt x="1231" y="386"/>
                    <a:pt x="1230" y="384"/>
                    <a:pt x="1231" y="383"/>
                  </a:cubicBezTo>
                  <a:cubicBezTo>
                    <a:pt x="1234" y="385"/>
                    <a:pt x="1233" y="389"/>
                    <a:pt x="1239" y="389"/>
                  </a:cubicBezTo>
                  <a:cubicBezTo>
                    <a:pt x="1240" y="387"/>
                    <a:pt x="1240" y="384"/>
                    <a:pt x="1240" y="381"/>
                  </a:cubicBezTo>
                  <a:cubicBezTo>
                    <a:pt x="1237" y="378"/>
                    <a:pt x="1232" y="381"/>
                    <a:pt x="1228" y="377"/>
                  </a:cubicBezTo>
                  <a:cubicBezTo>
                    <a:pt x="1228" y="375"/>
                    <a:pt x="1230" y="376"/>
                    <a:pt x="1229" y="373"/>
                  </a:cubicBezTo>
                  <a:cubicBezTo>
                    <a:pt x="1228" y="373"/>
                    <a:pt x="1228" y="372"/>
                    <a:pt x="1227" y="372"/>
                  </a:cubicBezTo>
                  <a:cubicBezTo>
                    <a:pt x="1227" y="372"/>
                    <a:pt x="1226" y="371"/>
                    <a:pt x="1226" y="371"/>
                  </a:cubicBezTo>
                  <a:cubicBezTo>
                    <a:pt x="1227" y="371"/>
                    <a:pt x="1227" y="371"/>
                    <a:pt x="1227" y="371"/>
                  </a:cubicBezTo>
                  <a:cubicBezTo>
                    <a:pt x="1228" y="370"/>
                    <a:pt x="1230" y="368"/>
                    <a:pt x="1230" y="366"/>
                  </a:cubicBezTo>
                  <a:cubicBezTo>
                    <a:pt x="1230" y="366"/>
                    <a:pt x="1230" y="365"/>
                    <a:pt x="1230" y="364"/>
                  </a:cubicBezTo>
                  <a:cubicBezTo>
                    <a:pt x="1223" y="364"/>
                    <a:pt x="1219" y="360"/>
                    <a:pt x="1216" y="365"/>
                  </a:cubicBezTo>
                  <a:cubicBezTo>
                    <a:pt x="1215" y="363"/>
                    <a:pt x="1218" y="362"/>
                    <a:pt x="1220" y="361"/>
                  </a:cubicBezTo>
                  <a:cubicBezTo>
                    <a:pt x="1224" y="362"/>
                    <a:pt x="1223" y="362"/>
                    <a:pt x="1227" y="363"/>
                  </a:cubicBezTo>
                  <a:cubicBezTo>
                    <a:pt x="1228" y="362"/>
                    <a:pt x="1228" y="360"/>
                    <a:pt x="1230" y="359"/>
                  </a:cubicBezTo>
                  <a:cubicBezTo>
                    <a:pt x="1230" y="364"/>
                    <a:pt x="1239" y="357"/>
                    <a:pt x="1239" y="366"/>
                  </a:cubicBezTo>
                  <a:cubicBezTo>
                    <a:pt x="1237" y="365"/>
                    <a:pt x="1236" y="366"/>
                    <a:pt x="1236" y="367"/>
                  </a:cubicBezTo>
                  <a:cubicBezTo>
                    <a:pt x="1238" y="369"/>
                    <a:pt x="1242" y="370"/>
                    <a:pt x="1243" y="373"/>
                  </a:cubicBezTo>
                  <a:cubicBezTo>
                    <a:pt x="1249" y="373"/>
                    <a:pt x="1253" y="374"/>
                    <a:pt x="1255" y="375"/>
                  </a:cubicBezTo>
                  <a:cubicBezTo>
                    <a:pt x="1256" y="380"/>
                    <a:pt x="1256" y="385"/>
                    <a:pt x="1258" y="389"/>
                  </a:cubicBezTo>
                  <a:cubicBezTo>
                    <a:pt x="1263" y="389"/>
                    <a:pt x="1267" y="388"/>
                    <a:pt x="1265" y="394"/>
                  </a:cubicBezTo>
                  <a:cubicBezTo>
                    <a:pt x="1267" y="393"/>
                    <a:pt x="1267" y="395"/>
                    <a:pt x="1268" y="395"/>
                  </a:cubicBezTo>
                  <a:cubicBezTo>
                    <a:pt x="1270" y="391"/>
                    <a:pt x="1274" y="391"/>
                    <a:pt x="1276" y="388"/>
                  </a:cubicBezTo>
                  <a:cubicBezTo>
                    <a:pt x="1276" y="383"/>
                    <a:pt x="1271" y="384"/>
                    <a:pt x="1269" y="381"/>
                  </a:cubicBezTo>
                  <a:cubicBezTo>
                    <a:pt x="1271" y="379"/>
                    <a:pt x="1270" y="375"/>
                    <a:pt x="1272" y="374"/>
                  </a:cubicBezTo>
                  <a:cubicBezTo>
                    <a:pt x="1276" y="375"/>
                    <a:pt x="1278" y="375"/>
                    <a:pt x="1280" y="374"/>
                  </a:cubicBezTo>
                  <a:cubicBezTo>
                    <a:pt x="1280" y="372"/>
                    <a:pt x="1279" y="372"/>
                    <a:pt x="1278" y="370"/>
                  </a:cubicBezTo>
                  <a:cubicBezTo>
                    <a:pt x="1276" y="369"/>
                    <a:pt x="1271" y="370"/>
                    <a:pt x="1271" y="369"/>
                  </a:cubicBezTo>
                  <a:cubicBezTo>
                    <a:pt x="1275" y="369"/>
                    <a:pt x="1271" y="367"/>
                    <a:pt x="1271" y="363"/>
                  </a:cubicBezTo>
                  <a:cubicBezTo>
                    <a:pt x="1274" y="361"/>
                    <a:pt x="1275" y="362"/>
                    <a:pt x="1277" y="357"/>
                  </a:cubicBezTo>
                  <a:cubicBezTo>
                    <a:pt x="1274" y="357"/>
                    <a:pt x="1277" y="352"/>
                    <a:pt x="1278" y="350"/>
                  </a:cubicBezTo>
                  <a:cubicBezTo>
                    <a:pt x="1274" y="346"/>
                    <a:pt x="1269" y="348"/>
                    <a:pt x="1265" y="344"/>
                  </a:cubicBezTo>
                  <a:cubicBezTo>
                    <a:pt x="1265" y="344"/>
                    <a:pt x="1266" y="344"/>
                    <a:pt x="1266" y="344"/>
                  </a:cubicBezTo>
                  <a:cubicBezTo>
                    <a:pt x="1266" y="343"/>
                    <a:pt x="1266" y="343"/>
                    <a:pt x="1266" y="343"/>
                  </a:cubicBezTo>
                  <a:cubicBezTo>
                    <a:pt x="1267" y="343"/>
                    <a:pt x="1267" y="343"/>
                    <a:pt x="1268" y="342"/>
                  </a:cubicBezTo>
                  <a:cubicBezTo>
                    <a:pt x="1268" y="341"/>
                    <a:pt x="1267" y="339"/>
                    <a:pt x="1267" y="338"/>
                  </a:cubicBezTo>
                  <a:cubicBezTo>
                    <a:pt x="1267" y="338"/>
                    <a:pt x="1267" y="338"/>
                    <a:pt x="1267" y="338"/>
                  </a:cubicBezTo>
                  <a:cubicBezTo>
                    <a:pt x="1268" y="337"/>
                    <a:pt x="1269" y="337"/>
                    <a:pt x="1270" y="336"/>
                  </a:cubicBezTo>
                  <a:cubicBezTo>
                    <a:pt x="1271" y="337"/>
                    <a:pt x="1273" y="338"/>
                    <a:pt x="1274" y="340"/>
                  </a:cubicBezTo>
                  <a:cubicBezTo>
                    <a:pt x="1272" y="340"/>
                    <a:pt x="1271" y="339"/>
                    <a:pt x="1271" y="339"/>
                  </a:cubicBezTo>
                  <a:cubicBezTo>
                    <a:pt x="1271" y="341"/>
                    <a:pt x="1272" y="343"/>
                    <a:pt x="1273" y="346"/>
                  </a:cubicBezTo>
                  <a:cubicBezTo>
                    <a:pt x="1274" y="346"/>
                    <a:pt x="1276" y="346"/>
                    <a:pt x="1276" y="347"/>
                  </a:cubicBezTo>
                  <a:cubicBezTo>
                    <a:pt x="1279" y="339"/>
                    <a:pt x="1288" y="347"/>
                    <a:pt x="1291" y="342"/>
                  </a:cubicBezTo>
                  <a:cubicBezTo>
                    <a:pt x="1295" y="346"/>
                    <a:pt x="1298" y="344"/>
                    <a:pt x="1300" y="342"/>
                  </a:cubicBezTo>
                  <a:cubicBezTo>
                    <a:pt x="1301" y="342"/>
                    <a:pt x="1301" y="343"/>
                    <a:pt x="1302" y="342"/>
                  </a:cubicBezTo>
                  <a:cubicBezTo>
                    <a:pt x="1301" y="343"/>
                    <a:pt x="1301" y="344"/>
                    <a:pt x="1301" y="346"/>
                  </a:cubicBezTo>
                  <a:cubicBezTo>
                    <a:pt x="1304" y="347"/>
                    <a:pt x="1303" y="344"/>
                    <a:pt x="1304" y="343"/>
                  </a:cubicBezTo>
                  <a:cubicBezTo>
                    <a:pt x="1308" y="344"/>
                    <a:pt x="1304" y="351"/>
                    <a:pt x="1306" y="352"/>
                  </a:cubicBezTo>
                  <a:cubicBezTo>
                    <a:pt x="1306" y="351"/>
                    <a:pt x="1307" y="351"/>
                    <a:pt x="1307" y="350"/>
                  </a:cubicBezTo>
                  <a:cubicBezTo>
                    <a:pt x="1305" y="353"/>
                    <a:pt x="1310" y="356"/>
                    <a:pt x="1309" y="357"/>
                  </a:cubicBezTo>
                  <a:cubicBezTo>
                    <a:pt x="1306" y="358"/>
                    <a:pt x="1306" y="354"/>
                    <a:pt x="1305" y="356"/>
                  </a:cubicBezTo>
                  <a:cubicBezTo>
                    <a:pt x="1305" y="356"/>
                    <a:pt x="1305" y="356"/>
                    <a:pt x="1305" y="356"/>
                  </a:cubicBezTo>
                  <a:cubicBezTo>
                    <a:pt x="1305" y="355"/>
                    <a:pt x="1305" y="355"/>
                    <a:pt x="1304" y="354"/>
                  </a:cubicBezTo>
                  <a:cubicBezTo>
                    <a:pt x="1304" y="354"/>
                    <a:pt x="1304" y="354"/>
                    <a:pt x="1304" y="354"/>
                  </a:cubicBezTo>
                  <a:cubicBezTo>
                    <a:pt x="1304" y="354"/>
                    <a:pt x="1304" y="354"/>
                    <a:pt x="1304" y="354"/>
                  </a:cubicBezTo>
                  <a:cubicBezTo>
                    <a:pt x="1302" y="350"/>
                    <a:pt x="1303" y="347"/>
                    <a:pt x="1299" y="346"/>
                  </a:cubicBezTo>
                  <a:cubicBezTo>
                    <a:pt x="1299" y="351"/>
                    <a:pt x="1296" y="352"/>
                    <a:pt x="1298" y="355"/>
                  </a:cubicBezTo>
                  <a:cubicBezTo>
                    <a:pt x="1300" y="355"/>
                    <a:pt x="1301" y="355"/>
                    <a:pt x="1302" y="356"/>
                  </a:cubicBezTo>
                  <a:cubicBezTo>
                    <a:pt x="1302" y="356"/>
                    <a:pt x="1302" y="356"/>
                    <a:pt x="1303" y="357"/>
                  </a:cubicBezTo>
                  <a:cubicBezTo>
                    <a:pt x="1302" y="359"/>
                    <a:pt x="1299" y="358"/>
                    <a:pt x="1299" y="361"/>
                  </a:cubicBezTo>
                  <a:cubicBezTo>
                    <a:pt x="1301" y="362"/>
                    <a:pt x="1301" y="364"/>
                    <a:pt x="1301" y="366"/>
                  </a:cubicBezTo>
                  <a:cubicBezTo>
                    <a:pt x="1307" y="363"/>
                    <a:pt x="1311" y="367"/>
                    <a:pt x="1316" y="366"/>
                  </a:cubicBezTo>
                  <a:cubicBezTo>
                    <a:pt x="1317" y="368"/>
                    <a:pt x="1316" y="367"/>
                    <a:pt x="1316" y="369"/>
                  </a:cubicBezTo>
                  <a:cubicBezTo>
                    <a:pt x="1320" y="370"/>
                    <a:pt x="1321" y="371"/>
                    <a:pt x="1325" y="367"/>
                  </a:cubicBezTo>
                  <a:cubicBezTo>
                    <a:pt x="1329" y="370"/>
                    <a:pt x="1335" y="366"/>
                    <a:pt x="1336" y="373"/>
                  </a:cubicBezTo>
                  <a:cubicBezTo>
                    <a:pt x="1336" y="373"/>
                    <a:pt x="1336" y="373"/>
                    <a:pt x="1336" y="373"/>
                  </a:cubicBezTo>
                  <a:cubicBezTo>
                    <a:pt x="1336" y="373"/>
                    <a:pt x="1335" y="373"/>
                    <a:pt x="1335" y="373"/>
                  </a:cubicBezTo>
                  <a:cubicBezTo>
                    <a:pt x="1335" y="373"/>
                    <a:pt x="1335" y="373"/>
                    <a:pt x="1335" y="373"/>
                  </a:cubicBezTo>
                  <a:cubicBezTo>
                    <a:pt x="1332" y="373"/>
                    <a:pt x="1327" y="371"/>
                    <a:pt x="1326" y="374"/>
                  </a:cubicBezTo>
                  <a:cubicBezTo>
                    <a:pt x="1324" y="371"/>
                    <a:pt x="1320" y="373"/>
                    <a:pt x="1316" y="373"/>
                  </a:cubicBezTo>
                  <a:cubicBezTo>
                    <a:pt x="1316" y="375"/>
                    <a:pt x="1317" y="375"/>
                    <a:pt x="1317" y="376"/>
                  </a:cubicBezTo>
                  <a:cubicBezTo>
                    <a:pt x="1315" y="376"/>
                    <a:pt x="1314" y="376"/>
                    <a:pt x="1313" y="376"/>
                  </a:cubicBezTo>
                  <a:cubicBezTo>
                    <a:pt x="1314" y="372"/>
                    <a:pt x="1309" y="371"/>
                    <a:pt x="1306" y="373"/>
                  </a:cubicBezTo>
                  <a:cubicBezTo>
                    <a:pt x="1306" y="376"/>
                    <a:pt x="1306" y="375"/>
                    <a:pt x="1305" y="378"/>
                  </a:cubicBezTo>
                  <a:cubicBezTo>
                    <a:pt x="1309" y="382"/>
                    <a:pt x="1316" y="380"/>
                    <a:pt x="1319" y="382"/>
                  </a:cubicBezTo>
                  <a:cubicBezTo>
                    <a:pt x="1319" y="382"/>
                    <a:pt x="1319" y="384"/>
                    <a:pt x="1319" y="384"/>
                  </a:cubicBezTo>
                  <a:cubicBezTo>
                    <a:pt x="1321" y="385"/>
                    <a:pt x="1321" y="382"/>
                    <a:pt x="1322" y="385"/>
                  </a:cubicBezTo>
                  <a:cubicBezTo>
                    <a:pt x="1322" y="385"/>
                    <a:pt x="1320" y="385"/>
                    <a:pt x="1320" y="385"/>
                  </a:cubicBezTo>
                  <a:cubicBezTo>
                    <a:pt x="1320" y="385"/>
                    <a:pt x="1321" y="390"/>
                    <a:pt x="1319" y="392"/>
                  </a:cubicBezTo>
                  <a:cubicBezTo>
                    <a:pt x="1324" y="394"/>
                    <a:pt x="1326" y="398"/>
                    <a:pt x="1331" y="399"/>
                  </a:cubicBezTo>
                  <a:cubicBezTo>
                    <a:pt x="1331" y="395"/>
                    <a:pt x="1332" y="394"/>
                    <a:pt x="1334" y="392"/>
                  </a:cubicBezTo>
                  <a:cubicBezTo>
                    <a:pt x="1333" y="388"/>
                    <a:pt x="1330" y="387"/>
                    <a:pt x="1328" y="383"/>
                  </a:cubicBezTo>
                  <a:cubicBezTo>
                    <a:pt x="1331" y="381"/>
                    <a:pt x="1332" y="378"/>
                    <a:pt x="1337" y="380"/>
                  </a:cubicBezTo>
                  <a:cubicBezTo>
                    <a:pt x="1338" y="377"/>
                    <a:pt x="1334" y="378"/>
                    <a:pt x="1336" y="376"/>
                  </a:cubicBezTo>
                  <a:cubicBezTo>
                    <a:pt x="1336" y="376"/>
                    <a:pt x="1336" y="376"/>
                    <a:pt x="1336" y="376"/>
                  </a:cubicBezTo>
                  <a:cubicBezTo>
                    <a:pt x="1339" y="379"/>
                    <a:pt x="1343" y="379"/>
                    <a:pt x="1347" y="380"/>
                  </a:cubicBezTo>
                  <a:cubicBezTo>
                    <a:pt x="1348" y="375"/>
                    <a:pt x="1342" y="376"/>
                    <a:pt x="1343" y="372"/>
                  </a:cubicBezTo>
                  <a:cubicBezTo>
                    <a:pt x="1346" y="372"/>
                    <a:pt x="1349" y="369"/>
                    <a:pt x="1354" y="373"/>
                  </a:cubicBezTo>
                  <a:cubicBezTo>
                    <a:pt x="1351" y="377"/>
                    <a:pt x="1356" y="380"/>
                    <a:pt x="1357" y="384"/>
                  </a:cubicBezTo>
                  <a:cubicBezTo>
                    <a:pt x="1358" y="384"/>
                    <a:pt x="1359" y="383"/>
                    <a:pt x="1360" y="383"/>
                  </a:cubicBezTo>
                  <a:cubicBezTo>
                    <a:pt x="1360" y="388"/>
                    <a:pt x="1362" y="391"/>
                    <a:pt x="1363" y="396"/>
                  </a:cubicBezTo>
                  <a:cubicBezTo>
                    <a:pt x="1361" y="396"/>
                    <a:pt x="1359" y="395"/>
                    <a:pt x="1357" y="396"/>
                  </a:cubicBezTo>
                  <a:cubicBezTo>
                    <a:pt x="1357" y="397"/>
                    <a:pt x="1357" y="397"/>
                    <a:pt x="1357" y="398"/>
                  </a:cubicBezTo>
                  <a:cubicBezTo>
                    <a:pt x="1357" y="398"/>
                    <a:pt x="1357" y="398"/>
                    <a:pt x="1358" y="398"/>
                  </a:cubicBezTo>
                  <a:cubicBezTo>
                    <a:pt x="1358" y="398"/>
                    <a:pt x="1358" y="398"/>
                    <a:pt x="1358" y="398"/>
                  </a:cubicBezTo>
                  <a:cubicBezTo>
                    <a:pt x="1360" y="397"/>
                    <a:pt x="1362" y="397"/>
                    <a:pt x="1364" y="398"/>
                  </a:cubicBezTo>
                  <a:cubicBezTo>
                    <a:pt x="1364" y="399"/>
                    <a:pt x="1364" y="399"/>
                    <a:pt x="1364" y="399"/>
                  </a:cubicBezTo>
                  <a:cubicBezTo>
                    <a:pt x="1366" y="399"/>
                    <a:pt x="1367" y="400"/>
                    <a:pt x="1368" y="398"/>
                  </a:cubicBezTo>
                  <a:cubicBezTo>
                    <a:pt x="1374" y="404"/>
                    <a:pt x="1379" y="399"/>
                    <a:pt x="1384" y="396"/>
                  </a:cubicBezTo>
                  <a:cubicBezTo>
                    <a:pt x="1387" y="400"/>
                    <a:pt x="1391" y="403"/>
                    <a:pt x="1395" y="403"/>
                  </a:cubicBezTo>
                  <a:cubicBezTo>
                    <a:pt x="1395" y="401"/>
                    <a:pt x="1395" y="400"/>
                    <a:pt x="1394" y="399"/>
                  </a:cubicBezTo>
                  <a:cubicBezTo>
                    <a:pt x="1397" y="396"/>
                    <a:pt x="1400" y="399"/>
                    <a:pt x="1403" y="396"/>
                  </a:cubicBezTo>
                  <a:cubicBezTo>
                    <a:pt x="1404" y="397"/>
                    <a:pt x="1405" y="398"/>
                    <a:pt x="1406" y="398"/>
                  </a:cubicBezTo>
                  <a:cubicBezTo>
                    <a:pt x="1406" y="398"/>
                    <a:pt x="1406" y="398"/>
                    <a:pt x="1406" y="398"/>
                  </a:cubicBezTo>
                  <a:cubicBezTo>
                    <a:pt x="1407" y="400"/>
                    <a:pt x="1409" y="401"/>
                    <a:pt x="1410" y="402"/>
                  </a:cubicBezTo>
                  <a:cubicBezTo>
                    <a:pt x="1411" y="401"/>
                    <a:pt x="1411" y="399"/>
                    <a:pt x="1412" y="398"/>
                  </a:cubicBezTo>
                  <a:cubicBezTo>
                    <a:pt x="1410" y="397"/>
                    <a:pt x="1410" y="395"/>
                    <a:pt x="1408" y="395"/>
                  </a:cubicBezTo>
                  <a:cubicBezTo>
                    <a:pt x="1407" y="395"/>
                    <a:pt x="1407" y="396"/>
                    <a:pt x="1407" y="397"/>
                  </a:cubicBezTo>
                  <a:cubicBezTo>
                    <a:pt x="1407" y="397"/>
                    <a:pt x="1407" y="397"/>
                    <a:pt x="1407" y="397"/>
                  </a:cubicBezTo>
                  <a:cubicBezTo>
                    <a:pt x="1407" y="397"/>
                    <a:pt x="1407" y="397"/>
                    <a:pt x="1407" y="397"/>
                  </a:cubicBezTo>
                  <a:cubicBezTo>
                    <a:pt x="1406" y="397"/>
                    <a:pt x="1405" y="396"/>
                    <a:pt x="1404" y="395"/>
                  </a:cubicBezTo>
                  <a:cubicBezTo>
                    <a:pt x="1405" y="395"/>
                    <a:pt x="1404" y="391"/>
                    <a:pt x="1405" y="389"/>
                  </a:cubicBezTo>
                  <a:cubicBezTo>
                    <a:pt x="1403" y="389"/>
                    <a:pt x="1401" y="389"/>
                    <a:pt x="1402" y="386"/>
                  </a:cubicBezTo>
                  <a:cubicBezTo>
                    <a:pt x="1397" y="385"/>
                    <a:pt x="1394" y="389"/>
                    <a:pt x="1389" y="386"/>
                  </a:cubicBezTo>
                  <a:cubicBezTo>
                    <a:pt x="1389" y="388"/>
                    <a:pt x="1383" y="389"/>
                    <a:pt x="1383" y="386"/>
                  </a:cubicBezTo>
                  <a:cubicBezTo>
                    <a:pt x="1387" y="385"/>
                    <a:pt x="1383" y="380"/>
                    <a:pt x="1385" y="376"/>
                  </a:cubicBezTo>
                  <a:cubicBezTo>
                    <a:pt x="1384" y="376"/>
                    <a:pt x="1383" y="376"/>
                    <a:pt x="1383" y="374"/>
                  </a:cubicBezTo>
                  <a:cubicBezTo>
                    <a:pt x="1386" y="372"/>
                    <a:pt x="1392" y="370"/>
                    <a:pt x="1393" y="376"/>
                  </a:cubicBezTo>
                  <a:cubicBezTo>
                    <a:pt x="1390" y="376"/>
                    <a:pt x="1386" y="375"/>
                    <a:pt x="1386" y="379"/>
                  </a:cubicBezTo>
                  <a:cubicBezTo>
                    <a:pt x="1392" y="379"/>
                    <a:pt x="1397" y="384"/>
                    <a:pt x="1400" y="379"/>
                  </a:cubicBezTo>
                  <a:cubicBezTo>
                    <a:pt x="1399" y="377"/>
                    <a:pt x="1397" y="377"/>
                    <a:pt x="1397" y="376"/>
                  </a:cubicBezTo>
                  <a:cubicBezTo>
                    <a:pt x="1397" y="372"/>
                    <a:pt x="1399" y="375"/>
                    <a:pt x="1400" y="373"/>
                  </a:cubicBezTo>
                  <a:cubicBezTo>
                    <a:pt x="1400" y="377"/>
                    <a:pt x="1403" y="379"/>
                    <a:pt x="1401" y="382"/>
                  </a:cubicBezTo>
                  <a:cubicBezTo>
                    <a:pt x="1404" y="383"/>
                    <a:pt x="1405" y="385"/>
                    <a:pt x="1409" y="384"/>
                  </a:cubicBezTo>
                  <a:cubicBezTo>
                    <a:pt x="1408" y="386"/>
                    <a:pt x="1408" y="388"/>
                    <a:pt x="1410" y="388"/>
                  </a:cubicBezTo>
                  <a:cubicBezTo>
                    <a:pt x="1409" y="383"/>
                    <a:pt x="1412" y="385"/>
                    <a:pt x="1412" y="382"/>
                  </a:cubicBezTo>
                  <a:cubicBezTo>
                    <a:pt x="1413" y="381"/>
                    <a:pt x="1414" y="381"/>
                    <a:pt x="1415" y="381"/>
                  </a:cubicBezTo>
                  <a:cubicBezTo>
                    <a:pt x="1415" y="381"/>
                    <a:pt x="1416" y="381"/>
                    <a:pt x="1416" y="381"/>
                  </a:cubicBezTo>
                  <a:cubicBezTo>
                    <a:pt x="1416" y="381"/>
                    <a:pt x="1416" y="381"/>
                    <a:pt x="1416" y="381"/>
                  </a:cubicBezTo>
                  <a:cubicBezTo>
                    <a:pt x="1416" y="381"/>
                    <a:pt x="1416" y="381"/>
                    <a:pt x="1416" y="381"/>
                  </a:cubicBezTo>
                  <a:cubicBezTo>
                    <a:pt x="1416" y="384"/>
                    <a:pt x="1419" y="383"/>
                    <a:pt x="1419" y="386"/>
                  </a:cubicBezTo>
                  <a:cubicBezTo>
                    <a:pt x="1418" y="386"/>
                    <a:pt x="1416" y="386"/>
                    <a:pt x="1415" y="386"/>
                  </a:cubicBezTo>
                  <a:cubicBezTo>
                    <a:pt x="1415" y="386"/>
                    <a:pt x="1415" y="386"/>
                    <a:pt x="1415" y="386"/>
                  </a:cubicBezTo>
                  <a:cubicBezTo>
                    <a:pt x="1414" y="386"/>
                    <a:pt x="1414" y="386"/>
                    <a:pt x="1414" y="386"/>
                  </a:cubicBezTo>
                  <a:cubicBezTo>
                    <a:pt x="1414" y="386"/>
                    <a:pt x="1413" y="386"/>
                    <a:pt x="1413" y="386"/>
                  </a:cubicBezTo>
                  <a:cubicBezTo>
                    <a:pt x="1412" y="387"/>
                    <a:pt x="1412" y="387"/>
                    <a:pt x="1412" y="387"/>
                  </a:cubicBezTo>
                  <a:cubicBezTo>
                    <a:pt x="1412" y="387"/>
                    <a:pt x="1413" y="387"/>
                    <a:pt x="1413" y="387"/>
                  </a:cubicBezTo>
                  <a:cubicBezTo>
                    <a:pt x="1413" y="387"/>
                    <a:pt x="1413" y="387"/>
                    <a:pt x="1413" y="387"/>
                  </a:cubicBezTo>
                  <a:cubicBezTo>
                    <a:pt x="1413" y="387"/>
                    <a:pt x="1414" y="387"/>
                    <a:pt x="1414" y="387"/>
                  </a:cubicBezTo>
                  <a:cubicBezTo>
                    <a:pt x="1415" y="389"/>
                    <a:pt x="1412" y="389"/>
                    <a:pt x="1412" y="391"/>
                  </a:cubicBezTo>
                  <a:cubicBezTo>
                    <a:pt x="1414" y="393"/>
                    <a:pt x="1416" y="391"/>
                    <a:pt x="1417" y="389"/>
                  </a:cubicBezTo>
                  <a:cubicBezTo>
                    <a:pt x="1421" y="390"/>
                    <a:pt x="1425" y="392"/>
                    <a:pt x="1430" y="393"/>
                  </a:cubicBezTo>
                  <a:cubicBezTo>
                    <a:pt x="1430" y="394"/>
                    <a:pt x="1431" y="396"/>
                    <a:pt x="1431" y="398"/>
                  </a:cubicBezTo>
                  <a:cubicBezTo>
                    <a:pt x="1436" y="399"/>
                    <a:pt x="1436" y="393"/>
                    <a:pt x="1439" y="398"/>
                  </a:cubicBezTo>
                  <a:cubicBezTo>
                    <a:pt x="1438" y="399"/>
                    <a:pt x="1437" y="397"/>
                    <a:pt x="1437" y="398"/>
                  </a:cubicBezTo>
                  <a:cubicBezTo>
                    <a:pt x="1440" y="402"/>
                    <a:pt x="1444" y="398"/>
                    <a:pt x="1447" y="400"/>
                  </a:cubicBezTo>
                  <a:cubicBezTo>
                    <a:pt x="1450" y="397"/>
                    <a:pt x="1449" y="395"/>
                    <a:pt x="1452" y="392"/>
                  </a:cubicBezTo>
                  <a:cubicBezTo>
                    <a:pt x="1456" y="393"/>
                    <a:pt x="1457" y="394"/>
                    <a:pt x="1459" y="396"/>
                  </a:cubicBezTo>
                  <a:cubicBezTo>
                    <a:pt x="1459" y="396"/>
                    <a:pt x="1459" y="396"/>
                    <a:pt x="1459" y="397"/>
                  </a:cubicBezTo>
                  <a:cubicBezTo>
                    <a:pt x="1458" y="397"/>
                    <a:pt x="1457" y="397"/>
                    <a:pt x="1457" y="397"/>
                  </a:cubicBezTo>
                  <a:cubicBezTo>
                    <a:pt x="1456" y="397"/>
                    <a:pt x="1454" y="397"/>
                    <a:pt x="1453" y="398"/>
                  </a:cubicBezTo>
                  <a:cubicBezTo>
                    <a:pt x="1453" y="399"/>
                    <a:pt x="1453" y="399"/>
                    <a:pt x="1453" y="399"/>
                  </a:cubicBezTo>
                  <a:cubicBezTo>
                    <a:pt x="1453" y="400"/>
                    <a:pt x="1454" y="400"/>
                    <a:pt x="1454" y="400"/>
                  </a:cubicBezTo>
                  <a:cubicBezTo>
                    <a:pt x="1454" y="400"/>
                    <a:pt x="1454" y="400"/>
                    <a:pt x="1454" y="399"/>
                  </a:cubicBezTo>
                  <a:cubicBezTo>
                    <a:pt x="1455" y="399"/>
                    <a:pt x="1456" y="399"/>
                    <a:pt x="1457" y="399"/>
                  </a:cubicBezTo>
                  <a:cubicBezTo>
                    <a:pt x="1458" y="398"/>
                    <a:pt x="1458" y="398"/>
                    <a:pt x="1459" y="398"/>
                  </a:cubicBezTo>
                  <a:cubicBezTo>
                    <a:pt x="1459" y="398"/>
                    <a:pt x="1459" y="398"/>
                    <a:pt x="1459" y="398"/>
                  </a:cubicBezTo>
                  <a:cubicBezTo>
                    <a:pt x="1461" y="400"/>
                    <a:pt x="1466" y="399"/>
                    <a:pt x="1468" y="399"/>
                  </a:cubicBezTo>
                  <a:cubicBezTo>
                    <a:pt x="1467" y="399"/>
                    <a:pt x="1469" y="397"/>
                    <a:pt x="1467" y="396"/>
                  </a:cubicBezTo>
                  <a:cubicBezTo>
                    <a:pt x="1470" y="397"/>
                    <a:pt x="1466" y="393"/>
                    <a:pt x="1468" y="393"/>
                  </a:cubicBezTo>
                  <a:cubicBezTo>
                    <a:pt x="1471" y="393"/>
                    <a:pt x="1469" y="396"/>
                    <a:pt x="1471" y="394"/>
                  </a:cubicBezTo>
                  <a:cubicBezTo>
                    <a:pt x="1471" y="395"/>
                    <a:pt x="1470" y="396"/>
                    <a:pt x="1470" y="398"/>
                  </a:cubicBezTo>
                  <a:cubicBezTo>
                    <a:pt x="1472" y="400"/>
                    <a:pt x="1473" y="399"/>
                    <a:pt x="1477" y="400"/>
                  </a:cubicBezTo>
                  <a:cubicBezTo>
                    <a:pt x="1479" y="395"/>
                    <a:pt x="1480" y="396"/>
                    <a:pt x="1484" y="396"/>
                  </a:cubicBezTo>
                  <a:cubicBezTo>
                    <a:pt x="1483" y="394"/>
                    <a:pt x="1483" y="392"/>
                    <a:pt x="1483" y="389"/>
                  </a:cubicBezTo>
                  <a:cubicBezTo>
                    <a:pt x="1479" y="389"/>
                    <a:pt x="1478" y="384"/>
                    <a:pt x="1476" y="385"/>
                  </a:cubicBezTo>
                  <a:cubicBezTo>
                    <a:pt x="1476" y="384"/>
                    <a:pt x="1476" y="384"/>
                    <a:pt x="1476" y="384"/>
                  </a:cubicBezTo>
                  <a:cubicBezTo>
                    <a:pt x="1476" y="383"/>
                    <a:pt x="1475" y="383"/>
                    <a:pt x="1475" y="382"/>
                  </a:cubicBezTo>
                  <a:cubicBezTo>
                    <a:pt x="1476" y="382"/>
                    <a:pt x="1476" y="382"/>
                    <a:pt x="1476" y="382"/>
                  </a:cubicBezTo>
                  <a:cubicBezTo>
                    <a:pt x="1480" y="385"/>
                    <a:pt x="1484" y="375"/>
                    <a:pt x="1489" y="380"/>
                  </a:cubicBezTo>
                  <a:cubicBezTo>
                    <a:pt x="1489" y="384"/>
                    <a:pt x="1488" y="385"/>
                    <a:pt x="1486" y="388"/>
                  </a:cubicBezTo>
                  <a:cubicBezTo>
                    <a:pt x="1489" y="391"/>
                    <a:pt x="1495" y="394"/>
                    <a:pt x="1498" y="392"/>
                  </a:cubicBezTo>
                  <a:cubicBezTo>
                    <a:pt x="1502" y="397"/>
                    <a:pt x="1505" y="401"/>
                    <a:pt x="1512" y="397"/>
                  </a:cubicBezTo>
                  <a:cubicBezTo>
                    <a:pt x="1510" y="399"/>
                    <a:pt x="1515" y="399"/>
                    <a:pt x="1516" y="400"/>
                  </a:cubicBezTo>
                  <a:cubicBezTo>
                    <a:pt x="1519" y="398"/>
                    <a:pt x="1521" y="397"/>
                    <a:pt x="1523" y="395"/>
                  </a:cubicBezTo>
                  <a:cubicBezTo>
                    <a:pt x="1524" y="395"/>
                    <a:pt x="1525" y="395"/>
                    <a:pt x="1525" y="396"/>
                  </a:cubicBezTo>
                  <a:cubicBezTo>
                    <a:pt x="1525" y="396"/>
                    <a:pt x="1526" y="396"/>
                    <a:pt x="1526" y="396"/>
                  </a:cubicBezTo>
                  <a:cubicBezTo>
                    <a:pt x="1526" y="396"/>
                    <a:pt x="1526" y="396"/>
                    <a:pt x="1526" y="396"/>
                  </a:cubicBezTo>
                  <a:cubicBezTo>
                    <a:pt x="1526" y="395"/>
                    <a:pt x="1526" y="395"/>
                    <a:pt x="1526" y="395"/>
                  </a:cubicBezTo>
                  <a:cubicBezTo>
                    <a:pt x="1525" y="394"/>
                    <a:pt x="1524" y="393"/>
                    <a:pt x="1523" y="393"/>
                  </a:cubicBezTo>
                  <a:cubicBezTo>
                    <a:pt x="1523" y="393"/>
                    <a:pt x="1523" y="393"/>
                    <a:pt x="1523" y="393"/>
                  </a:cubicBezTo>
                  <a:cubicBezTo>
                    <a:pt x="1523" y="390"/>
                    <a:pt x="1518" y="392"/>
                    <a:pt x="1519" y="388"/>
                  </a:cubicBezTo>
                  <a:cubicBezTo>
                    <a:pt x="1523" y="385"/>
                    <a:pt x="1529" y="389"/>
                    <a:pt x="1532" y="386"/>
                  </a:cubicBezTo>
                  <a:cubicBezTo>
                    <a:pt x="1531" y="387"/>
                    <a:pt x="1533" y="388"/>
                    <a:pt x="1533" y="389"/>
                  </a:cubicBezTo>
                  <a:cubicBezTo>
                    <a:pt x="1535" y="387"/>
                    <a:pt x="1537" y="389"/>
                    <a:pt x="1538" y="389"/>
                  </a:cubicBezTo>
                  <a:cubicBezTo>
                    <a:pt x="1536" y="391"/>
                    <a:pt x="1540" y="392"/>
                    <a:pt x="1537" y="394"/>
                  </a:cubicBezTo>
                  <a:cubicBezTo>
                    <a:pt x="1538" y="395"/>
                    <a:pt x="1540" y="395"/>
                    <a:pt x="1542" y="395"/>
                  </a:cubicBezTo>
                  <a:cubicBezTo>
                    <a:pt x="1544" y="393"/>
                    <a:pt x="1542" y="392"/>
                    <a:pt x="1542" y="390"/>
                  </a:cubicBezTo>
                  <a:cubicBezTo>
                    <a:pt x="1544" y="391"/>
                    <a:pt x="1543" y="387"/>
                    <a:pt x="1546" y="389"/>
                  </a:cubicBezTo>
                  <a:cubicBezTo>
                    <a:pt x="1546" y="389"/>
                    <a:pt x="1546" y="389"/>
                    <a:pt x="1546" y="389"/>
                  </a:cubicBezTo>
                  <a:cubicBezTo>
                    <a:pt x="1546" y="389"/>
                    <a:pt x="1546" y="389"/>
                    <a:pt x="1546" y="390"/>
                  </a:cubicBezTo>
                  <a:cubicBezTo>
                    <a:pt x="1546" y="392"/>
                    <a:pt x="1545" y="392"/>
                    <a:pt x="1544" y="393"/>
                  </a:cubicBezTo>
                  <a:cubicBezTo>
                    <a:pt x="1546" y="393"/>
                    <a:pt x="1549" y="396"/>
                    <a:pt x="1549" y="394"/>
                  </a:cubicBezTo>
                  <a:cubicBezTo>
                    <a:pt x="1549" y="394"/>
                    <a:pt x="1549" y="394"/>
                    <a:pt x="1549" y="394"/>
                  </a:cubicBezTo>
                  <a:cubicBezTo>
                    <a:pt x="1549" y="394"/>
                    <a:pt x="1549" y="394"/>
                    <a:pt x="1549" y="394"/>
                  </a:cubicBezTo>
                  <a:cubicBezTo>
                    <a:pt x="1550" y="394"/>
                    <a:pt x="1550" y="394"/>
                    <a:pt x="1550" y="394"/>
                  </a:cubicBezTo>
                  <a:cubicBezTo>
                    <a:pt x="1551" y="394"/>
                    <a:pt x="1551" y="393"/>
                    <a:pt x="1551" y="392"/>
                  </a:cubicBezTo>
                  <a:cubicBezTo>
                    <a:pt x="1551" y="392"/>
                    <a:pt x="1551" y="391"/>
                    <a:pt x="1550" y="391"/>
                  </a:cubicBezTo>
                  <a:cubicBezTo>
                    <a:pt x="1550" y="391"/>
                    <a:pt x="1550" y="391"/>
                    <a:pt x="1550" y="391"/>
                  </a:cubicBezTo>
                  <a:cubicBezTo>
                    <a:pt x="1550" y="390"/>
                    <a:pt x="1549" y="389"/>
                    <a:pt x="1548" y="389"/>
                  </a:cubicBezTo>
                  <a:cubicBezTo>
                    <a:pt x="1548" y="389"/>
                    <a:pt x="1548" y="389"/>
                    <a:pt x="1548" y="389"/>
                  </a:cubicBezTo>
                  <a:cubicBezTo>
                    <a:pt x="1547" y="389"/>
                    <a:pt x="1547" y="389"/>
                    <a:pt x="1547" y="388"/>
                  </a:cubicBezTo>
                  <a:cubicBezTo>
                    <a:pt x="1547" y="388"/>
                    <a:pt x="1547" y="388"/>
                    <a:pt x="1547" y="388"/>
                  </a:cubicBezTo>
                  <a:cubicBezTo>
                    <a:pt x="1547" y="387"/>
                    <a:pt x="1548" y="386"/>
                    <a:pt x="1549" y="386"/>
                  </a:cubicBezTo>
                  <a:cubicBezTo>
                    <a:pt x="1548" y="390"/>
                    <a:pt x="1554" y="389"/>
                    <a:pt x="1552" y="392"/>
                  </a:cubicBezTo>
                  <a:cubicBezTo>
                    <a:pt x="1556" y="394"/>
                    <a:pt x="1563" y="396"/>
                    <a:pt x="1567" y="392"/>
                  </a:cubicBezTo>
                  <a:cubicBezTo>
                    <a:pt x="1568" y="392"/>
                    <a:pt x="1568" y="392"/>
                    <a:pt x="1568" y="392"/>
                  </a:cubicBezTo>
                  <a:cubicBezTo>
                    <a:pt x="1568" y="392"/>
                    <a:pt x="1568" y="392"/>
                    <a:pt x="1568" y="392"/>
                  </a:cubicBezTo>
                  <a:cubicBezTo>
                    <a:pt x="1568" y="392"/>
                    <a:pt x="1568" y="392"/>
                    <a:pt x="1568" y="392"/>
                  </a:cubicBezTo>
                  <a:cubicBezTo>
                    <a:pt x="1569" y="391"/>
                    <a:pt x="1570" y="391"/>
                    <a:pt x="1571" y="390"/>
                  </a:cubicBezTo>
                  <a:cubicBezTo>
                    <a:pt x="1571" y="390"/>
                    <a:pt x="1571" y="391"/>
                    <a:pt x="1571" y="391"/>
                  </a:cubicBezTo>
                  <a:cubicBezTo>
                    <a:pt x="1571" y="391"/>
                    <a:pt x="1572" y="392"/>
                    <a:pt x="1572" y="392"/>
                  </a:cubicBezTo>
                  <a:cubicBezTo>
                    <a:pt x="1572" y="392"/>
                    <a:pt x="1573" y="391"/>
                    <a:pt x="1572" y="391"/>
                  </a:cubicBezTo>
                  <a:cubicBezTo>
                    <a:pt x="1572" y="389"/>
                    <a:pt x="1572" y="389"/>
                    <a:pt x="1571" y="388"/>
                  </a:cubicBezTo>
                  <a:cubicBezTo>
                    <a:pt x="1571" y="388"/>
                    <a:pt x="1571" y="388"/>
                    <a:pt x="1571" y="388"/>
                  </a:cubicBezTo>
                  <a:cubicBezTo>
                    <a:pt x="1570" y="389"/>
                    <a:pt x="1570" y="389"/>
                    <a:pt x="1570" y="389"/>
                  </a:cubicBezTo>
                  <a:cubicBezTo>
                    <a:pt x="1570" y="389"/>
                    <a:pt x="1569" y="390"/>
                    <a:pt x="1568" y="390"/>
                  </a:cubicBezTo>
                  <a:cubicBezTo>
                    <a:pt x="1567" y="386"/>
                    <a:pt x="1562" y="386"/>
                    <a:pt x="1562" y="389"/>
                  </a:cubicBezTo>
                  <a:cubicBezTo>
                    <a:pt x="1560" y="387"/>
                    <a:pt x="1563" y="385"/>
                    <a:pt x="1564" y="383"/>
                  </a:cubicBezTo>
                  <a:cubicBezTo>
                    <a:pt x="1567" y="383"/>
                    <a:pt x="1573" y="387"/>
                    <a:pt x="1572" y="384"/>
                  </a:cubicBezTo>
                  <a:cubicBezTo>
                    <a:pt x="1573" y="386"/>
                    <a:pt x="1575" y="388"/>
                    <a:pt x="1576" y="386"/>
                  </a:cubicBezTo>
                  <a:cubicBezTo>
                    <a:pt x="1577" y="387"/>
                    <a:pt x="1577" y="388"/>
                    <a:pt x="1577" y="389"/>
                  </a:cubicBezTo>
                  <a:cubicBezTo>
                    <a:pt x="1578" y="389"/>
                    <a:pt x="1578" y="389"/>
                    <a:pt x="1578" y="389"/>
                  </a:cubicBezTo>
                  <a:cubicBezTo>
                    <a:pt x="1578" y="389"/>
                    <a:pt x="1578" y="389"/>
                    <a:pt x="1578" y="389"/>
                  </a:cubicBezTo>
                  <a:cubicBezTo>
                    <a:pt x="1578" y="389"/>
                    <a:pt x="1579" y="389"/>
                    <a:pt x="1579" y="389"/>
                  </a:cubicBezTo>
                  <a:cubicBezTo>
                    <a:pt x="1579" y="389"/>
                    <a:pt x="1580" y="389"/>
                    <a:pt x="1580" y="389"/>
                  </a:cubicBezTo>
                  <a:cubicBezTo>
                    <a:pt x="1580" y="389"/>
                    <a:pt x="1580" y="389"/>
                    <a:pt x="1581" y="389"/>
                  </a:cubicBezTo>
                  <a:cubicBezTo>
                    <a:pt x="1582" y="391"/>
                    <a:pt x="1584" y="390"/>
                    <a:pt x="1585" y="391"/>
                  </a:cubicBezTo>
                  <a:cubicBezTo>
                    <a:pt x="1588" y="390"/>
                    <a:pt x="1584" y="388"/>
                    <a:pt x="1586" y="388"/>
                  </a:cubicBezTo>
                  <a:cubicBezTo>
                    <a:pt x="1587" y="391"/>
                    <a:pt x="1592" y="387"/>
                    <a:pt x="1591" y="391"/>
                  </a:cubicBezTo>
                  <a:cubicBezTo>
                    <a:pt x="1595" y="390"/>
                    <a:pt x="1601" y="395"/>
                    <a:pt x="1605" y="388"/>
                  </a:cubicBezTo>
                  <a:cubicBezTo>
                    <a:pt x="1605" y="389"/>
                    <a:pt x="1606" y="389"/>
                    <a:pt x="1606" y="390"/>
                  </a:cubicBezTo>
                  <a:cubicBezTo>
                    <a:pt x="1606" y="385"/>
                    <a:pt x="1610" y="390"/>
                    <a:pt x="1614" y="390"/>
                  </a:cubicBezTo>
                  <a:cubicBezTo>
                    <a:pt x="1614" y="390"/>
                    <a:pt x="1614" y="387"/>
                    <a:pt x="1615" y="389"/>
                  </a:cubicBezTo>
                  <a:cubicBezTo>
                    <a:pt x="1615" y="383"/>
                    <a:pt x="1615" y="386"/>
                    <a:pt x="1617" y="382"/>
                  </a:cubicBezTo>
                  <a:cubicBezTo>
                    <a:pt x="1615" y="382"/>
                    <a:pt x="1611" y="383"/>
                    <a:pt x="1611" y="381"/>
                  </a:cubicBezTo>
                  <a:cubicBezTo>
                    <a:pt x="1613" y="378"/>
                    <a:pt x="1611" y="381"/>
                    <a:pt x="1610" y="379"/>
                  </a:cubicBezTo>
                  <a:cubicBezTo>
                    <a:pt x="1611" y="379"/>
                    <a:pt x="1611" y="379"/>
                    <a:pt x="1611" y="378"/>
                  </a:cubicBezTo>
                  <a:cubicBezTo>
                    <a:pt x="1611" y="378"/>
                    <a:pt x="1611" y="378"/>
                    <a:pt x="1611" y="378"/>
                  </a:cubicBezTo>
                  <a:cubicBezTo>
                    <a:pt x="1611" y="378"/>
                    <a:pt x="1611" y="378"/>
                    <a:pt x="1611" y="378"/>
                  </a:cubicBezTo>
                  <a:cubicBezTo>
                    <a:pt x="1612" y="378"/>
                    <a:pt x="1612" y="378"/>
                    <a:pt x="1612" y="378"/>
                  </a:cubicBezTo>
                  <a:cubicBezTo>
                    <a:pt x="1612" y="378"/>
                    <a:pt x="1613" y="378"/>
                    <a:pt x="1613" y="378"/>
                  </a:cubicBezTo>
                  <a:cubicBezTo>
                    <a:pt x="1613" y="378"/>
                    <a:pt x="1613" y="378"/>
                    <a:pt x="1613" y="378"/>
                  </a:cubicBezTo>
                  <a:cubicBezTo>
                    <a:pt x="1614" y="378"/>
                    <a:pt x="1614" y="378"/>
                    <a:pt x="1614" y="378"/>
                  </a:cubicBezTo>
                  <a:cubicBezTo>
                    <a:pt x="1614" y="377"/>
                    <a:pt x="1614" y="377"/>
                    <a:pt x="1615" y="376"/>
                  </a:cubicBezTo>
                  <a:cubicBezTo>
                    <a:pt x="1615" y="376"/>
                    <a:pt x="1615" y="376"/>
                    <a:pt x="1615" y="376"/>
                  </a:cubicBezTo>
                  <a:cubicBezTo>
                    <a:pt x="1618" y="378"/>
                    <a:pt x="1616" y="376"/>
                    <a:pt x="1619" y="375"/>
                  </a:cubicBezTo>
                  <a:cubicBezTo>
                    <a:pt x="1619" y="376"/>
                    <a:pt x="1619" y="377"/>
                    <a:pt x="1619" y="376"/>
                  </a:cubicBezTo>
                  <a:cubicBezTo>
                    <a:pt x="1620" y="376"/>
                    <a:pt x="1620" y="376"/>
                    <a:pt x="1620" y="376"/>
                  </a:cubicBezTo>
                  <a:cubicBezTo>
                    <a:pt x="1620" y="377"/>
                    <a:pt x="1619" y="377"/>
                    <a:pt x="1619" y="378"/>
                  </a:cubicBezTo>
                  <a:cubicBezTo>
                    <a:pt x="1619" y="378"/>
                    <a:pt x="1619" y="378"/>
                    <a:pt x="1619" y="378"/>
                  </a:cubicBezTo>
                  <a:cubicBezTo>
                    <a:pt x="1620" y="378"/>
                    <a:pt x="1620" y="378"/>
                    <a:pt x="1620" y="378"/>
                  </a:cubicBezTo>
                  <a:cubicBezTo>
                    <a:pt x="1620" y="378"/>
                    <a:pt x="1620" y="378"/>
                    <a:pt x="1620" y="378"/>
                  </a:cubicBezTo>
                  <a:cubicBezTo>
                    <a:pt x="1620" y="378"/>
                    <a:pt x="1620" y="378"/>
                    <a:pt x="1620" y="377"/>
                  </a:cubicBezTo>
                  <a:cubicBezTo>
                    <a:pt x="1622" y="378"/>
                    <a:pt x="1622" y="379"/>
                    <a:pt x="1624" y="378"/>
                  </a:cubicBezTo>
                  <a:cubicBezTo>
                    <a:pt x="1624" y="380"/>
                    <a:pt x="1625" y="381"/>
                    <a:pt x="1624" y="383"/>
                  </a:cubicBezTo>
                  <a:cubicBezTo>
                    <a:pt x="1623" y="383"/>
                    <a:pt x="1623" y="383"/>
                    <a:pt x="1623" y="383"/>
                  </a:cubicBezTo>
                  <a:cubicBezTo>
                    <a:pt x="1623" y="383"/>
                    <a:pt x="1622" y="383"/>
                    <a:pt x="1622" y="383"/>
                  </a:cubicBezTo>
                  <a:cubicBezTo>
                    <a:pt x="1622" y="383"/>
                    <a:pt x="1622" y="383"/>
                    <a:pt x="1622" y="383"/>
                  </a:cubicBezTo>
                  <a:cubicBezTo>
                    <a:pt x="1621" y="382"/>
                    <a:pt x="1620" y="381"/>
                    <a:pt x="1619" y="381"/>
                  </a:cubicBezTo>
                  <a:cubicBezTo>
                    <a:pt x="1618" y="383"/>
                    <a:pt x="1616" y="384"/>
                    <a:pt x="1617" y="386"/>
                  </a:cubicBezTo>
                  <a:cubicBezTo>
                    <a:pt x="1618" y="384"/>
                    <a:pt x="1622" y="389"/>
                    <a:pt x="1623" y="386"/>
                  </a:cubicBezTo>
                  <a:cubicBezTo>
                    <a:pt x="1623" y="386"/>
                    <a:pt x="1623" y="386"/>
                    <a:pt x="1623" y="386"/>
                  </a:cubicBezTo>
                  <a:cubicBezTo>
                    <a:pt x="1624" y="385"/>
                    <a:pt x="1624" y="385"/>
                    <a:pt x="1624" y="385"/>
                  </a:cubicBezTo>
                  <a:cubicBezTo>
                    <a:pt x="1624" y="385"/>
                    <a:pt x="1624" y="385"/>
                    <a:pt x="1624" y="385"/>
                  </a:cubicBezTo>
                  <a:cubicBezTo>
                    <a:pt x="1624" y="385"/>
                    <a:pt x="1624" y="385"/>
                    <a:pt x="1624" y="385"/>
                  </a:cubicBezTo>
                  <a:cubicBezTo>
                    <a:pt x="1626" y="388"/>
                    <a:pt x="1631" y="384"/>
                    <a:pt x="1630" y="388"/>
                  </a:cubicBezTo>
                  <a:cubicBezTo>
                    <a:pt x="1634" y="389"/>
                    <a:pt x="1642" y="384"/>
                    <a:pt x="1646" y="384"/>
                  </a:cubicBezTo>
                  <a:cubicBezTo>
                    <a:pt x="1647" y="384"/>
                    <a:pt x="1647" y="386"/>
                    <a:pt x="1648" y="386"/>
                  </a:cubicBezTo>
                  <a:cubicBezTo>
                    <a:pt x="1649" y="386"/>
                    <a:pt x="1649" y="383"/>
                    <a:pt x="1650" y="383"/>
                  </a:cubicBezTo>
                  <a:cubicBezTo>
                    <a:pt x="1651" y="389"/>
                    <a:pt x="1654" y="381"/>
                    <a:pt x="1653" y="385"/>
                  </a:cubicBezTo>
                  <a:cubicBezTo>
                    <a:pt x="1656" y="382"/>
                    <a:pt x="1658" y="386"/>
                    <a:pt x="1663" y="385"/>
                  </a:cubicBezTo>
                  <a:cubicBezTo>
                    <a:pt x="1663" y="385"/>
                    <a:pt x="1664" y="383"/>
                    <a:pt x="1665" y="383"/>
                  </a:cubicBezTo>
                  <a:cubicBezTo>
                    <a:pt x="1665" y="383"/>
                    <a:pt x="1666" y="385"/>
                    <a:pt x="1667" y="385"/>
                  </a:cubicBezTo>
                  <a:cubicBezTo>
                    <a:pt x="1668" y="385"/>
                    <a:pt x="1667" y="383"/>
                    <a:pt x="1669" y="384"/>
                  </a:cubicBezTo>
                  <a:cubicBezTo>
                    <a:pt x="1669" y="384"/>
                    <a:pt x="1668" y="385"/>
                    <a:pt x="1669" y="385"/>
                  </a:cubicBezTo>
                  <a:cubicBezTo>
                    <a:pt x="1669" y="385"/>
                    <a:pt x="1670" y="384"/>
                    <a:pt x="1670" y="384"/>
                  </a:cubicBezTo>
                  <a:cubicBezTo>
                    <a:pt x="1671" y="383"/>
                    <a:pt x="1672" y="385"/>
                    <a:pt x="1672" y="386"/>
                  </a:cubicBezTo>
                  <a:cubicBezTo>
                    <a:pt x="1672" y="382"/>
                    <a:pt x="1677" y="384"/>
                    <a:pt x="1678" y="382"/>
                  </a:cubicBezTo>
                  <a:cubicBezTo>
                    <a:pt x="1677" y="385"/>
                    <a:pt x="1679" y="381"/>
                    <a:pt x="1680" y="383"/>
                  </a:cubicBezTo>
                  <a:cubicBezTo>
                    <a:pt x="1681" y="381"/>
                    <a:pt x="1691" y="379"/>
                    <a:pt x="1690" y="381"/>
                  </a:cubicBezTo>
                  <a:cubicBezTo>
                    <a:pt x="1695" y="379"/>
                    <a:pt x="1700" y="377"/>
                    <a:pt x="1704" y="381"/>
                  </a:cubicBezTo>
                  <a:cubicBezTo>
                    <a:pt x="1702" y="375"/>
                    <a:pt x="1712" y="378"/>
                    <a:pt x="1713" y="376"/>
                  </a:cubicBezTo>
                  <a:cubicBezTo>
                    <a:pt x="1714" y="378"/>
                    <a:pt x="1720" y="377"/>
                    <a:pt x="1722" y="376"/>
                  </a:cubicBezTo>
                  <a:cubicBezTo>
                    <a:pt x="1720" y="376"/>
                    <a:pt x="1721" y="375"/>
                    <a:pt x="1722" y="374"/>
                  </a:cubicBezTo>
                  <a:cubicBezTo>
                    <a:pt x="1722" y="376"/>
                    <a:pt x="1725" y="373"/>
                    <a:pt x="1726" y="376"/>
                  </a:cubicBezTo>
                  <a:cubicBezTo>
                    <a:pt x="1729" y="371"/>
                    <a:pt x="1733" y="374"/>
                    <a:pt x="1739" y="372"/>
                  </a:cubicBezTo>
                  <a:cubicBezTo>
                    <a:pt x="1739" y="374"/>
                    <a:pt x="1742" y="372"/>
                    <a:pt x="1743" y="373"/>
                  </a:cubicBezTo>
                  <a:cubicBezTo>
                    <a:pt x="1743" y="373"/>
                    <a:pt x="1742" y="372"/>
                    <a:pt x="1742" y="371"/>
                  </a:cubicBezTo>
                  <a:cubicBezTo>
                    <a:pt x="1744" y="373"/>
                    <a:pt x="1743" y="371"/>
                    <a:pt x="1745" y="370"/>
                  </a:cubicBezTo>
                  <a:cubicBezTo>
                    <a:pt x="1745" y="371"/>
                    <a:pt x="1744" y="373"/>
                    <a:pt x="1745" y="373"/>
                  </a:cubicBezTo>
                  <a:cubicBezTo>
                    <a:pt x="1745" y="372"/>
                    <a:pt x="1745" y="371"/>
                    <a:pt x="1746" y="371"/>
                  </a:cubicBezTo>
                  <a:cubicBezTo>
                    <a:pt x="1746" y="373"/>
                    <a:pt x="1748" y="372"/>
                    <a:pt x="1748" y="372"/>
                  </a:cubicBezTo>
                  <a:cubicBezTo>
                    <a:pt x="1747" y="369"/>
                    <a:pt x="1750" y="367"/>
                    <a:pt x="1751" y="370"/>
                  </a:cubicBezTo>
                  <a:cubicBezTo>
                    <a:pt x="1753" y="370"/>
                    <a:pt x="1752" y="367"/>
                    <a:pt x="1754" y="367"/>
                  </a:cubicBezTo>
                  <a:cubicBezTo>
                    <a:pt x="1760" y="370"/>
                    <a:pt x="1761" y="362"/>
                    <a:pt x="1768" y="360"/>
                  </a:cubicBezTo>
                  <a:cubicBezTo>
                    <a:pt x="1768" y="357"/>
                    <a:pt x="1771" y="355"/>
                    <a:pt x="1773" y="356"/>
                  </a:cubicBezTo>
                  <a:cubicBezTo>
                    <a:pt x="1773" y="353"/>
                    <a:pt x="1775" y="352"/>
                    <a:pt x="1778" y="351"/>
                  </a:cubicBezTo>
                  <a:cubicBezTo>
                    <a:pt x="1778" y="351"/>
                    <a:pt x="1778" y="351"/>
                    <a:pt x="1778" y="351"/>
                  </a:cubicBezTo>
                  <a:cubicBezTo>
                    <a:pt x="1778" y="351"/>
                    <a:pt x="1778" y="351"/>
                    <a:pt x="1778" y="351"/>
                  </a:cubicBezTo>
                  <a:cubicBezTo>
                    <a:pt x="1778" y="351"/>
                    <a:pt x="1779" y="351"/>
                    <a:pt x="1779" y="351"/>
                  </a:cubicBezTo>
                  <a:cubicBezTo>
                    <a:pt x="1779" y="351"/>
                    <a:pt x="1779" y="351"/>
                    <a:pt x="1779" y="351"/>
                  </a:cubicBezTo>
                  <a:cubicBezTo>
                    <a:pt x="1779" y="350"/>
                    <a:pt x="1778" y="350"/>
                    <a:pt x="1778" y="350"/>
                  </a:cubicBezTo>
                  <a:cubicBezTo>
                    <a:pt x="1778" y="350"/>
                    <a:pt x="1778" y="350"/>
                    <a:pt x="1778" y="350"/>
                  </a:cubicBezTo>
                  <a:cubicBezTo>
                    <a:pt x="1779" y="348"/>
                    <a:pt x="1782" y="349"/>
                    <a:pt x="1783" y="349"/>
                  </a:cubicBezTo>
                  <a:cubicBezTo>
                    <a:pt x="1785" y="348"/>
                    <a:pt x="1782" y="346"/>
                    <a:pt x="1784" y="346"/>
                  </a:cubicBezTo>
                  <a:cubicBezTo>
                    <a:pt x="1784" y="346"/>
                    <a:pt x="1784" y="346"/>
                    <a:pt x="1784" y="346"/>
                  </a:cubicBezTo>
                  <a:cubicBezTo>
                    <a:pt x="1784" y="346"/>
                    <a:pt x="1784" y="346"/>
                    <a:pt x="1785" y="346"/>
                  </a:cubicBezTo>
                  <a:cubicBezTo>
                    <a:pt x="1785" y="346"/>
                    <a:pt x="1785" y="346"/>
                    <a:pt x="1785" y="346"/>
                  </a:cubicBezTo>
                  <a:cubicBezTo>
                    <a:pt x="1785" y="345"/>
                    <a:pt x="1785" y="345"/>
                    <a:pt x="1785" y="345"/>
                  </a:cubicBezTo>
                  <a:cubicBezTo>
                    <a:pt x="1786" y="344"/>
                    <a:pt x="1786" y="346"/>
                    <a:pt x="1788" y="346"/>
                  </a:cubicBezTo>
                  <a:cubicBezTo>
                    <a:pt x="1787" y="341"/>
                    <a:pt x="1790" y="342"/>
                    <a:pt x="1792" y="342"/>
                  </a:cubicBezTo>
                  <a:cubicBezTo>
                    <a:pt x="1791" y="342"/>
                    <a:pt x="1793" y="342"/>
                    <a:pt x="1794" y="342"/>
                  </a:cubicBezTo>
                  <a:cubicBezTo>
                    <a:pt x="1795" y="341"/>
                    <a:pt x="1795" y="336"/>
                    <a:pt x="1796" y="340"/>
                  </a:cubicBezTo>
                  <a:cubicBezTo>
                    <a:pt x="1796" y="336"/>
                    <a:pt x="1799" y="336"/>
                    <a:pt x="1801" y="334"/>
                  </a:cubicBezTo>
                  <a:cubicBezTo>
                    <a:pt x="1801" y="335"/>
                    <a:pt x="1800" y="335"/>
                    <a:pt x="1801" y="336"/>
                  </a:cubicBezTo>
                  <a:cubicBezTo>
                    <a:pt x="1802" y="334"/>
                    <a:pt x="1803" y="333"/>
                    <a:pt x="1804" y="331"/>
                  </a:cubicBezTo>
                  <a:cubicBezTo>
                    <a:pt x="1804" y="333"/>
                    <a:pt x="1807" y="332"/>
                    <a:pt x="1807" y="330"/>
                  </a:cubicBezTo>
                  <a:cubicBezTo>
                    <a:pt x="1807" y="330"/>
                    <a:pt x="1807" y="330"/>
                    <a:pt x="1807" y="330"/>
                  </a:cubicBezTo>
                  <a:cubicBezTo>
                    <a:pt x="1807" y="330"/>
                    <a:pt x="1808" y="330"/>
                    <a:pt x="1808" y="330"/>
                  </a:cubicBezTo>
                  <a:cubicBezTo>
                    <a:pt x="1808" y="330"/>
                    <a:pt x="1808" y="330"/>
                    <a:pt x="1808" y="331"/>
                  </a:cubicBezTo>
                  <a:cubicBezTo>
                    <a:pt x="1808" y="332"/>
                    <a:pt x="1809" y="333"/>
                    <a:pt x="1809" y="334"/>
                  </a:cubicBezTo>
                  <a:cubicBezTo>
                    <a:pt x="1810" y="335"/>
                    <a:pt x="1810" y="335"/>
                    <a:pt x="1810" y="336"/>
                  </a:cubicBezTo>
                  <a:cubicBezTo>
                    <a:pt x="1809" y="337"/>
                    <a:pt x="1809" y="338"/>
                    <a:pt x="1808" y="339"/>
                  </a:cubicBezTo>
                  <a:cubicBezTo>
                    <a:pt x="1808" y="339"/>
                    <a:pt x="1808" y="340"/>
                    <a:pt x="1807" y="341"/>
                  </a:cubicBezTo>
                  <a:cubicBezTo>
                    <a:pt x="1807" y="341"/>
                    <a:pt x="1807" y="342"/>
                    <a:pt x="1807" y="342"/>
                  </a:cubicBezTo>
                  <a:cubicBezTo>
                    <a:pt x="1808" y="342"/>
                    <a:pt x="1808" y="342"/>
                    <a:pt x="1808" y="342"/>
                  </a:cubicBezTo>
                  <a:cubicBezTo>
                    <a:pt x="1808" y="342"/>
                    <a:pt x="1808" y="342"/>
                    <a:pt x="1808" y="342"/>
                  </a:cubicBezTo>
                  <a:cubicBezTo>
                    <a:pt x="1809" y="341"/>
                    <a:pt x="1810" y="340"/>
                    <a:pt x="1810" y="340"/>
                  </a:cubicBezTo>
                  <a:cubicBezTo>
                    <a:pt x="1810" y="339"/>
                    <a:pt x="1811" y="338"/>
                    <a:pt x="1811" y="337"/>
                  </a:cubicBezTo>
                  <a:cubicBezTo>
                    <a:pt x="1812" y="337"/>
                    <a:pt x="1812" y="337"/>
                    <a:pt x="1812" y="337"/>
                  </a:cubicBezTo>
                  <a:cubicBezTo>
                    <a:pt x="1812" y="336"/>
                    <a:pt x="1812" y="336"/>
                    <a:pt x="1812" y="336"/>
                  </a:cubicBezTo>
                  <a:cubicBezTo>
                    <a:pt x="1812" y="335"/>
                    <a:pt x="1811" y="334"/>
                    <a:pt x="1811" y="333"/>
                  </a:cubicBezTo>
                  <a:cubicBezTo>
                    <a:pt x="1810" y="332"/>
                    <a:pt x="1810" y="331"/>
                    <a:pt x="1810" y="330"/>
                  </a:cubicBezTo>
                  <a:cubicBezTo>
                    <a:pt x="1810" y="329"/>
                    <a:pt x="1810" y="329"/>
                    <a:pt x="1810" y="329"/>
                  </a:cubicBezTo>
                  <a:cubicBezTo>
                    <a:pt x="1809" y="329"/>
                    <a:pt x="1809" y="329"/>
                    <a:pt x="1809" y="329"/>
                  </a:cubicBezTo>
                  <a:cubicBezTo>
                    <a:pt x="1809" y="329"/>
                    <a:pt x="1809" y="329"/>
                    <a:pt x="1808" y="329"/>
                  </a:cubicBezTo>
                  <a:cubicBezTo>
                    <a:pt x="1808" y="329"/>
                    <a:pt x="1808" y="329"/>
                    <a:pt x="1808" y="329"/>
                  </a:cubicBezTo>
                  <a:cubicBezTo>
                    <a:pt x="1809" y="328"/>
                    <a:pt x="1809" y="328"/>
                    <a:pt x="1809" y="327"/>
                  </a:cubicBezTo>
                  <a:cubicBezTo>
                    <a:pt x="1809" y="328"/>
                    <a:pt x="1809" y="328"/>
                    <a:pt x="1809" y="328"/>
                  </a:cubicBezTo>
                  <a:cubicBezTo>
                    <a:pt x="1813" y="328"/>
                    <a:pt x="1819" y="326"/>
                    <a:pt x="1818" y="324"/>
                  </a:cubicBezTo>
                  <a:cubicBezTo>
                    <a:pt x="1816" y="326"/>
                    <a:pt x="1818" y="323"/>
                    <a:pt x="1818" y="321"/>
                  </a:cubicBezTo>
                  <a:cubicBezTo>
                    <a:pt x="1817" y="320"/>
                    <a:pt x="1815" y="320"/>
                    <a:pt x="1814" y="320"/>
                  </a:cubicBezTo>
                  <a:cubicBezTo>
                    <a:pt x="1812" y="318"/>
                    <a:pt x="1812" y="318"/>
                    <a:pt x="1812" y="318"/>
                  </a:cubicBezTo>
                  <a:cubicBezTo>
                    <a:pt x="1812" y="318"/>
                    <a:pt x="1812" y="318"/>
                    <a:pt x="1812" y="318"/>
                  </a:cubicBezTo>
                  <a:cubicBezTo>
                    <a:pt x="1812" y="318"/>
                    <a:pt x="1812" y="319"/>
                    <a:pt x="1812" y="319"/>
                  </a:cubicBezTo>
                  <a:cubicBezTo>
                    <a:pt x="1813" y="320"/>
                    <a:pt x="1813" y="320"/>
                    <a:pt x="1813" y="320"/>
                  </a:cubicBezTo>
                  <a:cubicBezTo>
                    <a:pt x="1811" y="321"/>
                    <a:pt x="1811" y="327"/>
                    <a:pt x="1809" y="324"/>
                  </a:cubicBezTo>
                  <a:cubicBezTo>
                    <a:pt x="1809" y="325"/>
                    <a:pt x="1809" y="325"/>
                    <a:pt x="1809" y="326"/>
                  </a:cubicBezTo>
                  <a:cubicBezTo>
                    <a:pt x="1809" y="326"/>
                    <a:pt x="1809" y="326"/>
                    <a:pt x="1809" y="326"/>
                  </a:cubicBezTo>
                  <a:cubicBezTo>
                    <a:pt x="1808" y="327"/>
                    <a:pt x="1808" y="327"/>
                    <a:pt x="1807" y="328"/>
                  </a:cubicBezTo>
                  <a:cubicBezTo>
                    <a:pt x="1807" y="327"/>
                    <a:pt x="1807" y="327"/>
                    <a:pt x="1807" y="327"/>
                  </a:cubicBezTo>
                  <a:cubicBezTo>
                    <a:pt x="1807" y="324"/>
                    <a:pt x="1802" y="325"/>
                    <a:pt x="1802" y="321"/>
                  </a:cubicBezTo>
                  <a:cubicBezTo>
                    <a:pt x="1805" y="319"/>
                    <a:pt x="1803" y="319"/>
                    <a:pt x="1807" y="318"/>
                  </a:cubicBezTo>
                  <a:cubicBezTo>
                    <a:pt x="1807" y="313"/>
                    <a:pt x="1809" y="312"/>
                    <a:pt x="1808" y="309"/>
                  </a:cubicBezTo>
                  <a:cubicBezTo>
                    <a:pt x="1806" y="310"/>
                    <a:pt x="1801" y="309"/>
                    <a:pt x="1802" y="311"/>
                  </a:cubicBezTo>
                  <a:cubicBezTo>
                    <a:pt x="1799" y="309"/>
                    <a:pt x="1795" y="312"/>
                    <a:pt x="1794" y="311"/>
                  </a:cubicBezTo>
                  <a:cubicBezTo>
                    <a:pt x="1795" y="309"/>
                    <a:pt x="1794" y="310"/>
                    <a:pt x="1793" y="308"/>
                  </a:cubicBezTo>
                  <a:cubicBezTo>
                    <a:pt x="1795" y="307"/>
                    <a:pt x="1796" y="300"/>
                    <a:pt x="1799" y="303"/>
                  </a:cubicBezTo>
                  <a:cubicBezTo>
                    <a:pt x="1800" y="300"/>
                    <a:pt x="1795" y="302"/>
                    <a:pt x="1797" y="297"/>
                  </a:cubicBezTo>
                  <a:cubicBezTo>
                    <a:pt x="1793" y="297"/>
                    <a:pt x="1792" y="295"/>
                    <a:pt x="1790" y="297"/>
                  </a:cubicBezTo>
                  <a:cubicBezTo>
                    <a:pt x="1792" y="292"/>
                    <a:pt x="1788" y="282"/>
                    <a:pt x="1793" y="285"/>
                  </a:cubicBezTo>
                  <a:cubicBezTo>
                    <a:pt x="1793" y="287"/>
                    <a:pt x="1793" y="287"/>
                    <a:pt x="1793" y="287"/>
                  </a:cubicBezTo>
                  <a:cubicBezTo>
                    <a:pt x="1793" y="287"/>
                    <a:pt x="1793" y="287"/>
                    <a:pt x="1794" y="287"/>
                  </a:cubicBezTo>
                  <a:cubicBezTo>
                    <a:pt x="1794" y="287"/>
                    <a:pt x="1794" y="287"/>
                    <a:pt x="1794" y="287"/>
                  </a:cubicBezTo>
                  <a:cubicBezTo>
                    <a:pt x="1794" y="285"/>
                    <a:pt x="1794" y="285"/>
                    <a:pt x="1794" y="285"/>
                  </a:cubicBezTo>
                  <a:cubicBezTo>
                    <a:pt x="1795" y="285"/>
                    <a:pt x="1795" y="285"/>
                    <a:pt x="1795" y="284"/>
                  </a:cubicBezTo>
                  <a:cubicBezTo>
                    <a:pt x="1797" y="285"/>
                    <a:pt x="1796" y="287"/>
                    <a:pt x="1795" y="288"/>
                  </a:cubicBezTo>
                  <a:cubicBezTo>
                    <a:pt x="1797" y="288"/>
                    <a:pt x="1800" y="289"/>
                    <a:pt x="1800" y="287"/>
                  </a:cubicBezTo>
                  <a:cubicBezTo>
                    <a:pt x="1800" y="284"/>
                    <a:pt x="1802" y="285"/>
                    <a:pt x="1805" y="282"/>
                  </a:cubicBezTo>
                  <a:cubicBezTo>
                    <a:pt x="1806" y="279"/>
                    <a:pt x="1803" y="280"/>
                    <a:pt x="1803" y="277"/>
                  </a:cubicBezTo>
                  <a:cubicBezTo>
                    <a:pt x="1805" y="274"/>
                    <a:pt x="1805" y="280"/>
                    <a:pt x="1806" y="277"/>
                  </a:cubicBezTo>
                  <a:cubicBezTo>
                    <a:pt x="1805" y="277"/>
                    <a:pt x="1806" y="276"/>
                    <a:pt x="1806" y="275"/>
                  </a:cubicBezTo>
                  <a:cubicBezTo>
                    <a:pt x="1806" y="275"/>
                    <a:pt x="1806" y="275"/>
                    <a:pt x="1806" y="275"/>
                  </a:cubicBezTo>
                  <a:cubicBezTo>
                    <a:pt x="1806" y="275"/>
                    <a:pt x="1807" y="275"/>
                    <a:pt x="1807" y="275"/>
                  </a:cubicBezTo>
                  <a:cubicBezTo>
                    <a:pt x="1807" y="275"/>
                    <a:pt x="1808" y="275"/>
                    <a:pt x="1809" y="275"/>
                  </a:cubicBezTo>
                  <a:cubicBezTo>
                    <a:pt x="1809" y="275"/>
                    <a:pt x="1809" y="275"/>
                    <a:pt x="1809" y="275"/>
                  </a:cubicBezTo>
                  <a:cubicBezTo>
                    <a:pt x="1810" y="276"/>
                    <a:pt x="1815" y="275"/>
                    <a:pt x="1816" y="273"/>
                  </a:cubicBezTo>
                  <a:cubicBezTo>
                    <a:pt x="1816" y="273"/>
                    <a:pt x="1816" y="273"/>
                    <a:pt x="1816" y="273"/>
                  </a:cubicBezTo>
                  <a:cubicBezTo>
                    <a:pt x="1818" y="275"/>
                    <a:pt x="1819" y="275"/>
                    <a:pt x="1821" y="276"/>
                  </a:cubicBezTo>
                  <a:cubicBezTo>
                    <a:pt x="1821" y="276"/>
                    <a:pt x="1821" y="276"/>
                    <a:pt x="1822" y="276"/>
                  </a:cubicBezTo>
                  <a:cubicBezTo>
                    <a:pt x="1822" y="275"/>
                    <a:pt x="1822" y="275"/>
                    <a:pt x="1822" y="275"/>
                  </a:cubicBezTo>
                  <a:cubicBezTo>
                    <a:pt x="1822" y="274"/>
                    <a:pt x="1822" y="274"/>
                    <a:pt x="1821" y="274"/>
                  </a:cubicBezTo>
                  <a:cubicBezTo>
                    <a:pt x="1819" y="274"/>
                    <a:pt x="1818" y="273"/>
                    <a:pt x="1817" y="272"/>
                  </a:cubicBezTo>
                  <a:cubicBezTo>
                    <a:pt x="1817" y="272"/>
                    <a:pt x="1817" y="272"/>
                    <a:pt x="1817" y="272"/>
                  </a:cubicBezTo>
                  <a:cubicBezTo>
                    <a:pt x="1815" y="270"/>
                    <a:pt x="1810" y="269"/>
                    <a:pt x="1809" y="272"/>
                  </a:cubicBezTo>
                  <a:cubicBezTo>
                    <a:pt x="1809" y="273"/>
                    <a:pt x="1809" y="273"/>
                    <a:pt x="1809" y="273"/>
                  </a:cubicBezTo>
                  <a:cubicBezTo>
                    <a:pt x="1808" y="272"/>
                    <a:pt x="1808" y="272"/>
                    <a:pt x="1808" y="271"/>
                  </a:cubicBezTo>
                  <a:cubicBezTo>
                    <a:pt x="1808" y="271"/>
                    <a:pt x="1808" y="271"/>
                    <a:pt x="1807" y="271"/>
                  </a:cubicBezTo>
                  <a:cubicBezTo>
                    <a:pt x="1807" y="271"/>
                    <a:pt x="1807" y="272"/>
                    <a:pt x="1807" y="272"/>
                  </a:cubicBezTo>
                  <a:cubicBezTo>
                    <a:pt x="1807" y="272"/>
                    <a:pt x="1808" y="273"/>
                    <a:pt x="1808" y="273"/>
                  </a:cubicBezTo>
                  <a:cubicBezTo>
                    <a:pt x="1808" y="273"/>
                    <a:pt x="1807" y="274"/>
                    <a:pt x="1807" y="274"/>
                  </a:cubicBezTo>
                  <a:cubicBezTo>
                    <a:pt x="1806" y="272"/>
                    <a:pt x="1806" y="271"/>
                    <a:pt x="1804" y="272"/>
                  </a:cubicBezTo>
                  <a:cubicBezTo>
                    <a:pt x="1805" y="270"/>
                    <a:pt x="1803" y="271"/>
                    <a:pt x="1803" y="269"/>
                  </a:cubicBezTo>
                  <a:cubicBezTo>
                    <a:pt x="1803" y="267"/>
                    <a:pt x="1805" y="267"/>
                    <a:pt x="1806" y="267"/>
                  </a:cubicBezTo>
                  <a:cubicBezTo>
                    <a:pt x="1804" y="271"/>
                    <a:pt x="1812" y="264"/>
                    <a:pt x="1807" y="269"/>
                  </a:cubicBezTo>
                  <a:cubicBezTo>
                    <a:pt x="1810" y="269"/>
                    <a:pt x="1810" y="266"/>
                    <a:pt x="1812" y="266"/>
                  </a:cubicBezTo>
                  <a:cubicBezTo>
                    <a:pt x="1812" y="267"/>
                    <a:pt x="1811" y="267"/>
                    <a:pt x="1812" y="268"/>
                  </a:cubicBezTo>
                  <a:cubicBezTo>
                    <a:pt x="1815" y="264"/>
                    <a:pt x="1818" y="272"/>
                    <a:pt x="1821" y="268"/>
                  </a:cubicBezTo>
                  <a:cubicBezTo>
                    <a:pt x="1820" y="268"/>
                    <a:pt x="1820" y="267"/>
                    <a:pt x="1819" y="267"/>
                  </a:cubicBezTo>
                  <a:cubicBezTo>
                    <a:pt x="1821" y="264"/>
                    <a:pt x="1827" y="266"/>
                    <a:pt x="1829" y="263"/>
                  </a:cubicBezTo>
                  <a:cubicBezTo>
                    <a:pt x="1829" y="263"/>
                    <a:pt x="1830" y="263"/>
                    <a:pt x="1830" y="263"/>
                  </a:cubicBezTo>
                  <a:cubicBezTo>
                    <a:pt x="1830" y="263"/>
                    <a:pt x="1830" y="263"/>
                    <a:pt x="1830" y="263"/>
                  </a:cubicBezTo>
                  <a:cubicBezTo>
                    <a:pt x="1830" y="263"/>
                    <a:pt x="1830" y="263"/>
                    <a:pt x="1831" y="263"/>
                  </a:cubicBezTo>
                  <a:cubicBezTo>
                    <a:pt x="1831" y="264"/>
                    <a:pt x="1831" y="264"/>
                    <a:pt x="1830" y="265"/>
                  </a:cubicBezTo>
                  <a:cubicBezTo>
                    <a:pt x="1833" y="266"/>
                    <a:pt x="1835" y="268"/>
                    <a:pt x="1837" y="267"/>
                  </a:cubicBezTo>
                  <a:cubicBezTo>
                    <a:pt x="1836" y="271"/>
                    <a:pt x="1842" y="278"/>
                    <a:pt x="1844" y="275"/>
                  </a:cubicBezTo>
                  <a:cubicBezTo>
                    <a:pt x="1844" y="275"/>
                    <a:pt x="1844" y="275"/>
                    <a:pt x="1844" y="275"/>
                  </a:cubicBezTo>
                  <a:cubicBezTo>
                    <a:pt x="1844" y="275"/>
                    <a:pt x="1845" y="275"/>
                    <a:pt x="1845" y="275"/>
                  </a:cubicBezTo>
                  <a:cubicBezTo>
                    <a:pt x="1846" y="275"/>
                    <a:pt x="1847" y="274"/>
                    <a:pt x="1848" y="274"/>
                  </a:cubicBezTo>
                  <a:cubicBezTo>
                    <a:pt x="1848" y="274"/>
                    <a:pt x="1848" y="274"/>
                    <a:pt x="1848" y="274"/>
                  </a:cubicBezTo>
                  <a:cubicBezTo>
                    <a:pt x="1848" y="274"/>
                    <a:pt x="1848" y="274"/>
                    <a:pt x="1848" y="274"/>
                  </a:cubicBezTo>
                  <a:cubicBezTo>
                    <a:pt x="1848" y="274"/>
                    <a:pt x="1849" y="274"/>
                    <a:pt x="1849" y="274"/>
                  </a:cubicBezTo>
                  <a:cubicBezTo>
                    <a:pt x="1850" y="273"/>
                    <a:pt x="1851" y="273"/>
                    <a:pt x="1852" y="273"/>
                  </a:cubicBezTo>
                  <a:cubicBezTo>
                    <a:pt x="1852" y="273"/>
                    <a:pt x="1853" y="273"/>
                    <a:pt x="1853" y="273"/>
                  </a:cubicBezTo>
                  <a:cubicBezTo>
                    <a:pt x="1853" y="272"/>
                    <a:pt x="1852" y="272"/>
                    <a:pt x="1852" y="272"/>
                  </a:cubicBezTo>
                  <a:cubicBezTo>
                    <a:pt x="1851" y="271"/>
                    <a:pt x="1850" y="271"/>
                    <a:pt x="1848" y="272"/>
                  </a:cubicBezTo>
                  <a:cubicBezTo>
                    <a:pt x="1848" y="270"/>
                    <a:pt x="1846" y="269"/>
                    <a:pt x="1844" y="268"/>
                  </a:cubicBezTo>
                  <a:cubicBezTo>
                    <a:pt x="1844" y="268"/>
                    <a:pt x="1844" y="267"/>
                    <a:pt x="1844" y="267"/>
                  </a:cubicBezTo>
                  <a:cubicBezTo>
                    <a:pt x="1844" y="267"/>
                    <a:pt x="1844" y="267"/>
                    <a:pt x="1844" y="267"/>
                  </a:cubicBezTo>
                  <a:cubicBezTo>
                    <a:pt x="1848" y="266"/>
                    <a:pt x="1849" y="267"/>
                    <a:pt x="1853" y="266"/>
                  </a:cubicBezTo>
                  <a:cubicBezTo>
                    <a:pt x="1853" y="266"/>
                    <a:pt x="1853" y="266"/>
                    <a:pt x="1853" y="266"/>
                  </a:cubicBezTo>
                  <a:cubicBezTo>
                    <a:pt x="1853" y="266"/>
                    <a:pt x="1853" y="266"/>
                    <a:pt x="1853" y="266"/>
                  </a:cubicBezTo>
                  <a:cubicBezTo>
                    <a:pt x="1853" y="267"/>
                    <a:pt x="1852" y="267"/>
                    <a:pt x="1853" y="268"/>
                  </a:cubicBezTo>
                  <a:cubicBezTo>
                    <a:pt x="1853" y="268"/>
                    <a:pt x="1853" y="268"/>
                    <a:pt x="1853" y="268"/>
                  </a:cubicBezTo>
                  <a:cubicBezTo>
                    <a:pt x="1853" y="269"/>
                    <a:pt x="1853" y="269"/>
                    <a:pt x="1853" y="269"/>
                  </a:cubicBezTo>
                  <a:cubicBezTo>
                    <a:pt x="1853" y="269"/>
                    <a:pt x="1854" y="269"/>
                    <a:pt x="1854" y="269"/>
                  </a:cubicBezTo>
                  <a:cubicBezTo>
                    <a:pt x="1854" y="269"/>
                    <a:pt x="1854" y="269"/>
                    <a:pt x="1854" y="268"/>
                  </a:cubicBezTo>
                  <a:cubicBezTo>
                    <a:pt x="1854" y="268"/>
                    <a:pt x="1854" y="268"/>
                    <a:pt x="1854" y="268"/>
                  </a:cubicBezTo>
                  <a:cubicBezTo>
                    <a:pt x="1854" y="267"/>
                    <a:pt x="1854" y="267"/>
                    <a:pt x="1854" y="267"/>
                  </a:cubicBezTo>
                  <a:cubicBezTo>
                    <a:pt x="1854" y="267"/>
                    <a:pt x="1854" y="267"/>
                    <a:pt x="1854" y="266"/>
                  </a:cubicBezTo>
                  <a:cubicBezTo>
                    <a:pt x="1854" y="266"/>
                    <a:pt x="1854" y="266"/>
                    <a:pt x="1854" y="266"/>
                  </a:cubicBezTo>
                  <a:cubicBezTo>
                    <a:pt x="1854" y="266"/>
                    <a:pt x="1854" y="266"/>
                    <a:pt x="1854" y="266"/>
                  </a:cubicBezTo>
                  <a:cubicBezTo>
                    <a:pt x="1856" y="265"/>
                    <a:pt x="1858" y="265"/>
                    <a:pt x="1860" y="266"/>
                  </a:cubicBezTo>
                  <a:cubicBezTo>
                    <a:pt x="1862" y="266"/>
                    <a:pt x="1864" y="267"/>
                    <a:pt x="1866" y="266"/>
                  </a:cubicBezTo>
                  <a:cubicBezTo>
                    <a:pt x="1866" y="267"/>
                    <a:pt x="1866" y="267"/>
                    <a:pt x="1866" y="267"/>
                  </a:cubicBezTo>
                  <a:cubicBezTo>
                    <a:pt x="1867" y="268"/>
                    <a:pt x="1874" y="268"/>
                    <a:pt x="1875" y="2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TextBox 25"/>
            <p:cNvSpPr txBox="1"/>
            <p:nvPr/>
          </p:nvSpPr>
          <p:spPr>
            <a:xfrm rot="1201245" flipH="1">
              <a:off x="6907" y="2319"/>
              <a:ext cx="2710" cy="1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ctr" fontAlgn="base"/>
              <a:r>
                <a:rPr lang="zh-CN" altLang="en-US" sz="4400" strike="noStrike" noProof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逐浪湘教钢笔体" panose="03000509000000000000" charset="-122"/>
                  <a:ea typeface="逐浪湘教钢笔体" panose="03000509000000000000" charset="-122"/>
                  <a:cs typeface="+mn-cs"/>
                  <a:sym typeface="微软雅黑" panose="020B0503020204020204" charset="-122"/>
                </a:rPr>
                <a:t>贰</a:t>
              </a:r>
              <a:endParaRPr lang="zh-CN" altLang="en-US" sz="4400" strike="noStrike" noProof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逐浪湘教钢笔体" panose="03000509000000000000" charset="-122"/>
                <a:ea typeface="逐浪湘教钢笔体" panose="03000509000000000000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17" name="TextBox 25"/>
            <p:cNvSpPr txBox="1"/>
            <p:nvPr/>
          </p:nvSpPr>
          <p:spPr>
            <a:xfrm rot="1201245" flipH="1">
              <a:off x="6475" y="4006"/>
              <a:ext cx="966" cy="482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fontAlgn="base"/>
              <a:r>
                <a:rPr lang="zh-CN" altLang="en-US" sz="2800" spc="600">
                  <a:latin typeface="方正思念成诗" panose="02010600010101010101" charset="-122"/>
                  <a:ea typeface="方正思念成诗" panose="02010600010101010101" charset="-122"/>
                </a:rPr>
                <a:t>网站内容</a:t>
              </a:r>
              <a:endParaRPr lang="zh-CN" altLang="zh-CN" sz="2800" spc="600" noProof="1">
                <a:solidFill>
                  <a:schemeClr val="tx1">
                    <a:lumMod val="75000"/>
                    <a:lumOff val="25000"/>
                  </a:schemeClr>
                </a:solidFill>
                <a:latin typeface="方正思念成诗" panose="02010600010101010101" charset="-122"/>
                <a:ea typeface="方正思念成诗" panose="02010600010101010101" charset="-122"/>
                <a:sym typeface="微软雅黑" panose="020B050302020402020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7781" y="3620"/>
              <a:ext cx="243" cy="243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642350" y="732790"/>
            <a:ext cx="2525395" cy="5815330"/>
            <a:chOff x="9964" y="863"/>
            <a:chExt cx="3977" cy="9158"/>
          </a:xfrm>
        </p:grpSpPr>
        <p:sp>
          <p:nvSpPr>
            <p:cNvPr id="4" name="Freeform 9878"/>
            <p:cNvSpPr/>
            <p:nvPr/>
          </p:nvSpPr>
          <p:spPr bwMode="auto">
            <a:xfrm rot="17351586">
              <a:off x="7171" y="3656"/>
              <a:ext cx="9159" cy="3573"/>
            </a:xfrm>
            <a:custGeom>
              <a:avLst/>
              <a:gdLst>
                <a:gd name="T0" fmla="*/ 1813 w 1875"/>
                <a:gd name="T1" fmla="*/ 256 h 404"/>
                <a:gd name="T2" fmla="*/ 1800 w 1875"/>
                <a:gd name="T3" fmla="*/ 223 h 404"/>
                <a:gd name="T4" fmla="*/ 1765 w 1875"/>
                <a:gd name="T5" fmla="*/ 191 h 404"/>
                <a:gd name="T6" fmla="*/ 1794 w 1875"/>
                <a:gd name="T7" fmla="*/ 183 h 404"/>
                <a:gd name="T8" fmla="*/ 1772 w 1875"/>
                <a:gd name="T9" fmla="*/ 148 h 404"/>
                <a:gd name="T10" fmla="*/ 1748 w 1875"/>
                <a:gd name="T11" fmla="*/ 126 h 404"/>
                <a:gd name="T12" fmla="*/ 1735 w 1875"/>
                <a:gd name="T13" fmla="*/ 94 h 404"/>
                <a:gd name="T14" fmla="*/ 1708 w 1875"/>
                <a:gd name="T15" fmla="*/ 84 h 404"/>
                <a:gd name="T16" fmla="*/ 1605 w 1875"/>
                <a:gd name="T17" fmla="*/ 54 h 404"/>
                <a:gd name="T18" fmla="*/ 1425 w 1875"/>
                <a:gd name="T19" fmla="*/ 35 h 404"/>
                <a:gd name="T20" fmla="*/ 1315 w 1875"/>
                <a:gd name="T21" fmla="*/ 35 h 404"/>
                <a:gd name="T22" fmla="*/ 1204 w 1875"/>
                <a:gd name="T23" fmla="*/ 32 h 404"/>
                <a:gd name="T24" fmla="*/ 1162 w 1875"/>
                <a:gd name="T25" fmla="*/ 25 h 404"/>
                <a:gd name="T26" fmla="*/ 1144 w 1875"/>
                <a:gd name="T27" fmla="*/ 30 h 404"/>
                <a:gd name="T28" fmla="*/ 1124 w 1875"/>
                <a:gd name="T29" fmla="*/ 30 h 404"/>
                <a:gd name="T30" fmla="*/ 1119 w 1875"/>
                <a:gd name="T31" fmla="*/ 24 h 404"/>
                <a:gd name="T32" fmla="*/ 1095 w 1875"/>
                <a:gd name="T33" fmla="*/ 15 h 404"/>
                <a:gd name="T34" fmla="*/ 1009 w 1875"/>
                <a:gd name="T35" fmla="*/ 25 h 404"/>
                <a:gd name="T36" fmla="*/ 984 w 1875"/>
                <a:gd name="T37" fmla="*/ 20 h 404"/>
                <a:gd name="T38" fmla="*/ 936 w 1875"/>
                <a:gd name="T39" fmla="*/ 18 h 404"/>
                <a:gd name="T40" fmla="*/ 950 w 1875"/>
                <a:gd name="T41" fmla="*/ 31 h 404"/>
                <a:gd name="T42" fmla="*/ 866 w 1875"/>
                <a:gd name="T43" fmla="*/ 22 h 404"/>
                <a:gd name="T44" fmla="*/ 816 w 1875"/>
                <a:gd name="T45" fmla="*/ 27 h 404"/>
                <a:gd name="T46" fmla="*/ 849 w 1875"/>
                <a:gd name="T47" fmla="*/ 39 h 404"/>
                <a:gd name="T48" fmla="*/ 733 w 1875"/>
                <a:gd name="T49" fmla="*/ 15 h 404"/>
                <a:gd name="T50" fmla="*/ 744 w 1875"/>
                <a:gd name="T51" fmla="*/ 34 h 404"/>
                <a:gd name="T52" fmla="*/ 697 w 1875"/>
                <a:gd name="T53" fmla="*/ 38 h 404"/>
                <a:gd name="T54" fmla="*/ 667 w 1875"/>
                <a:gd name="T55" fmla="*/ 19 h 404"/>
                <a:gd name="T56" fmla="*/ 596 w 1875"/>
                <a:gd name="T57" fmla="*/ 17 h 404"/>
                <a:gd name="T58" fmla="*/ 528 w 1875"/>
                <a:gd name="T59" fmla="*/ 17 h 404"/>
                <a:gd name="T60" fmla="*/ 457 w 1875"/>
                <a:gd name="T61" fmla="*/ 22 h 404"/>
                <a:gd name="T62" fmla="*/ 390 w 1875"/>
                <a:gd name="T63" fmla="*/ 40 h 404"/>
                <a:gd name="T64" fmla="*/ 328 w 1875"/>
                <a:gd name="T65" fmla="*/ 38 h 404"/>
                <a:gd name="T66" fmla="*/ 237 w 1875"/>
                <a:gd name="T67" fmla="*/ 57 h 404"/>
                <a:gd name="T68" fmla="*/ 188 w 1875"/>
                <a:gd name="T69" fmla="*/ 93 h 404"/>
                <a:gd name="T70" fmla="*/ 128 w 1875"/>
                <a:gd name="T71" fmla="*/ 118 h 404"/>
                <a:gd name="T72" fmla="*/ 81 w 1875"/>
                <a:gd name="T73" fmla="*/ 152 h 404"/>
                <a:gd name="T74" fmla="*/ 96 w 1875"/>
                <a:gd name="T75" fmla="*/ 178 h 404"/>
                <a:gd name="T76" fmla="*/ 69 w 1875"/>
                <a:gd name="T77" fmla="*/ 224 h 404"/>
                <a:gd name="T78" fmla="*/ 35 w 1875"/>
                <a:gd name="T79" fmla="*/ 255 h 404"/>
                <a:gd name="T80" fmla="*/ 49 w 1875"/>
                <a:gd name="T81" fmla="*/ 307 h 404"/>
                <a:gd name="T82" fmla="*/ 387 w 1875"/>
                <a:gd name="T83" fmla="*/ 368 h 404"/>
                <a:gd name="T84" fmla="*/ 515 w 1875"/>
                <a:gd name="T85" fmla="*/ 377 h 404"/>
                <a:gd name="T86" fmla="*/ 645 w 1875"/>
                <a:gd name="T87" fmla="*/ 395 h 404"/>
                <a:gd name="T88" fmla="*/ 759 w 1875"/>
                <a:gd name="T89" fmla="*/ 386 h 404"/>
                <a:gd name="T90" fmla="*/ 836 w 1875"/>
                <a:gd name="T91" fmla="*/ 383 h 404"/>
                <a:gd name="T92" fmla="*/ 972 w 1875"/>
                <a:gd name="T93" fmla="*/ 375 h 404"/>
                <a:gd name="T94" fmla="*/ 1093 w 1875"/>
                <a:gd name="T95" fmla="*/ 368 h 404"/>
                <a:gd name="T96" fmla="*/ 1114 w 1875"/>
                <a:gd name="T97" fmla="*/ 348 h 404"/>
                <a:gd name="T98" fmla="*/ 1159 w 1875"/>
                <a:gd name="T99" fmla="*/ 350 h 404"/>
                <a:gd name="T100" fmla="*/ 1239 w 1875"/>
                <a:gd name="T101" fmla="*/ 389 h 404"/>
                <a:gd name="T102" fmla="*/ 1274 w 1875"/>
                <a:gd name="T103" fmla="*/ 340 h 404"/>
                <a:gd name="T104" fmla="*/ 1319 w 1875"/>
                <a:gd name="T105" fmla="*/ 382 h 404"/>
                <a:gd name="T106" fmla="*/ 1404 w 1875"/>
                <a:gd name="T107" fmla="*/ 395 h 404"/>
                <a:gd name="T108" fmla="*/ 1452 w 1875"/>
                <a:gd name="T109" fmla="*/ 392 h 404"/>
                <a:gd name="T110" fmla="*/ 1532 w 1875"/>
                <a:gd name="T111" fmla="*/ 386 h 404"/>
                <a:gd name="T112" fmla="*/ 1564 w 1875"/>
                <a:gd name="T113" fmla="*/ 383 h 404"/>
                <a:gd name="T114" fmla="*/ 1624 w 1875"/>
                <a:gd name="T115" fmla="*/ 378 h 404"/>
                <a:gd name="T116" fmla="*/ 1745 w 1875"/>
                <a:gd name="T117" fmla="*/ 373 h 404"/>
                <a:gd name="T118" fmla="*/ 1808 w 1875"/>
                <a:gd name="T119" fmla="*/ 342 h 404"/>
                <a:gd name="T120" fmla="*/ 1793 w 1875"/>
                <a:gd name="T121" fmla="*/ 287 h 404"/>
                <a:gd name="T122" fmla="*/ 1821 w 1875"/>
                <a:gd name="T123" fmla="*/ 268 h 404"/>
                <a:gd name="T124" fmla="*/ 1866 w 1875"/>
                <a:gd name="T125" fmla="*/ 266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5" h="404">
                  <a:moveTo>
                    <a:pt x="1875" y="264"/>
                  </a:moveTo>
                  <a:cubicBezTo>
                    <a:pt x="1872" y="263"/>
                    <a:pt x="1870" y="262"/>
                    <a:pt x="1866" y="263"/>
                  </a:cubicBezTo>
                  <a:cubicBezTo>
                    <a:pt x="1866" y="263"/>
                    <a:pt x="1866" y="263"/>
                    <a:pt x="1866" y="263"/>
                  </a:cubicBezTo>
                  <a:cubicBezTo>
                    <a:pt x="1866" y="263"/>
                    <a:pt x="1865" y="262"/>
                    <a:pt x="1864" y="262"/>
                  </a:cubicBezTo>
                  <a:cubicBezTo>
                    <a:pt x="1864" y="262"/>
                    <a:pt x="1864" y="262"/>
                    <a:pt x="1863" y="263"/>
                  </a:cubicBezTo>
                  <a:cubicBezTo>
                    <a:pt x="1863" y="263"/>
                    <a:pt x="1863" y="264"/>
                    <a:pt x="1864" y="264"/>
                  </a:cubicBezTo>
                  <a:cubicBezTo>
                    <a:pt x="1864" y="264"/>
                    <a:pt x="1864" y="264"/>
                    <a:pt x="1864" y="264"/>
                  </a:cubicBezTo>
                  <a:cubicBezTo>
                    <a:pt x="1863" y="264"/>
                    <a:pt x="1862" y="264"/>
                    <a:pt x="1860" y="264"/>
                  </a:cubicBezTo>
                  <a:cubicBezTo>
                    <a:pt x="1858" y="263"/>
                    <a:pt x="1856" y="263"/>
                    <a:pt x="1854" y="264"/>
                  </a:cubicBezTo>
                  <a:cubicBezTo>
                    <a:pt x="1855" y="263"/>
                    <a:pt x="1856" y="263"/>
                    <a:pt x="1856" y="262"/>
                  </a:cubicBezTo>
                  <a:cubicBezTo>
                    <a:pt x="1851" y="263"/>
                    <a:pt x="1856" y="261"/>
                    <a:pt x="1854" y="260"/>
                  </a:cubicBezTo>
                  <a:cubicBezTo>
                    <a:pt x="1854" y="261"/>
                    <a:pt x="1853" y="262"/>
                    <a:pt x="1851" y="261"/>
                  </a:cubicBezTo>
                  <a:cubicBezTo>
                    <a:pt x="1852" y="260"/>
                    <a:pt x="1852" y="259"/>
                    <a:pt x="1851" y="259"/>
                  </a:cubicBezTo>
                  <a:cubicBezTo>
                    <a:pt x="1850" y="263"/>
                    <a:pt x="1843" y="260"/>
                    <a:pt x="1840" y="261"/>
                  </a:cubicBezTo>
                  <a:cubicBezTo>
                    <a:pt x="1839" y="260"/>
                    <a:pt x="1839" y="259"/>
                    <a:pt x="1839" y="257"/>
                  </a:cubicBezTo>
                  <a:cubicBezTo>
                    <a:pt x="1839" y="257"/>
                    <a:pt x="1839" y="257"/>
                    <a:pt x="1838" y="257"/>
                  </a:cubicBezTo>
                  <a:cubicBezTo>
                    <a:pt x="1838" y="257"/>
                    <a:pt x="1838" y="257"/>
                    <a:pt x="1838" y="257"/>
                  </a:cubicBezTo>
                  <a:cubicBezTo>
                    <a:pt x="1838" y="258"/>
                    <a:pt x="1838" y="260"/>
                    <a:pt x="1839" y="261"/>
                  </a:cubicBezTo>
                  <a:cubicBezTo>
                    <a:pt x="1838" y="262"/>
                    <a:pt x="1834" y="260"/>
                    <a:pt x="1834" y="263"/>
                  </a:cubicBezTo>
                  <a:cubicBezTo>
                    <a:pt x="1835" y="260"/>
                    <a:pt x="1833" y="261"/>
                    <a:pt x="1831" y="261"/>
                  </a:cubicBezTo>
                  <a:cubicBezTo>
                    <a:pt x="1831" y="261"/>
                    <a:pt x="1831" y="261"/>
                    <a:pt x="1831" y="261"/>
                  </a:cubicBezTo>
                  <a:cubicBezTo>
                    <a:pt x="1831" y="261"/>
                    <a:pt x="1831" y="261"/>
                    <a:pt x="1831" y="261"/>
                  </a:cubicBezTo>
                  <a:cubicBezTo>
                    <a:pt x="1831" y="259"/>
                    <a:pt x="1831" y="259"/>
                    <a:pt x="1831" y="259"/>
                  </a:cubicBezTo>
                  <a:cubicBezTo>
                    <a:pt x="1832" y="259"/>
                    <a:pt x="1832" y="258"/>
                    <a:pt x="1832" y="257"/>
                  </a:cubicBezTo>
                  <a:cubicBezTo>
                    <a:pt x="1830" y="253"/>
                    <a:pt x="1825" y="256"/>
                    <a:pt x="1823" y="256"/>
                  </a:cubicBezTo>
                  <a:cubicBezTo>
                    <a:pt x="1825" y="257"/>
                    <a:pt x="1826" y="259"/>
                    <a:pt x="1827" y="260"/>
                  </a:cubicBezTo>
                  <a:cubicBezTo>
                    <a:pt x="1824" y="262"/>
                    <a:pt x="1818" y="260"/>
                    <a:pt x="1816" y="259"/>
                  </a:cubicBezTo>
                  <a:cubicBezTo>
                    <a:pt x="1816" y="259"/>
                    <a:pt x="1816" y="259"/>
                    <a:pt x="1816" y="259"/>
                  </a:cubicBezTo>
                  <a:cubicBezTo>
                    <a:pt x="1816" y="259"/>
                    <a:pt x="1817" y="259"/>
                    <a:pt x="1817" y="259"/>
                  </a:cubicBezTo>
                  <a:cubicBezTo>
                    <a:pt x="1818" y="259"/>
                    <a:pt x="1820" y="259"/>
                    <a:pt x="1820" y="258"/>
                  </a:cubicBezTo>
                  <a:cubicBezTo>
                    <a:pt x="1821" y="257"/>
                    <a:pt x="1821" y="257"/>
                    <a:pt x="1820" y="257"/>
                  </a:cubicBezTo>
                  <a:cubicBezTo>
                    <a:pt x="1820" y="257"/>
                    <a:pt x="1820" y="257"/>
                    <a:pt x="1820" y="257"/>
                  </a:cubicBezTo>
                  <a:cubicBezTo>
                    <a:pt x="1819" y="258"/>
                    <a:pt x="1819" y="258"/>
                    <a:pt x="1818" y="258"/>
                  </a:cubicBezTo>
                  <a:cubicBezTo>
                    <a:pt x="1817" y="258"/>
                    <a:pt x="1816" y="258"/>
                    <a:pt x="1815" y="258"/>
                  </a:cubicBezTo>
                  <a:cubicBezTo>
                    <a:pt x="1813" y="256"/>
                    <a:pt x="1814" y="260"/>
                    <a:pt x="1813" y="260"/>
                  </a:cubicBezTo>
                  <a:cubicBezTo>
                    <a:pt x="1813" y="259"/>
                    <a:pt x="1813" y="257"/>
                    <a:pt x="1813" y="256"/>
                  </a:cubicBezTo>
                  <a:cubicBezTo>
                    <a:pt x="1810" y="255"/>
                    <a:pt x="1807" y="253"/>
                    <a:pt x="1804" y="255"/>
                  </a:cubicBezTo>
                  <a:cubicBezTo>
                    <a:pt x="1804" y="255"/>
                    <a:pt x="1804" y="255"/>
                    <a:pt x="1804" y="255"/>
                  </a:cubicBezTo>
                  <a:cubicBezTo>
                    <a:pt x="1804" y="254"/>
                    <a:pt x="1801" y="254"/>
                    <a:pt x="1801" y="255"/>
                  </a:cubicBezTo>
                  <a:cubicBezTo>
                    <a:pt x="1801" y="255"/>
                    <a:pt x="1801" y="255"/>
                    <a:pt x="1801" y="255"/>
                  </a:cubicBezTo>
                  <a:cubicBezTo>
                    <a:pt x="1801" y="255"/>
                    <a:pt x="1801" y="255"/>
                    <a:pt x="1800" y="255"/>
                  </a:cubicBezTo>
                  <a:cubicBezTo>
                    <a:pt x="1800" y="255"/>
                    <a:pt x="1800" y="255"/>
                    <a:pt x="1801" y="254"/>
                  </a:cubicBezTo>
                  <a:cubicBezTo>
                    <a:pt x="1794" y="256"/>
                    <a:pt x="1790" y="252"/>
                    <a:pt x="1784" y="250"/>
                  </a:cubicBezTo>
                  <a:cubicBezTo>
                    <a:pt x="1785" y="251"/>
                    <a:pt x="1785" y="252"/>
                    <a:pt x="1784" y="251"/>
                  </a:cubicBezTo>
                  <a:cubicBezTo>
                    <a:pt x="1784" y="249"/>
                    <a:pt x="1784" y="248"/>
                    <a:pt x="1785" y="247"/>
                  </a:cubicBezTo>
                  <a:cubicBezTo>
                    <a:pt x="1785" y="247"/>
                    <a:pt x="1785" y="247"/>
                    <a:pt x="1785" y="247"/>
                  </a:cubicBezTo>
                  <a:cubicBezTo>
                    <a:pt x="1786" y="246"/>
                    <a:pt x="1787" y="246"/>
                    <a:pt x="1788" y="247"/>
                  </a:cubicBezTo>
                  <a:cubicBezTo>
                    <a:pt x="1788" y="247"/>
                    <a:pt x="1789" y="247"/>
                    <a:pt x="1789" y="247"/>
                  </a:cubicBezTo>
                  <a:cubicBezTo>
                    <a:pt x="1789" y="247"/>
                    <a:pt x="1789" y="247"/>
                    <a:pt x="1790" y="246"/>
                  </a:cubicBezTo>
                  <a:cubicBezTo>
                    <a:pt x="1790" y="246"/>
                    <a:pt x="1789" y="245"/>
                    <a:pt x="1789" y="245"/>
                  </a:cubicBezTo>
                  <a:cubicBezTo>
                    <a:pt x="1788" y="244"/>
                    <a:pt x="1787" y="244"/>
                    <a:pt x="1785" y="244"/>
                  </a:cubicBezTo>
                  <a:cubicBezTo>
                    <a:pt x="1785" y="244"/>
                    <a:pt x="1785" y="244"/>
                    <a:pt x="1785" y="244"/>
                  </a:cubicBezTo>
                  <a:cubicBezTo>
                    <a:pt x="1785" y="242"/>
                    <a:pt x="1782" y="244"/>
                    <a:pt x="1782" y="242"/>
                  </a:cubicBezTo>
                  <a:cubicBezTo>
                    <a:pt x="1783" y="242"/>
                    <a:pt x="1784" y="238"/>
                    <a:pt x="1785" y="240"/>
                  </a:cubicBezTo>
                  <a:cubicBezTo>
                    <a:pt x="1785" y="242"/>
                    <a:pt x="1788" y="237"/>
                    <a:pt x="1792" y="239"/>
                  </a:cubicBezTo>
                  <a:cubicBezTo>
                    <a:pt x="1792" y="239"/>
                    <a:pt x="1792" y="239"/>
                    <a:pt x="1792" y="239"/>
                  </a:cubicBezTo>
                  <a:cubicBezTo>
                    <a:pt x="1792" y="241"/>
                    <a:pt x="1787" y="241"/>
                    <a:pt x="1790" y="243"/>
                  </a:cubicBezTo>
                  <a:cubicBezTo>
                    <a:pt x="1790" y="241"/>
                    <a:pt x="1792" y="241"/>
                    <a:pt x="1793" y="240"/>
                  </a:cubicBezTo>
                  <a:cubicBezTo>
                    <a:pt x="1793" y="240"/>
                    <a:pt x="1793" y="240"/>
                    <a:pt x="1793" y="240"/>
                  </a:cubicBezTo>
                  <a:cubicBezTo>
                    <a:pt x="1793" y="240"/>
                    <a:pt x="1793" y="240"/>
                    <a:pt x="1793" y="240"/>
                  </a:cubicBezTo>
                  <a:cubicBezTo>
                    <a:pt x="1796" y="235"/>
                    <a:pt x="1801" y="240"/>
                    <a:pt x="1803" y="237"/>
                  </a:cubicBezTo>
                  <a:cubicBezTo>
                    <a:pt x="1803" y="237"/>
                    <a:pt x="1803" y="237"/>
                    <a:pt x="1803" y="237"/>
                  </a:cubicBezTo>
                  <a:cubicBezTo>
                    <a:pt x="1803" y="237"/>
                    <a:pt x="1804" y="238"/>
                    <a:pt x="1804" y="238"/>
                  </a:cubicBezTo>
                  <a:cubicBezTo>
                    <a:pt x="1804" y="238"/>
                    <a:pt x="1805" y="238"/>
                    <a:pt x="1805" y="238"/>
                  </a:cubicBezTo>
                  <a:cubicBezTo>
                    <a:pt x="1805" y="238"/>
                    <a:pt x="1805" y="237"/>
                    <a:pt x="1805" y="237"/>
                  </a:cubicBezTo>
                  <a:cubicBezTo>
                    <a:pt x="1805" y="237"/>
                    <a:pt x="1805" y="237"/>
                    <a:pt x="1805" y="237"/>
                  </a:cubicBezTo>
                  <a:cubicBezTo>
                    <a:pt x="1804" y="237"/>
                    <a:pt x="1804" y="236"/>
                    <a:pt x="1803" y="236"/>
                  </a:cubicBezTo>
                  <a:cubicBezTo>
                    <a:pt x="1803" y="233"/>
                    <a:pt x="1800" y="236"/>
                    <a:pt x="1798" y="233"/>
                  </a:cubicBezTo>
                  <a:cubicBezTo>
                    <a:pt x="1801" y="232"/>
                    <a:pt x="1797" y="230"/>
                    <a:pt x="1796" y="227"/>
                  </a:cubicBezTo>
                  <a:cubicBezTo>
                    <a:pt x="1798" y="227"/>
                    <a:pt x="1798" y="226"/>
                    <a:pt x="1797" y="223"/>
                  </a:cubicBezTo>
                  <a:cubicBezTo>
                    <a:pt x="1799" y="223"/>
                    <a:pt x="1799" y="223"/>
                    <a:pt x="1799" y="223"/>
                  </a:cubicBezTo>
                  <a:cubicBezTo>
                    <a:pt x="1799" y="223"/>
                    <a:pt x="1800" y="223"/>
                    <a:pt x="1800" y="223"/>
                  </a:cubicBezTo>
                  <a:cubicBezTo>
                    <a:pt x="1800" y="222"/>
                    <a:pt x="1800" y="222"/>
                    <a:pt x="1799" y="222"/>
                  </a:cubicBezTo>
                  <a:cubicBezTo>
                    <a:pt x="1797" y="222"/>
                    <a:pt x="1797" y="222"/>
                    <a:pt x="1797" y="222"/>
                  </a:cubicBezTo>
                  <a:cubicBezTo>
                    <a:pt x="1795" y="221"/>
                    <a:pt x="1793" y="221"/>
                    <a:pt x="1792" y="224"/>
                  </a:cubicBezTo>
                  <a:cubicBezTo>
                    <a:pt x="1792" y="218"/>
                    <a:pt x="1789" y="222"/>
                    <a:pt x="1788" y="218"/>
                  </a:cubicBezTo>
                  <a:cubicBezTo>
                    <a:pt x="1789" y="219"/>
                    <a:pt x="1792" y="216"/>
                    <a:pt x="1790" y="216"/>
                  </a:cubicBezTo>
                  <a:cubicBezTo>
                    <a:pt x="1790" y="217"/>
                    <a:pt x="1789" y="215"/>
                    <a:pt x="1788" y="215"/>
                  </a:cubicBezTo>
                  <a:cubicBezTo>
                    <a:pt x="1789" y="215"/>
                    <a:pt x="1789" y="214"/>
                    <a:pt x="1790" y="214"/>
                  </a:cubicBezTo>
                  <a:cubicBezTo>
                    <a:pt x="1789" y="213"/>
                    <a:pt x="1789" y="213"/>
                    <a:pt x="1789" y="213"/>
                  </a:cubicBezTo>
                  <a:cubicBezTo>
                    <a:pt x="1790" y="214"/>
                    <a:pt x="1791" y="215"/>
                    <a:pt x="1792" y="215"/>
                  </a:cubicBezTo>
                  <a:cubicBezTo>
                    <a:pt x="1792" y="215"/>
                    <a:pt x="1792" y="215"/>
                    <a:pt x="1792" y="215"/>
                  </a:cubicBezTo>
                  <a:cubicBezTo>
                    <a:pt x="1792" y="215"/>
                    <a:pt x="1793" y="215"/>
                    <a:pt x="1793" y="215"/>
                  </a:cubicBezTo>
                  <a:cubicBezTo>
                    <a:pt x="1793" y="214"/>
                    <a:pt x="1793" y="214"/>
                    <a:pt x="1792" y="214"/>
                  </a:cubicBezTo>
                  <a:cubicBezTo>
                    <a:pt x="1792" y="214"/>
                    <a:pt x="1791" y="213"/>
                    <a:pt x="1790" y="213"/>
                  </a:cubicBezTo>
                  <a:cubicBezTo>
                    <a:pt x="1790" y="213"/>
                    <a:pt x="1790" y="212"/>
                    <a:pt x="1790" y="212"/>
                  </a:cubicBezTo>
                  <a:cubicBezTo>
                    <a:pt x="1790" y="212"/>
                    <a:pt x="1790" y="212"/>
                    <a:pt x="1790" y="212"/>
                  </a:cubicBezTo>
                  <a:cubicBezTo>
                    <a:pt x="1791" y="212"/>
                    <a:pt x="1791" y="212"/>
                    <a:pt x="1792" y="211"/>
                  </a:cubicBezTo>
                  <a:cubicBezTo>
                    <a:pt x="1792" y="211"/>
                    <a:pt x="1792" y="210"/>
                    <a:pt x="1792" y="209"/>
                  </a:cubicBezTo>
                  <a:cubicBezTo>
                    <a:pt x="1792" y="209"/>
                    <a:pt x="1791" y="208"/>
                    <a:pt x="1790" y="209"/>
                  </a:cubicBezTo>
                  <a:cubicBezTo>
                    <a:pt x="1790" y="209"/>
                    <a:pt x="1790" y="209"/>
                    <a:pt x="1789" y="209"/>
                  </a:cubicBezTo>
                  <a:cubicBezTo>
                    <a:pt x="1787" y="209"/>
                    <a:pt x="1785" y="208"/>
                    <a:pt x="1785" y="206"/>
                  </a:cubicBezTo>
                  <a:cubicBezTo>
                    <a:pt x="1786" y="206"/>
                    <a:pt x="1786" y="206"/>
                    <a:pt x="1786" y="206"/>
                  </a:cubicBezTo>
                  <a:cubicBezTo>
                    <a:pt x="1786" y="205"/>
                    <a:pt x="1786" y="205"/>
                    <a:pt x="1786" y="205"/>
                  </a:cubicBezTo>
                  <a:cubicBezTo>
                    <a:pt x="1786" y="205"/>
                    <a:pt x="1787" y="205"/>
                    <a:pt x="1787" y="205"/>
                  </a:cubicBezTo>
                  <a:cubicBezTo>
                    <a:pt x="1787" y="206"/>
                    <a:pt x="1788" y="205"/>
                    <a:pt x="1788" y="205"/>
                  </a:cubicBezTo>
                  <a:cubicBezTo>
                    <a:pt x="1788" y="204"/>
                    <a:pt x="1788" y="204"/>
                    <a:pt x="1788" y="204"/>
                  </a:cubicBezTo>
                  <a:cubicBezTo>
                    <a:pt x="1788" y="204"/>
                    <a:pt x="1788" y="204"/>
                    <a:pt x="1788" y="204"/>
                  </a:cubicBezTo>
                  <a:cubicBezTo>
                    <a:pt x="1788" y="204"/>
                    <a:pt x="1787" y="204"/>
                    <a:pt x="1787" y="204"/>
                  </a:cubicBezTo>
                  <a:cubicBezTo>
                    <a:pt x="1786" y="203"/>
                    <a:pt x="1787" y="201"/>
                    <a:pt x="1787" y="200"/>
                  </a:cubicBezTo>
                  <a:cubicBezTo>
                    <a:pt x="1786" y="200"/>
                    <a:pt x="1786" y="199"/>
                    <a:pt x="1786" y="199"/>
                  </a:cubicBezTo>
                  <a:cubicBezTo>
                    <a:pt x="1786" y="199"/>
                    <a:pt x="1786" y="199"/>
                    <a:pt x="1786" y="199"/>
                  </a:cubicBezTo>
                  <a:cubicBezTo>
                    <a:pt x="1785" y="197"/>
                    <a:pt x="1782" y="197"/>
                    <a:pt x="1780" y="197"/>
                  </a:cubicBezTo>
                  <a:cubicBezTo>
                    <a:pt x="1780" y="197"/>
                    <a:pt x="1780" y="197"/>
                    <a:pt x="1780" y="197"/>
                  </a:cubicBezTo>
                  <a:cubicBezTo>
                    <a:pt x="1780" y="198"/>
                    <a:pt x="1780" y="198"/>
                    <a:pt x="1780" y="198"/>
                  </a:cubicBezTo>
                  <a:cubicBezTo>
                    <a:pt x="1780" y="198"/>
                    <a:pt x="1780" y="199"/>
                    <a:pt x="1780" y="199"/>
                  </a:cubicBezTo>
                  <a:cubicBezTo>
                    <a:pt x="1776" y="197"/>
                    <a:pt x="1776" y="193"/>
                    <a:pt x="1774" y="192"/>
                  </a:cubicBezTo>
                  <a:cubicBezTo>
                    <a:pt x="1773" y="191"/>
                    <a:pt x="1769" y="194"/>
                    <a:pt x="1765" y="191"/>
                  </a:cubicBezTo>
                  <a:cubicBezTo>
                    <a:pt x="1765" y="190"/>
                    <a:pt x="1767" y="191"/>
                    <a:pt x="1766" y="188"/>
                  </a:cubicBezTo>
                  <a:cubicBezTo>
                    <a:pt x="1766" y="188"/>
                    <a:pt x="1766" y="188"/>
                    <a:pt x="1766" y="188"/>
                  </a:cubicBezTo>
                  <a:cubicBezTo>
                    <a:pt x="1767" y="188"/>
                    <a:pt x="1768" y="188"/>
                    <a:pt x="1768" y="188"/>
                  </a:cubicBezTo>
                  <a:cubicBezTo>
                    <a:pt x="1769" y="189"/>
                    <a:pt x="1769" y="189"/>
                    <a:pt x="1770" y="189"/>
                  </a:cubicBezTo>
                  <a:cubicBezTo>
                    <a:pt x="1770" y="189"/>
                    <a:pt x="1770" y="189"/>
                    <a:pt x="1770" y="189"/>
                  </a:cubicBezTo>
                  <a:cubicBezTo>
                    <a:pt x="1771" y="189"/>
                    <a:pt x="1771" y="189"/>
                    <a:pt x="1771" y="189"/>
                  </a:cubicBezTo>
                  <a:cubicBezTo>
                    <a:pt x="1771" y="189"/>
                    <a:pt x="1771" y="188"/>
                    <a:pt x="1771" y="188"/>
                  </a:cubicBezTo>
                  <a:cubicBezTo>
                    <a:pt x="1771" y="188"/>
                    <a:pt x="1771" y="188"/>
                    <a:pt x="1771" y="188"/>
                  </a:cubicBezTo>
                  <a:cubicBezTo>
                    <a:pt x="1773" y="188"/>
                    <a:pt x="1772" y="190"/>
                    <a:pt x="1771" y="191"/>
                  </a:cubicBezTo>
                  <a:cubicBezTo>
                    <a:pt x="1774" y="190"/>
                    <a:pt x="1777" y="190"/>
                    <a:pt x="1780" y="192"/>
                  </a:cubicBezTo>
                  <a:cubicBezTo>
                    <a:pt x="1780" y="192"/>
                    <a:pt x="1780" y="192"/>
                    <a:pt x="1780" y="192"/>
                  </a:cubicBezTo>
                  <a:cubicBezTo>
                    <a:pt x="1782" y="193"/>
                    <a:pt x="1785" y="194"/>
                    <a:pt x="1787" y="195"/>
                  </a:cubicBezTo>
                  <a:cubicBezTo>
                    <a:pt x="1789" y="196"/>
                    <a:pt x="1791" y="196"/>
                    <a:pt x="1792" y="197"/>
                  </a:cubicBezTo>
                  <a:cubicBezTo>
                    <a:pt x="1792" y="197"/>
                    <a:pt x="1792" y="197"/>
                    <a:pt x="1793" y="197"/>
                  </a:cubicBezTo>
                  <a:cubicBezTo>
                    <a:pt x="1793" y="197"/>
                    <a:pt x="1793" y="197"/>
                    <a:pt x="1793" y="197"/>
                  </a:cubicBezTo>
                  <a:cubicBezTo>
                    <a:pt x="1793" y="196"/>
                    <a:pt x="1793" y="196"/>
                    <a:pt x="1793" y="196"/>
                  </a:cubicBezTo>
                  <a:cubicBezTo>
                    <a:pt x="1791" y="195"/>
                    <a:pt x="1789" y="194"/>
                    <a:pt x="1788" y="194"/>
                  </a:cubicBezTo>
                  <a:cubicBezTo>
                    <a:pt x="1785" y="193"/>
                    <a:pt x="1783" y="192"/>
                    <a:pt x="1781" y="191"/>
                  </a:cubicBezTo>
                  <a:cubicBezTo>
                    <a:pt x="1781" y="191"/>
                    <a:pt x="1781" y="191"/>
                    <a:pt x="1781" y="190"/>
                  </a:cubicBezTo>
                  <a:cubicBezTo>
                    <a:pt x="1782" y="192"/>
                    <a:pt x="1785" y="191"/>
                    <a:pt x="1785" y="189"/>
                  </a:cubicBezTo>
                  <a:cubicBezTo>
                    <a:pt x="1786" y="189"/>
                    <a:pt x="1786" y="189"/>
                    <a:pt x="1786" y="189"/>
                  </a:cubicBezTo>
                  <a:cubicBezTo>
                    <a:pt x="1786" y="189"/>
                    <a:pt x="1786" y="189"/>
                    <a:pt x="1786" y="189"/>
                  </a:cubicBezTo>
                  <a:cubicBezTo>
                    <a:pt x="1786" y="188"/>
                    <a:pt x="1786" y="188"/>
                    <a:pt x="1786" y="188"/>
                  </a:cubicBezTo>
                  <a:cubicBezTo>
                    <a:pt x="1786" y="188"/>
                    <a:pt x="1786" y="188"/>
                    <a:pt x="1786" y="188"/>
                  </a:cubicBezTo>
                  <a:cubicBezTo>
                    <a:pt x="1787" y="187"/>
                    <a:pt x="1785" y="183"/>
                    <a:pt x="1786" y="183"/>
                  </a:cubicBezTo>
                  <a:cubicBezTo>
                    <a:pt x="1786" y="183"/>
                    <a:pt x="1786" y="183"/>
                    <a:pt x="1786" y="183"/>
                  </a:cubicBezTo>
                  <a:cubicBezTo>
                    <a:pt x="1788" y="183"/>
                    <a:pt x="1789" y="183"/>
                    <a:pt x="1790" y="184"/>
                  </a:cubicBezTo>
                  <a:cubicBezTo>
                    <a:pt x="1790" y="184"/>
                    <a:pt x="1790" y="184"/>
                    <a:pt x="1790" y="184"/>
                  </a:cubicBezTo>
                  <a:cubicBezTo>
                    <a:pt x="1790" y="184"/>
                    <a:pt x="1790" y="185"/>
                    <a:pt x="1790" y="185"/>
                  </a:cubicBezTo>
                  <a:cubicBezTo>
                    <a:pt x="1790" y="185"/>
                    <a:pt x="1790" y="186"/>
                    <a:pt x="1790" y="186"/>
                  </a:cubicBezTo>
                  <a:cubicBezTo>
                    <a:pt x="1790" y="186"/>
                    <a:pt x="1790" y="186"/>
                    <a:pt x="1790" y="186"/>
                  </a:cubicBezTo>
                  <a:cubicBezTo>
                    <a:pt x="1791" y="186"/>
                    <a:pt x="1791" y="186"/>
                    <a:pt x="1791" y="185"/>
                  </a:cubicBezTo>
                  <a:cubicBezTo>
                    <a:pt x="1791" y="185"/>
                    <a:pt x="1791" y="185"/>
                    <a:pt x="1791" y="184"/>
                  </a:cubicBezTo>
                  <a:cubicBezTo>
                    <a:pt x="1791" y="184"/>
                    <a:pt x="1791" y="184"/>
                    <a:pt x="1791" y="184"/>
                  </a:cubicBezTo>
                  <a:cubicBezTo>
                    <a:pt x="1791" y="184"/>
                    <a:pt x="1791" y="184"/>
                    <a:pt x="1791" y="184"/>
                  </a:cubicBezTo>
                  <a:cubicBezTo>
                    <a:pt x="1792" y="183"/>
                    <a:pt x="1793" y="183"/>
                    <a:pt x="1794" y="183"/>
                  </a:cubicBezTo>
                  <a:cubicBezTo>
                    <a:pt x="1795" y="183"/>
                    <a:pt x="1796" y="184"/>
                    <a:pt x="1797" y="183"/>
                  </a:cubicBezTo>
                  <a:cubicBezTo>
                    <a:pt x="1797" y="183"/>
                    <a:pt x="1797" y="183"/>
                    <a:pt x="1797" y="183"/>
                  </a:cubicBezTo>
                  <a:cubicBezTo>
                    <a:pt x="1797" y="183"/>
                    <a:pt x="1797" y="183"/>
                    <a:pt x="1797" y="183"/>
                  </a:cubicBezTo>
                  <a:cubicBezTo>
                    <a:pt x="1798" y="186"/>
                    <a:pt x="1801" y="187"/>
                    <a:pt x="1803" y="184"/>
                  </a:cubicBezTo>
                  <a:cubicBezTo>
                    <a:pt x="1802" y="182"/>
                    <a:pt x="1801" y="181"/>
                    <a:pt x="1798" y="181"/>
                  </a:cubicBezTo>
                  <a:cubicBezTo>
                    <a:pt x="1798" y="180"/>
                    <a:pt x="1798" y="180"/>
                    <a:pt x="1798" y="179"/>
                  </a:cubicBezTo>
                  <a:cubicBezTo>
                    <a:pt x="1798" y="179"/>
                    <a:pt x="1798" y="178"/>
                    <a:pt x="1798" y="178"/>
                  </a:cubicBezTo>
                  <a:cubicBezTo>
                    <a:pt x="1797" y="177"/>
                    <a:pt x="1797" y="177"/>
                    <a:pt x="1797" y="177"/>
                  </a:cubicBezTo>
                  <a:cubicBezTo>
                    <a:pt x="1797" y="177"/>
                    <a:pt x="1797" y="177"/>
                    <a:pt x="1797" y="177"/>
                  </a:cubicBezTo>
                  <a:cubicBezTo>
                    <a:pt x="1792" y="177"/>
                    <a:pt x="1788" y="176"/>
                    <a:pt x="1784" y="176"/>
                  </a:cubicBezTo>
                  <a:cubicBezTo>
                    <a:pt x="1784" y="176"/>
                    <a:pt x="1784" y="176"/>
                    <a:pt x="1784" y="176"/>
                  </a:cubicBezTo>
                  <a:cubicBezTo>
                    <a:pt x="1784" y="176"/>
                    <a:pt x="1784" y="176"/>
                    <a:pt x="1784" y="176"/>
                  </a:cubicBezTo>
                  <a:cubicBezTo>
                    <a:pt x="1783" y="176"/>
                    <a:pt x="1783" y="175"/>
                    <a:pt x="1783" y="175"/>
                  </a:cubicBezTo>
                  <a:cubicBezTo>
                    <a:pt x="1782" y="175"/>
                    <a:pt x="1782" y="174"/>
                    <a:pt x="1781" y="174"/>
                  </a:cubicBezTo>
                  <a:cubicBezTo>
                    <a:pt x="1781" y="174"/>
                    <a:pt x="1780" y="174"/>
                    <a:pt x="1780" y="174"/>
                  </a:cubicBezTo>
                  <a:cubicBezTo>
                    <a:pt x="1780" y="174"/>
                    <a:pt x="1780" y="174"/>
                    <a:pt x="1780" y="174"/>
                  </a:cubicBezTo>
                  <a:cubicBezTo>
                    <a:pt x="1779" y="172"/>
                    <a:pt x="1776" y="172"/>
                    <a:pt x="1776" y="170"/>
                  </a:cubicBezTo>
                  <a:cubicBezTo>
                    <a:pt x="1776" y="170"/>
                    <a:pt x="1776" y="170"/>
                    <a:pt x="1776" y="170"/>
                  </a:cubicBezTo>
                  <a:cubicBezTo>
                    <a:pt x="1776" y="170"/>
                    <a:pt x="1777" y="170"/>
                    <a:pt x="1777" y="170"/>
                  </a:cubicBezTo>
                  <a:cubicBezTo>
                    <a:pt x="1777" y="170"/>
                    <a:pt x="1778" y="170"/>
                    <a:pt x="1778" y="171"/>
                  </a:cubicBezTo>
                  <a:cubicBezTo>
                    <a:pt x="1778" y="171"/>
                    <a:pt x="1778" y="171"/>
                    <a:pt x="1779" y="170"/>
                  </a:cubicBezTo>
                  <a:cubicBezTo>
                    <a:pt x="1779" y="170"/>
                    <a:pt x="1779" y="170"/>
                    <a:pt x="1778" y="169"/>
                  </a:cubicBezTo>
                  <a:cubicBezTo>
                    <a:pt x="1778" y="169"/>
                    <a:pt x="1777" y="168"/>
                    <a:pt x="1777" y="168"/>
                  </a:cubicBezTo>
                  <a:cubicBezTo>
                    <a:pt x="1776" y="168"/>
                    <a:pt x="1776" y="168"/>
                    <a:pt x="1776" y="168"/>
                  </a:cubicBezTo>
                  <a:cubicBezTo>
                    <a:pt x="1776" y="168"/>
                    <a:pt x="1776" y="168"/>
                    <a:pt x="1776" y="168"/>
                  </a:cubicBezTo>
                  <a:cubicBezTo>
                    <a:pt x="1776" y="169"/>
                    <a:pt x="1776" y="169"/>
                    <a:pt x="1776" y="169"/>
                  </a:cubicBezTo>
                  <a:cubicBezTo>
                    <a:pt x="1776" y="169"/>
                    <a:pt x="1775" y="169"/>
                    <a:pt x="1775" y="169"/>
                  </a:cubicBezTo>
                  <a:cubicBezTo>
                    <a:pt x="1775" y="169"/>
                    <a:pt x="1775" y="169"/>
                    <a:pt x="1775" y="169"/>
                  </a:cubicBezTo>
                  <a:cubicBezTo>
                    <a:pt x="1773" y="165"/>
                    <a:pt x="1774" y="163"/>
                    <a:pt x="1772" y="158"/>
                  </a:cubicBezTo>
                  <a:cubicBezTo>
                    <a:pt x="1773" y="159"/>
                    <a:pt x="1774" y="159"/>
                    <a:pt x="1775" y="158"/>
                  </a:cubicBezTo>
                  <a:cubicBezTo>
                    <a:pt x="1773" y="155"/>
                    <a:pt x="1770" y="154"/>
                    <a:pt x="1767" y="154"/>
                  </a:cubicBezTo>
                  <a:cubicBezTo>
                    <a:pt x="1767" y="149"/>
                    <a:pt x="1766" y="151"/>
                    <a:pt x="1765" y="146"/>
                  </a:cubicBezTo>
                  <a:cubicBezTo>
                    <a:pt x="1765" y="146"/>
                    <a:pt x="1765" y="146"/>
                    <a:pt x="1765" y="146"/>
                  </a:cubicBezTo>
                  <a:cubicBezTo>
                    <a:pt x="1766" y="146"/>
                    <a:pt x="1767" y="147"/>
                    <a:pt x="1768" y="147"/>
                  </a:cubicBezTo>
                  <a:cubicBezTo>
                    <a:pt x="1769" y="147"/>
                    <a:pt x="1769" y="148"/>
                    <a:pt x="1770" y="148"/>
                  </a:cubicBezTo>
                  <a:cubicBezTo>
                    <a:pt x="1771" y="148"/>
                    <a:pt x="1771" y="148"/>
                    <a:pt x="1772" y="148"/>
                  </a:cubicBezTo>
                  <a:cubicBezTo>
                    <a:pt x="1772" y="148"/>
                    <a:pt x="1772" y="148"/>
                    <a:pt x="1772" y="148"/>
                  </a:cubicBezTo>
                  <a:cubicBezTo>
                    <a:pt x="1772" y="148"/>
                    <a:pt x="1772" y="148"/>
                    <a:pt x="1773" y="148"/>
                  </a:cubicBezTo>
                  <a:cubicBezTo>
                    <a:pt x="1773" y="148"/>
                    <a:pt x="1773" y="148"/>
                    <a:pt x="1773" y="148"/>
                  </a:cubicBezTo>
                  <a:cubicBezTo>
                    <a:pt x="1773" y="148"/>
                    <a:pt x="1773" y="148"/>
                    <a:pt x="1773" y="148"/>
                  </a:cubicBezTo>
                  <a:cubicBezTo>
                    <a:pt x="1774" y="148"/>
                    <a:pt x="1774" y="147"/>
                    <a:pt x="1774" y="147"/>
                  </a:cubicBezTo>
                  <a:cubicBezTo>
                    <a:pt x="1774" y="146"/>
                    <a:pt x="1774" y="146"/>
                    <a:pt x="1774" y="146"/>
                  </a:cubicBezTo>
                  <a:cubicBezTo>
                    <a:pt x="1773" y="146"/>
                    <a:pt x="1773" y="146"/>
                    <a:pt x="1773" y="146"/>
                  </a:cubicBezTo>
                  <a:cubicBezTo>
                    <a:pt x="1773" y="146"/>
                    <a:pt x="1772" y="146"/>
                    <a:pt x="1772" y="146"/>
                  </a:cubicBezTo>
                  <a:cubicBezTo>
                    <a:pt x="1772" y="145"/>
                    <a:pt x="1772" y="144"/>
                    <a:pt x="1771" y="144"/>
                  </a:cubicBezTo>
                  <a:cubicBezTo>
                    <a:pt x="1771" y="144"/>
                    <a:pt x="1770" y="144"/>
                    <a:pt x="1770" y="144"/>
                  </a:cubicBezTo>
                  <a:cubicBezTo>
                    <a:pt x="1770" y="145"/>
                    <a:pt x="1770" y="145"/>
                    <a:pt x="1770" y="145"/>
                  </a:cubicBezTo>
                  <a:cubicBezTo>
                    <a:pt x="1771" y="145"/>
                    <a:pt x="1771" y="146"/>
                    <a:pt x="1771" y="146"/>
                  </a:cubicBezTo>
                  <a:cubicBezTo>
                    <a:pt x="1770" y="147"/>
                    <a:pt x="1769" y="146"/>
                    <a:pt x="1768" y="146"/>
                  </a:cubicBezTo>
                  <a:cubicBezTo>
                    <a:pt x="1767" y="145"/>
                    <a:pt x="1766" y="145"/>
                    <a:pt x="1765" y="145"/>
                  </a:cubicBezTo>
                  <a:cubicBezTo>
                    <a:pt x="1764" y="144"/>
                    <a:pt x="1763" y="143"/>
                    <a:pt x="1763" y="142"/>
                  </a:cubicBezTo>
                  <a:cubicBezTo>
                    <a:pt x="1761" y="141"/>
                    <a:pt x="1761" y="143"/>
                    <a:pt x="1759" y="143"/>
                  </a:cubicBezTo>
                  <a:cubicBezTo>
                    <a:pt x="1759" y="138"/>
                    <a:pt x="1756" y="136"/>
                    <a:pt x="1754" y="135"/>
                  </a:cubicBezTo>
                  <a:cubicBezTo>
                    <a:pt x="1753" y="133"/>
                    <a:pt x="1757" y="136"/>
                    <a:pt x="1756" y="133"/>
                  </a:cubicBezTo>
                  <a:cubicBezTo>
                    <a:pt x="1755" y="133"/>
                    <a:pt x="1754" y="132"/>
                    <a:pt x="1753" y="132"/>
                  </a:cubicBezTo>
                  <a:cubicBezTo>
                    <a:pt x="1755" y="135"/>
                    <a:pt x="1751" y="137"/>
                    <a:pt x="1750" y="133"/>
                  </a:cubicBezTo>
                  <a:cubicBezTo>
                    <a:pt x="1751" y="133"/>
                    <a:pt x="1751" y="135"/>
                    <a:pt x="1751" y="132"/>
                  </a:cubicBezTo>
                  <a:cubicBezTo>
                    <a:pt x="1749" y="133"/>
                    <a:pt x="1746" y="129"/>
                    <a:pt x="1747" y="128"/>
                  </a:cubicBezTo>
                  <a:cubicBezTo>
                    <a:pt x="1747" y="128"/>
                    <a:pt x="1747" y="128"/>
                    <a:pt x="1747" y="128"/>
                  </a:cubicBezTo>
                  <a:cubicBezTo>
                    <a:pt x="1747" y="128"/>
                    <a:pt x="1748" y="127"/>
                    <a:pt x="1748" y="127"/>
                  </a:cubicBezTo>
                  <a:cubicBezTo>
                    <a:pt x="1748" y="128"/>
                    <a:pt x="1748" y="128"/>
                    <a:pt x="1748" y="128"/>
                  </a:cubicBezTo>
                  <a:cubicBezTo>
                    <a:pt x="1749" y="129"/>
                    <a:pt x="1749" y="129"/>
                    <a:pt x="1749" y="129"/>
                  </a:cubicBezTo>
                  <a:cubicBezTo>
                    <a:pt x="1749" y="129"/>
                    <a:pt x="1749" y="129"/>
                    <a:pt x="1749" y="129"/>
                  </a:cubicBezTo>
                  <a:cubicBezTo>
                    <a:pt x="1750" y="129"/>
                    <a:pt x="1750" y="130"/>
                    <a:pt x="1750" y="130"/>
                  </a:cubicBezTo>
                  <a:cubicBezTo>
                    <a:pt x="1751" y="130"/>
                    <a:pt x="1752" y="129"/>
                    <a:pt x="1752" y="129"/>
                  </a:cubicBezTo>
                  <a:cubicBezTo>
                    <a:pt x="1753" y="129"/>
                    <a:pt x="1753" y="129"/>
                    <a:pt x="1754" y="129"/>
                  </a:cubicBezTo>
                  <a:cubicBezTo>
                    <a:pt x="1754" y="129"/>
                    <a:pt x="1754" y="128"/>
                    <a:pt x="1754" y="128"/>
                  </a:cubicBezTo>
                  <a:cubicBezTo>
                    <a:pt x="1754" y="128"/>
                    <a:pt x="1754" y="127"/>
                    <a:pt x="1753" y="127"/>
                  </a:cubicBezTo>
                  <a:cubicBezTo>
                    <a:pt x="1753" y="127"/>
                    <a:pt x="1752" y="128"/>
                    <a:pt x="1752" y="128"/>
                  </a:cubicBezTo>
                  <a:cubicBezTo>
                    <a:pt x="1751" y="128"/>
                    <a:pt x="1750" y="128"/>
                    <a:pt x="1750" y="128"/>
                  </a:cubicBezTo>
                  <a:cubicBezTo>
                    <a:pt x="1750" y="128"/>
                    <a:pt x="1750" y="128"/>
                    <a:pt x="1750" y="127"/>
                  </a:cubicBezTo>
                  <a:cubicBezTo>
                    <a:pt x="1749" y="127"/>
                    <a:pt x="1749" y="126"/>
                    <a:pt x="1748" y="126"/>
                  </a:cubicBezTo>
                  <a:cubicBezTo>
                    <a:pt x="1748" y="126"/>
                    <a:pt x="1748" y="126"/>
                    <a:pt x="1748" y="126"/>
                  </a:cubicBezTo>
                  <a:cubicBezTo>
                    <a:pt x="1748" y="126"/>
                    <a:pt x="1748" y="126"/>
                    <a:pt x="1748" y="126"/>
                  </a:cubicBezTo>
                  <a:cubicBezTo>
                    <a:pt x="1747" y="126"/>
                    <a:pt x="1747" y="126"/>
                    <a:pt x="1747" y="126"/>
                  </a:cubicBezTo>
                  <a:cubicBezTo>
                    <a:pt x="1745" y="125"/>
                    <a:pt x="1749" y="125"/>
                    <a:pt x="1749" y="123"/>
                  </a:cubicBezTo>
                  <a:cubicBezTo>
                    <a:pt x="1747" y="121"/>
                    <a:pt x="1744" y="125"/>
                    <a:pt x="1743" y="121"/>
                  </a:cubicBezTo>
                  <a:cubicBezTo>
                    <a:pt x="1746" y="123"/>
                    <a:pt x="1741" y="120"/>
                    <a:pt x="1744" y="118"/>
                  </a:cubicBezTo>
                  <a:cubicBezTo>
                    <a:pt x="1741" y="117"/>
                    <a:pt x="1740" y="114"/>
                    <a:pt x="1737" y="114"/>
                  </a:cubicBezTo>
                  <a:cubicBezTo>
                    <a:pt x="1736" y="116"/>
                    <a:pt x="1739" y="117"/>
                    <a:pt x="1737" y="117"/>
                  </a:cubicBezTo>
                  <a:cubicBezTo>
                    <a:pt x="1735" y="116"/>
                    <a:pt x="1734" y="114"/>
                    <a:pt x="1733" y="117"/>
                  </a:cubicBezTo>
                  <a:cubicBezTo>
                    <a:pt x="1734" y="117"/>
                    <a:pt x="1735" y="118"/>
                    <a:pt x="1734" y="118"/>
                  </a:cubicBezTo>
                  <a:cubicBezTo>
                    <a:pt x="1731" y="116"/>
                    <a:pt x="1733" y="114"/>
                    <a:pt x="1729" y="113"/>
                  </a:cubicBezTo>
                  <a:cubicBezTo>
                    <a:pt x="1730" y="112"/>
                    <a:pt x="1730" y="112"/>
                    <a:pt x="1730" y="112"/>
                  </a:cubicBezTo>
                  <a:cubicBezTo>
                    <a:pt x="1731" y="111"/>
                    <a:pt x="1733" y="113"/>
                    <a:pt x="1737" y="111"/>
                  </a:cubicBezTo>
                  <a:cubicBezTo>
                    <a:pt x="1738" y="112"/>
                    <a:pt x="1740" y="113"/>
                    <a:pt x="1741" y="111"/>
                  </a:cubicBezTo>
                  <a:cubicBezTo>
                    <a:pt x="1742" y="111"/>
                    <a:pt x="1743" y="111"/>
                    <a:pt x="1744" y="112"/>
                  </a:cubicBezTo>
                  <a:cubicBezTo>
                    <a:pt x="1744" y="112"/>
                    <a:pt x="1744" y="112"/>
                    <a:pt x="1744" y="112"/>
                  </a:cubicBezTo>
                  <a:cubicBezTo>
                    <a:pt x="1744" y="112"/>
                    <a:pt x="1745" y="112"/>
                    <a:pt x="1745" y="111"/>
                  </a:cubicBezTo>
                  <a:cubicBezTo>
                    <a:pt x="1745" y="111"/>
                    <a:pt x="1745" y="110"/>
                    <a:pt x="1745" y="110"/>
                  </a:cubicBezTo>
                  <a:cubicBezTo>
                    <a:pt x="1743" y="109"/>
                    <a:pt x="1741" y="109"/>
                    <a:pt x="1740" y="109"/>
                  </a:cubicBezTo>
                  <a:cubicBezTo>
                    <a:pt x="1740" y="109"/>
                    <a:pt x="1740" y="109"/>
                    <a:pt x="1740" y="109"/>
                  </a:cubicBezTo>
                  <a:cubicBezTo>
                    <a:pt x="1740" y="109"/>
                    <a:pt x="1740" y="108"/>
                    <a:pt x="1740" y="108"/>
                  </a:cubicBezTo>
                  <a:cubicBezTo>
                    <a:pt x="1741" y="108"/>
                    <a:pt x="1741" y="108"/>
                    <a:pt x="1741" y="108"/>
                  </a:cubicBezTo>
                  <a:cubicBezTo>
                    <a:pt x="1741" y="108"/>
                    <a:pt x="1741" y="108"/>
                    <a:pt x="1741" y="108"/>
                  </a:cubicBezTo>
                  <a:cubicBezTo>
                    <a:pt x="1741" y="107"/>
                    <a:pt x="1741" y="107"/>
                    <a:pt x="1741" y="107"/>
                  </a:cubicBezTo>
                  <a:cubicBezTo>
                    <a:pt x="1740" y="107"/>
                    <a:pt x="1740" y="107"/>
                    <a:pt x="1740" y="107"/>
                  </a:cubicBezTo>
                  <a:cubicBezTo>
                    <a:pt x="1737" y="103"/>
                    <a:pt x="1733" y="105"/>
                    <a:pt x="1730" y="102"/>
                  </a:cubicBezTo>
                  <a:cubicBezTo>
                    <a:pt x="1730" y="102"/>
                    <a:pt x="1730" y="102"/>
                    <a:pt x="1730" y="102"/>
                  </a:cubicBezTo>
                  <a:cubicBezTo>
                    <a:pt x="1730" y="102"/>
                    <a:pt x="1730" y="102"/>
                    <a:pt x="1730" y="102"/>
                  </a:cubicBezTo>
                  <a:cubicBezTo>
                    <a:pt x="1730" y="102"/>
                    <a:pt x="1730" y="101"/>
                    <a:pt x="1730" y="101"/>
                  </a:cubicBezTo>
                  <a:cubicBezTo>
                    <a:pt x="1732" y="101"/>
                    <a:pt x="1733" y="100"/>
                    <a:pt x="1734" y="97"/>
                  </a:cubicBezTo>
                  <a:cubicBezTo>
                    <a:pt x="1735" y="97"/>
                    <a:pt x="1736" y="98"/>
                    <a:pt x="1737" y="98"/>
                  </a:cubicBezTo>
                  <a:cubicBezTo>
                    <a:pt x="1737" y="98"/>
                    <a:pt x="1737" y="98"/>
                    <a:pt x="1737" y="98"/>
                  </a:cubicBezTo>
                  <a:cubicBezTo>
                    <a:pt x="1737" y="98"/>
                    <a:pt x="1738" y="98"/>
                    <a:pt x="1738" y="98"/>
                  </a:cubicBezTo>
                  <a:cubicBezTo>
                    <a:pt x="1738" y="97"/>
                    <a:pt x="1738" y="96"/>
                    <a:pt x="1737" y="96"/>
                  </a:cubicBezTo>
                  <a:cubicBezTo>
                    <a:pt x="1736" y="95"/>
                    <a:pt x="1736" y="95"/>
                    <a:pt x="1735" y="95"/>
                  </a:cubicBezTo>
                  <a:cubicBezTo>
                    <a:pt x="1735" y="94"/>
                    <a:pt x="1735" y="94"/>
                    <a:pt x="1735" y="94"/>
                  </a:cubicBezTo>
                  <a:cubicBezTo>
                    <a:pt x="1733" y="93"/>
                    <a:pt x="1729" y="91"/>
                    <a:pt x="1732" y="90"/>
                  </a:cubicBezTo>
                  <a:cubicBezTo>
                    <a:pt x="1730" y="91"/>
                    <a:pt x="1727" y="88"/>
                    <a:pt x="1727" y="90"/>
                  </a:cubicBezTo>
                  <a:cubicBezTo>
                    <a:pt x="1729" y="92"/>
                    <a:pt x="1724" y="93"/>
                    <a:pt x="1724" y="96"/>
                  </a:cubicBezTo>
                  <a:cubicBezTo>
                    <a:pt x="1725" y="97"/>
                    <a:pt x="1727" y="99"/>
                    <a:pt x="1728" y="100"/>
                  </a:cubicBezTo>
                  <a:cubicBezTo>
                    <a:pt x="1729" y="100"/>
                    <a:pt x="1729" y="100"/>
                    <a:pt x="1729" y="100"/>
                  </a:cubicBezTo>
                  <a:cubicBezTo>
                    <a:pt x="1729" y="101"/>
                    <a:pt x="1728" y="101"/>
                    <a:pt x="1728" y="101"/>
                  </a:cubicBezTo>
                  <a:cubicBezTo>
                    <a:pt x="1728" y="101"/>
                    <a:pt x="1728" y="101"/>
                    <a:pt x="1728" y="101"/>
                  </a:cubicBezTo>
                  <a:cubicBezTo>
                    <a:pt x="1727" y="102"/>
                    <a:pt x="1724" y="101"/>
                    <a:pt x="1724" y="99"/>
                  </a:cubicBezTo>
                  <a:cubicBezTo>
                    <a:pt x="1724" y="101"/>
                    <a:pt x="1721" y="99"/>
                    <a:pt x="1720" y="100"/>
                  </a:cubicBezTo>
                  <a:cubicBezTo>
                    <a:pt x="1720" y="100"/>
                    <a:pt x="1720" y="100"/>
                    <a:pt x="1720" y="100"/>
                  </a:cubicBezTo>
                  <a:cubicBezTo>
                    <a:pt x="1720" y="100"/>
                    <a:pt x="1720" y="100"/>
                    <a:pt x="1720" y="100"/>
                  </a:cubicBezTo>
                  <a:cubicBezTo>
                    <a:pt x="1720" y="100"/>
                    <a:pt x="1720" y="100"/>
                    <a:pt x="1720" y="100"/>
                  </a:cubicBezTo>
                  <a:cubicBezTo>
                    <a:pt x="1720" y="99"/>
                    <a:pt x="1719" y="99"/>
                    <a:pt x="1719" y="99"/>
                  </a:cubicBezTo>
                  <a:cubicBezTo>
                    <a:pt x="1719" y="99"/>
                    <a:pt x="1719" y="99"/>
                    <a:pt x="1719" y="99"/>
                  </a:cubicBezTo>
                  <a:cubicBezTo>
                    <a:pt x="1719" y="99"/>
                    <a:pt x="1719" y="99"/>
                    <a:pt x="1719" y="99"/>
                  </a:cubicBezTo>
                  <a:cubicBezTo>
                    <a:pt x="1718" y="99"/>
                    <a:pt x="1717" y="99"/>
                    <a:pt x="1716" y="99"/>
                  </a:cubicBezTo>
                  <a:cubicBezTo>
                    <a:pt x="1716" y="99"/>
                    <a:pt x="1716" y="99"/>
                    <a:pt x="1716" y="99"/>
                  </a:cubicBezTo>
                  <a:cubicBezTo>
                    <a:pt x="1718" y="96"/>
                    <a:pt x="1715" y="99"/>
                    <a:pt x="1715" y="95"/>
                  </a:cubicBezTo>
                  <a:cubicBezTo>
                    <a:pt x="1715" y="95"/>
                    <a:pt x="1716" y="94"/>
                    <a:pt x="1716" y="93"/>
                  </a:cubicBezTo>
                  <a:cubicBezTo>
                    <a:pt x="1718" y="94"/>
                    <a:pt x="1718" y="94"/>
                    <a:pt x="1718" y="94"/>
                  </a:cubicBezTo>
                  <a:cubicBezTo>
                    <a:pt x="1718" y="94"/>
                    <a:pt x="1718" y="93"/>
                    <a:pt x="1718" y="93"/>
                  </a:cubicBezTo>
                  <a:cubicBezTo>
                    <a:pt x="1718" y="93"/>
                    <a:pt x="1718" y="93"/>
                    <a:pt x="1718" y="93"/>
                  </a:cubicBezTo>
                  <a:cubicBezTo>
                    <a:pt x="1716" y="92"/>
                    <a:pt x="1716" y="92"/>
                    <a:pt x="1716" y="92"/>
                  </a:cubicBezTo>
                  <a:cubicBezTo>
                    <a:pt x="1715" y="90"/>
                    <a:pt x="1708" y="86"/>
                    <a:pt x="1711" y="90"/>
                  </a:cubicBezTo>
                  <a:cubicBezTo>
                    <a:pt x="1709" y="90"/>
                    <a:pt x="1709" y="89"/>
                    <a:pt x="1707" y="89"/>
                  </a:cubicBezTo>
                  <a:cubicBezTo>
                    <a:pt x="1708" y="88"/>
                    <a:pt x="1707" y="86"/>
                    <a:pt x="1705" y="86"/>
                  </a:cubicBezTo>
                  <a:cubicBezTo>
                    <a:pt x="1705" y="86"/>
                    <a:pt x="1705" y="86"/>
                    <a:pt x="1705" y="86"/>
                  </a:cubicBezTo>
                  <a:cubicBezTo>
                    <a:pt x="1705" y="86"/>
                    <a:pt x="1705" y="86"/>
                    <a:pt x="1705" y="85"/>
                  </a:cubicBezTo>
                  <a:cubicBezTo>
                    <a:pt x="1705" y="85"/>
                    <a:pt x="1705" y="85"/>
                    <a:pt x="1705" y="85"/>
                  </a:cubicBezTo>
                  <a:cubicBezTo>
                    <a:pt x="1706" y="85"/>
                    <a:pt x="1707" y="85"/>
                    <a:pt x="1707" y="85"/>
                  </a:cubicBezTo>
                  <a:cubicBezTo>
                    <a:pt x="1707" y="85"/>
                    <a:pt x="1707" y="86"/>
                    <a:pt x="1707" y="86"/>
                  </a:cubicBezTo>
                  <a:cubicBezTo>
                    <a:pt x="1707" y="87"/>
                    <a:pt x="1708" y="87"/>
                    <a:pt x="1708" y="87"/>
                  </a:cubicBezTo>
                  <a:cubicBezTo>
                    <a:pt x="1708" y="87"/>
                    <a:pt x="1708" y="87"/>
                    <a:pt x="1708" y="87"/>
                  </a:cubicBezTo>
                  <a:cubicBezTo>
                    <a:pt x="1708" y="87"/>
                    <a:pt x="1708" y="87"/>
                    <a:pt x="1708" y="86"/>
                  </a:cubicBezTo>
                  <a:cubicBezTo>
                    <a:pt x="1708" y="86"/>
                    <a:pt x="1708" y="85"/>
                    <a:pt x="1708" y="84"/>
                  </a:cubicBezTo>
                  <a:cubicBezTo>
                    <a:pt x="1708" y="84"/>
                    <a:pt x="1708" y="84"/>
                    <a:pt x="1708" y="84"/>
                  </a:cubicBezTo>
                  <a:cubicBezTo>
                    <a:pt x="1709" y="82"/>
                    <a:pt x="1710" y="82"/>
                    <a:pt x="1711" y="81"/>
                  </a:cubicBezTo>
                  <a:cubicBezTo>
                    <a:pt x="1710" y="78"/>
                    <a:pt x="1703" y="82"/>
                    <a:pt x="1706" y="79"/>
                  </a:cubicBezTo>
                  <a:cubicBezTo>
                    <a:pt x="1704" y="78"/>
                    <a:pt x="1703" y="81"/>
                    <a:pt x="1704" y="82"/>
                  </a:cubicBezTo>
                  <a:cubicBezTo>
                    <a:pt x="1704" y="82"/>
                    <a:pt x="1704" y="82"/>
                    <a:pt x="1704" y="82"/>
                  </a:cubicBezTo>
                  <a:cubicBezTo>
                    <a:pt x="1704" y="82"/>
                    <a:pt x="1704" y="82"/>
                    <a:pt x="1704" y="82"/>
                  </a:cubicBezTo>
                  <a:cubicBezTo>
                    <a:pt x="1704" y="82"/>
                    <a:pt x="1704" y="82"/>
                    <a:pt x="1704" y="83"/>
                  </a:cubicBezTo>
                  <a:cubicBezTo>
                    <a:pt x="1703" y="83"/>
                    <a:pt x="1703" y="82"/>
                    <a:pt x="1703" y="82"/>
                  </a:cubicBezTo>
                  <a:cubicBezTo>
                    <a:pt x="1703" y="82"/>
                    <a:pt x="1703" y="82"/>
                    <a:pt x="1703" y="82"/>
                  </a:cubicBezTo>
                  <a:cubicBezTo>
                    <a:pt x="1703" y="82"/>
                    <a:pt x="1703" y="82"/>
                    <a:pt x="1703" y="82"/>
                  </a:cubicBezTo>
                  <a:cubicBezTo>
                    <a:pt x="1703" y="83"/>
                    <a:pt x="1702" y="83"/>
                    <a:pt x="1701" y="84"/>
                  </a:cubicBezTo>
                  <a:cubicBezTo>
                    <a:pt x="1696" y="82"/>
                    <a:pt x="1699" y="80"/>
                    <a:pt x="1694" y="79"/>
                  </a:cubicBezTo>
                  <a:cubicBezTo>
                    <a:pt x="1695" y="79"/>
                    <a:pt x="1695" y="78"/>
                    <a:pt x="1695" y="77"/>
                  </a:cubicBezTo>
                  <a:cubicBezTo>
                    <a:pt x="1696" y="77"/>
                    <a:pt x="1697" y="80"/>
                    <a:pt x="1698" y="77"/>
                  </a:cubicBezTo>
                  <a:cubicBezTo>
                    <a:pt x="1697" y="75"/>
                    <a:pt x="1695" y="73"/>
                    <a:pt x="1691" y="73"/>
                  </a:cubicBezTo>
                  <a:cubicBezTo>
                    <a:pt x="1691" y="74"/>
                    <a:pt x="1690" y="74"/>
                    <a:pt x="1689" y="75"/>
                  </a:cubicBezTo>
                  <a:cubicBezTo>
                    <a:pt x="1691" y="76"/>
                    <a:pt x="1693" y="78"/>
                    <a:pt x="1690" y="79"/>
                  </a:cubicBezTo>
                  <a:cubicBezTo>
                    <a:pt x="1688" y="75"/>
                    <a:pt x="1689" y="76"/>
                    <a:pt x="1686" y="75"/>
                  </a:cubicBezTo>
                  <a:cubicBezTo>
                    <a:pt x="1687" y="74"/>
                    <a:pt x="1688" y="74"/>
                    <a:pt x="1688" y="72"/>
                  </a:cubicBezTo>
                  <a:cubicBezTo>
                    <a:pt x="1687" y="71"/>
                    <a:pt x="1685" y="71"/>
                    <a:pt x="1683" y="71"/>
                  </a:cubicBezTo>
                  <a:cubicBezTo>
                    <a:pt x="1683" y="72"/>
                    <a:pt x="1682" y="73"/>
                    <a:pt x="1681" y="74"/>
                  </a:cubicBezTo>
                  <a:cubicBezTo>
                    <a:pt x="1673" y="71"/>
                    <a:pt x="1664" y="67"/>
                    <a:pt x="1657" y="67"/>
                  </a:cubicBezTo>
                  <a:cubicBezTo>
                    <a:pt x="1657" y="67"/>
                    <a:pt x="1657" y="66"/>
                    <a:pt x="1657" y="66"/>
                  </a:cubicBezTo>
                  <a:cubicBezTo>
                    <a:pt x="1657" y="65"/>
                    <a:pt x="1656" y="64"/>
                    <a:pt x="1656" y="63"/>
                  </a:cubicBezTo>
                  <a:cubicBezTo>
                    <a:pt x="1658" y="63"/>
                    <a:pt x="1656" y="62"/>
                    <a:pt x="1657" y="60"/>
                  </a:cubicBezTo>
                  <a:cubicBezTo>
                    <a:pt x="1656" y="60"/>
                    <a:pt x="1655" y="60"/>
                    <a:pt x="1655" y="60"/>
                  </a:cubicBezTo>
                  <a:cubicBezTo>
                    <a:pt x="1654" y="60"/>
                    <a:pt x="1653" y="59"/>
                    <a:pt x="1652" y="59"/>
                  </a:cubicBezTo>
                  <a:cubicBezTo>
                    <a:pt x="1652" y="59"/>
                    <a:pt x="1652" y="59"/>
                    <a:pt x="1652" y="59"/>
                  </a:cubicBezTo>
                  <a:cubicBezTo>
                    <a:pt x="1650" y="58"/>
                    <a:pt x="1650" y="59"/>
                    <a:pt x="1646" y="59"/>
                  </a:cubicBezTo>
                  <a:cubicBezTo>
                    <a:pt x="1647" y="60"/>
                    <a:pt x="1646" y="63"/>
                    <a:pt x="1648" y="62"/>
                  </a:cubicBezTo>
                  <a:cubicBezTo>
                    <a:pt x="1648" y="62"/>
                    <a:pt x="1648" y="62"/>
                    <a:pt x="1648" y="62"/>
                  </a:cubicBezTo>
                  <a:cubicBezTo>
                    <a:pt x="1648" y="63"/>
                    <a:pt x="1648" y="63"/>
                    <a:pt x="1648" y="64"/>
                  </a:cubicBezTo>
                  <a:cubicBezTo>
                    <a:pt x="1648" y="64"/>
                    <a:pt x="1648" y="64"/>
                    <a:pt x="1648" y="64"/>
                  </a:cubicBezTo>
                  <a:cubicBezTo>
                    <a:pt x="1646" y="62"/>
                    <a:pt x="1643" y="61"/>
                    <a:pt x="1642" y="57"/>
                  </a:cubicBezTo>
                  <a:cubicBezTo>
                    <a:pt x="1640" y="57"/>
                    <a:pt x="1636" y="59"/>
                    <a:pt x="1637" y="55"/>
                  </a:cubicBezTo>
                  <a:cubicBezTo>
                    <a:pt x="1633" y="57"/>
                    <a:pt x="1627" y="56"/>
                    <a:pt x="1627" y="54"/>
                  </a:cubicBezTo>
                  <a:cubicBezTo>
                    <a:pt x="1619" y="55"/>
                    <a:pt x="1612" y="55"/>
                    <a:pt x="1605" y="54"/>
                  </a:cubicBezTo>
                  <a:cubicBezTo>
                    <a:pt x="1603" y="53"/>
                    <a:pt x="1602" y="51"/>
                    <a:pt x="1599" y="51"/>
                  </a:cubicBezTo>
                  <a:cubicBezTo>
                    <a:pt x="1598" y="50"/>
                    <a:pt x="1596" y="52"/>
                    <a:pt x="1595" y="51"/>
                  </a:cubicBezTo>
                  <a:cubicBezTo>
                    <a:pt x="1593" y="51"/>
                    <a:pt x="1592" y="48"/>
                    <a:pt x="1589" y="47"/>
                  </a:cubicBezTo>
                  <a:cubicBezTo>
                    <a:pt x="1588" y="47"/>
                    <a:pt x="1587" y="48"/>
                    <a:pt x="1587" y="48"/>
                  </a:cubicBezTo>
                  <a:cubicBezTo>
                    <a:pt x="1587" y="48"/>
                    <a:pt x="1586" y="47"/>
                    <a:pt x="1585" y="46"/>
                  </a:cubicBezTo>
                  <a:cubicBezTo>
                    <a:pt x="1581" y="45"/>
                    <a:pt x="1577" y="46"/>
                    <a:pt x="1574" y="43"/>
                  </a:cubicBezTo>
                  <a:cubicBezTo>
                    <a:pt x="1571" y="46"/>
                    <a:pt x="1570" y="43"/>
                    <a:pt x="1565" y="43"/>
                  </a:cubicBezTo>
                  <a:cubicBezTo>
                    <a:pt x="1565" y="43"/>
                    <a:pt x="1565" y="42"/>
                    <a:pt x="1565" y="42"/>
                  </a:cubicBezTo>
                  <a:cubicBezTo>
                    <a:pt x="1556" y="44"/>
                    <a:pt x="1545" y="40"/>
                    <a:pt x="1535" y="43"/>
                  </a:cubicBezTo>
                  <a:cubicBezTo>
                    <a:pt x="1535" y="42"/>
                    <a:pt x="1534" y="41"/>
                    <a:pt x="1533" y="41"/>
                  </a:cubicBezTo>
                  <a:cubicBezTo>
                    <a:pt x="1526" y="44"/>
                    <a:pt x="1519" y="39"/>
                    <a:pt x="1514" y="46"/>
                  </a:cubicBezTo>
                  <a:cubicBezTo>
                    <a:pt x="1512" y="45"/>
                    <a:pt x="1514" y="41"/>
                    <a:pt x="1511" y="42"/>
                  </a:cubicBezTo>
                  <a:cubicBezTo>
                    <a:pt x="1509" y="43"/>
                    <a:pt x="1508" y="47"/>
                    <a:pt x="1508" y="48"/>
                  </a:cubicBezTo>
                  <a:cubicBezTo>
                    <a:pt x="1506" y="48"/>
                    <a:pt x="1503" y="48"/>
                    <a:pt x="1503" y="46"/>
                  </a:cubicBezTo>
                  <a:cubicBezTo>
                    <a:pt x="1506" y="48"/>
                    <a:pt x="1504" y="46"/>
                    <a:pt x="1504" y="44"/>
                  </a:cubicBezTo>
                  <a:cubicBezTo>
                    <a:pt x="1504" y="44"/>
                    <a:pt x="1504" y="44"/>
                    <a:pt x="1504" y="44"/>
                  </a:cubicBezTo>
                  <a:cubicBezTo>
                    <a:pt x="1504" y="44"/>
                    <a:pt x="1504" y="44"/>
                    <a:pt x="1505" y="44"/>
                  </a:cubicBezTo>
                  <a:cubicBezTo>
                    <a:pt x="1505" y="44"/>
                    <a:pt x="1505" y="44"/>
                    <a:pt x="1505" y="44"/>
                  </a:cubicBezTo>
                  <a:cubicBezTo>
                    <a:pt x="1505" y="44"/>
                    <a:pt x="1505" y="44"/>
                    <a:pt x="1505" y="44"/>
                  </a:cubicBezTo>
                  <a:cubicBezTo>
                    <a:pt x="1505" y="43"/>
                    <a:pt x="1505" y="43"/>
                    <a:pt x="1505" y="42"/>
                  </a:cubicBezTo>
                  <a:cubicBezTo>
                    <a:pt x="1505" y="42"/>
                    <a:pt x="1505" y="41"/>
                    <a:pt x="1505" y="41"/>
                  </a:cubicBezTo>
                  <a:cubicBezTo>
                    <a:pt x="1504" y="41"/>
                    <a:pt x="1504" y="42"/>
                    <a:pt x="1504" y="42"/>
                  </a:cubicBezTo>
                  <a:cubicBezTo>
                    <a:pt x="1504" y="42"/>
                    <a:pt x="1504" y="43"/>
                    <a:pt x="1504" y="43"/>
                  </a:cubicBezTo>
                  <a:cubicBezTo>
                    <a:pt x="1504" y="43"/>
                    <a:pt x="1504" y="43"/>
                    <a:pt x="1503" y="43"/>
                  </a:cubicBezTo>
                  <a:cubicBezTo>
                    <a:pt x="1503" y="43"/>
                    <a:pt x="1503" y="44"/>
                    <a:pt x="1503" y="44"/>
                  </a:cubicBezTo>
                  <a:cubicBezTo>
                    <a:pt x="1503" y="43"/>
                    <a:pt x="1503" y="43"/>
                    <a:pt x="1503" y="43"/>
                  </a:cubicBezTo>
                  <a:cubicBezTo>
                    <a:pt x="1499" y="42"/>
                    <a:pt x="1496" y="41"/>
                    <a:pt x="1493" y="42"/>
                  </a:cubicBezTo>
                  <a:cubicBezTo>
                    <a:pt x="1490" y="43"/>
                    <a:pt x="1492" y="42"/>
                    <a:pt x="1489" y="42"/>
                  </a:cubicBezTo>
                  <a:cubicBezTo>
                    <a:pt x="1486" y="41"/>
                    <a:pt x="1485" y="44"/>
                    <a:pt x="1482" y="44"/>
                  </a:cubicBezTo>
                  <a:cubicBezTo>
                    <a:pt x="1482" y="42"/>
                    <a:pt x="1479" y="43"/>
                    <a:pt x="1478" y="43"/>
                  </a:cubicBezTo>
                  <a:cubicBezTo>
                    <a:pt x="1478" y="43"/>
                    <a:pt x="1478" y="43"/>
                    <a:pt x="1478" y="43"/>
                  </a:cubicBezTo>
                  <a:cubicBezTo>
                    <a:pt x="1476" y="43"/>
                    <a:pt x="1476" y="41"/>
                    <a:pt x="1473" y="41"/>
                  </a:cubicBezTo>
                  <a:cubicBezTo>
                    <a:pt x="1473" y="44"/>
                    <a:pt x="1470" y="42"/>
                    <a:pt x="1468" y="42"/>
                  </a:cubicBezTo>
                  <a:cubicBezTo>
                    <a:pt x="1458" y="42"/>
                    <a:pt x="1450" y="35"/>
                    <a:pt x="1440" y="32"/>
                  </a:cubicBezTo>
                  <a:cubicBezTo>
                    <a:pt x="1436" y="35"/>
                    <a:pt x="1431" y="32"/>
                    <a:pt x="1426" y="33"/>
                  </a:cubicBezTo>
                  <a:cubicBezTo>
                    <a:pt x="1425" y="34"/>
                    <a:pt x="1427" y="35"/>
                    <a:pt x="1425" y="35"/>
                  </a:cubicBezTo>
                  <a:cubicBezTo>
                    <a:pt x="1419" y="33"/>
                    <a:pt x="1411" y="39"/>
                    <a:pt x="1404" y="36"/>
                  </a:cubicBezTo>
                  <a:cubicBezTo>
                    <a:pt x="1403" y="39"/>
                    <a:pt x="1401" y="36"/>
                    <a:pt x="1399" y="37"/>
                  </a:cubicBezTo>
                  <a:cubicBezTo>
                    <a:pt x="1397" y="39"/>
                    <a:pt x="1396" y="43"/>
                    <a:pt x="1393" y="43"/>
                  </a:cubicBezTo>
                  <a:cubicBezTo>
                    <a:pt x="1395" y="43"/>
                    <a:pt x="1393" y="46"/>
                    <a:pt x="1392" y="46"/>
                  </a:cubicBezTo>
                  <a:cubicBezTo>
                    <a:pt x="1391" y="44"/>
                    <a:pt x="1390" y="44"/>
                    <a:pt x="1388" y="44"/>
                  </a:cubicBezTo>
                  <a:cubicBezTo>
                    <a:pt x="1388" y="44"/>
                    <a:pt x="1388" y="44"/>
                    <a:pt x="1388" y="44"/>
                  </a:cubicBezTo>
                  <a:cubicBezTo>
                    <a:pt x="1388" y="43"/>
                    <a:pt x="1388" y="43"/>
                    <a:pt x="1388" y="43"/>
                  </a:cubicBezTo>
                  <a:cubicBezTo>
                    <a:pt x="1389" y="43"/>
                    <a:pt x="1389" y="43"/>
                    <a:pt x="1390" y="43"/>
                  </a:cubicBezTo>
                  <a:cubicBezTo>
                    <a:pt x="1390" y="43"/>
                    <a:pt x="1390" y="43"/>
                    <a:pt x="1390" y="42"/>
                  </a:cubicBezTo>
                  <a:cubicBezTo>
                    <a:pt x="1390" y="42"/>
                    <a:pt x="1390" y="42"/>
                    <a:pt x="1390" y="42"/>
                  </a:cubicBezTo>
                  <a:cubicBezTo>
                    <a:pt x="1389" y="42"/>
                    <a:pt x="1388" y="42"/>
                    <a:pt x="1388" y="42"/>
                  </a:cubicBezTo>
                  <a:cubicBezTo>
                    <a:pt x="1388" y="42"/>
                    <a:pt x="1388" y="42"/>
                    <a:pt x="1388" y="42"/>
                  </a:cubicBezTo>
                  <a:cubicBezTo>
                    <a:pt x="1387" y="42"/>
                    <a:pt x="1387" y="42"/>
                    <a:pt x="1387" y="42"/>
                  </a:cubicBezTo>
                  <a:cubicBezTo>
                    <a:pt x="1387" y="42"/>
                    <a:pt x="1387" y="43"/>
                    <a:pt x="1387" y="43"/>
                  </a:cubicBezTo>
                  <a:cubicBezTo>
                    <a:pt x="1384" y="43"/>
                    <a:pt x="1380" y="43"/>
                    <a:pt x="1378" y="42"/>
                  </a:cubicBezTo>
                  <a:cubicBezTo>
                    <a:pt x="1377" y="40"/>
                    <a:pt x="1379" y="40"/>
                    <a:pt x="1379" y="38"/>
                  </a:cubicBezTo>
                  <a:cubicBezTo>
                    <a:pt x="1379" y="38"/>
                    <a:pt x="1379" y="38"/>
                    <a:pt x="1380" y="38"/>
                  </a:cubicBezTo>
                  <a:cubicBezTo>
                    <a:pt x="1380" y="38"/>
                    <a:pt x="1381" y="38"/>
                    <a:pt x="1381" y="38"/>
                  </a:cubicBezTo>
                  <a:cubicBezTo>
                    <a:pt x="1381" y="38"/>
                    <a:pt x="1382" y="37"/>
                    <a:pt x="1382" y="37"/>
                  </a:cubicBezTo>
                  <a:cubicBezTo>
                    <a:pt x="1381" y="36"/>
                    <a:pt x="1381" y="36"/>
                    <a:pt x="1381" y="36"/>
                  </a:cubicBezTo>
                  <a:cubicBezTo>
                    <a:pt x="1380" y="36"/>
                    <a:pt x="1380" y="36"/>
                    <a:pt x="1380" y="36"/>
                  </a:cubicBezTo>
                  <a:cubicBezTo>
                    <a:pt x="1379" y="36"/>
                    <a:pt x="1379" y="36"/>
                    <a:pt x="1378" y="36"/>
                  </a:cubicBezTo>
                  <a:cubicBezTo>
                    <a:pt x="1378" y="36"/>
                    <a:pt x="1378" y="36"/>
                    <a:pt x="1378" y="36"/>
                  </a:cubicBezTo>
                  <a:cubicBezTo>
                    <a:pt x="1376" y="35"/>
                    <a:pt x="1377" y="39"/>
                    <a:pt x="1375" y="38"/>
                  </a:cubicBezTo>
                  <a:cubicBezTo>
                    <a:pt x="1371" y="33"/>
                    <a:pt x="1367" y="28"/>
                    <a:pt x="1361" y="28"/>
                  </a:cubicBezTo>
                  <a:cubicBezTo>
                    <a:pt x="1360" y="30"/>
                    <a:pt x="1359" y="32"/>
                    <a:pt x="1357" y="32"/>
                  </a:cubicBezTo>
                  <a:cubicBezTo>
                    <a:pt x="1357" y="31"/>
                    <a:pt x="1359" y="30"/>
                    <a:pt x="1357" y="30"/>
                  </a:cubicBezTo>
                  <a:cubicBezTo>
                    <a:pt x="1351" y="34"/>
                    <a:pt x="1346" y="33"/>
                    <a:pt x="1337" y="33"/>
                  </a:cubicBezTo>
                  <a:cubicBezTo>
                    <a:pt x="1337" y="34"/>
                    <a:pt x="1337" y="36"/>
                    <a:pt x="1336" y="36"/>
                  </a:cubicBezTo>
                  <a:cubicBezTo>
                    <a:pt x="1332" y="30"/>
                    <a:pt x="1329" y="33"/>
                    <a:pt x="1320" y="35"/>
                  </a:cubicBezTo>
                  <a:cubicBezTo>
                    <a:pt x="1320" y="35"/>
                    <a:pt x="1320" y="35"/>
                    <a:pt x="1320" y="35"/>
                  </a:cubicBezTo>
                  <a:cubicBezTo>
                    <a:pt x="1320" y="35"/>
                    <a:pt x="1320" y="35"/>
                    <a:pt x="1320" y="35"/>
                  </a:cubicBezTo>
                  <a:cubicBezTo>
                    <a:pt x="1319" y="35"/>
                    <a:pt x="1318" y="35"/>
                    <a:pt x="1318" y="35"/>
                  </a:cubicBezTo>
                  <a:cubicBezTo>
                    <a:pt x="1317" y="34"/>
                    <a:pt x="1317" y="34"/>
                    <a:pt x="1317" y="34"/>
                  </a:cubicBezTo>
                  <a:cubicBezTo>
                    <a:pt x="1317" y="34"/>
                    <a:pt x="1317" y="34"/>
                    <a:pt x="1317" y="34"/>
                  </a:cubicBezTo>
                  <a:cubicBezTo>
                    <a:pt x="1316" y="35"/>
                    <a:pt x="1316" y="35"/>
                    <a:pt x="1315" y="35"/>
                  </a:cubicBezTo>
                  <a:cubicBezTo>
                    <a:pt x="1315" y="36"/>
                    <a:pt x="1315" y="37"/>
                    <a:pt x="1315" y="37"/>
                  </a:cubicBezTo>
                  <a:cubicBezTo>
                    <a:pt x="1316" y="38"/>
                    <a:pt x="1316" y="38"/>
                    <a:pt x="1317" y="37"/>
                  </a:cubicBezTo>
                  <a:cubicBezTo>
                    <a:pt x="1317" y="37"/>
                    <a:pt x="1317" y="37"/>
                    <a:pt x="1317" y="37"/>
                  </a:cubicBezTo>
                  <a:cubicBezTo>
                    <a:pt x="1318" y="37"/>
                    <a:pt x="1318" y="38"/>
                    <a:pt x="1319" y="38"/>
                  </a:cubicBezTo>
                  <a:cubicBezTo>
                    <a:pt x="1319" y="38"/>
                    <a:pt x="1319" y="38"/>
                    <a:pt x="1319" y="38"/>
                  </a:cubicBezTo>
                  <a:cubicBezTo>
                    <a:pt x="1319" y="39"/>
                    <a:pt x="1320" y="40"/>
                    <a:pt x="1320" y="41"/>
                  </a:cubicBezTo>
                  <a:cubicBezTo>
                    <a:pt x="1319" y="40"/>
                    <a:pt x="1318" y="41"/>
                    <a:pt x="1318" y="41"/>
                  </a:cubicBezTo>
                  <a:cubicBezTo>
                    <a:pt x="1315" y="39"/>
                    <a:pt x="1313" y="40"/>
                    <a:pt x="1310" y="40"/>
                  </a:cubicBezTo>
                  <a:cubicBezTo>
                    <a:pt x="1310" y="40"/>
                    <a:pt x="1306" y="42"/>
                    <a:pt x="1305" y="38"/>
                  </a:cubicBezTo>
                  <a:cubicBezTo>
                    <a:pt x="1303" y="41"/>
                    <a:pt x="1299" y="38"/>
                    <a:pt x="1296" y="37"/>
                  </a:cubicBezTo>
                  <a:cubicBezTo>
                    <a:pt x="1298" y="35"/>
                    <a:pt x="1295" y="31"/>
                    <a:pt x="1298" y="30"/>
                  </a:cubicBezTo>
                  <a:cubicBezTo>
                    <a:pt x="1292" y="30"/>
                    <a:pt x="1291" y="26"/>
                    <a:pt x="1289" y="22"/>
                  </a:cubicBezTo>
                  <a:cubicBezTo>
                    <a:pt x="1287" y="24"/>
                    <a:pt x="1286" y="23"/>
                    <a:pt x="1285" y="22"/>
                  </a:cubicBezTo>
                  <a:cubicBezTo>
                    <a:pt x="1285" y="25"/>
                    <a:pt x="1282" y="25"/>
                    <a:pt x="1281" y="27"/>
                  </a:cubicBezTo>
                  <a:cubicBezTo>
                    <a:pt x="1278" y="22"/>
                    <a:pt x="1272" y="24"/>
                    <a:pt x="1268" y="21"/>
                  </a:cubicBezTo>
                  <a:cubicBezTo>
                    <a:pt x="1268" y="22"/>
                    <a:pt x="1268" y="23"/>
                    <a:pt x="1267" y="23"/>
                  </a:cubicBezTo>
                  <a:cubicBezTo>
                    <a:pt x="1258" y="21"/>
                    <a:pt x="1250" y="26"/>
                    <a:pt x="1243" y="24"/>
                  </a:cubicBezTo>
                  <a:cubicBezTo>
                    <a:pt x="1241" y="25"/>
                    <a:pt x="1238" y="28"/>
                    <a:pt x="1236" y="25"/>
                  </a:cubicBezTo>
                  <a:cubicBezTo>
                    <a:pt x="1236" y="29"/>
                    <a:pt x="1232" y="27"/>
                    <a:pt x="1230" y="27"/>
                  </a:cubicBezTo>
                  <a:cubicBezTo>
                    <a:pt x="1230" y="27"/>
                    <a:pt x="1230" y="27"/>
                    <a:pt x="1230" y="27"/>
                  </a:cubicBezTo>
                  <a:cubicBezTo>
                    <a:pt x="1230" y="26"/>
                    <a:pt x="1230" y="26"/>
                    <a:pt x="1229" y="26"/>
                  </a:cubicBezTo>
                  <a:cubicBezTo>
                    <a:pt x="1229" y="26"/>
                    <a:pt x="1229" y="26"/>
                    <a:pt x="1228" y="26"/>
                  </a:cubicBezTo>
                  <a:cubicBezTo>
                    <a:pt x="1228" y="26"/>
                    <a:pt x="1228" y="27"/>
                    <a:pt x="1228" y="27"/>
                  </a:cubicBezTo>
                  <a:cubicBezTo>
                    <a:pt x="1229" y="28"/>
                    <a:pt x="1229" y="28"/>
                    <a:pt x="1230" y="28"/>
                  </a:cubicBezTo>
                  <a:cubicBezTo>
                    <a:pt x="1229" y="28"/>
                    <a:pt x="1229" y="28"/>
                    <a:pt x="1229" y="28"/>
                  </a:cubicBezTo>
                  <a:cubicBezTo>
                    <a:pt x="1229" y="31"/>
                    <a:pt x="1232" y="30"/>
                    <a:pt x="1232" y="32"/>
                  </a:cubicBezTo>
                  <a:cubicBezTo>
                    <a:pt x="1228" y="34"/>
                    <a:pt x="1222" y="33"/>
                    <a:pt x="1215" y="33"/>
                  </a:cubicBezTo>
                  <a:cubicBezTo>
                    <a:pt x="1215" y="33"/>
                    <a:pt x="1215" y="33"/>
                    <a:pt x="1215" y="33"/>
                  </a:cubicBezTo>
                  <a:cubicBezTo>
                    <a:pt x="1215" y="32"/>
                    <a:pt x="1215" y="32"/>
                    <a:pt x="1215" y="32"/>
                  </a:cubicBezTo>
                  <a:cubicBezTo>
                    <a:pt x="1215" y="32"/>
                    <a:pt x="1215" y="32"/>
                    <a:pt x="1215" y="32"/>
                  </a:cubicBezTo>
                  <a:cubicBezTo>
                    <a:pt x="1215" y="32"/>
                    <a:pt x="1215" y="32"/>
                    <a:pt x="1215" y="32"/>
                  </a:cubicBezTo>
                  <a:cubicBezTo>
                    <a:pt x="1214" y="33"/>
                    <a:pt x="1214" y="33"/>
                    <a:pt x="1214" y="33"/>
                  </a:cubicBezTo>
                  <a:cubicBezTo>
                    <a:pt x="1211" y="34"/>
                    <a:pt x="1209" y="32"/>
                    <a:pt x="1206" y="32"/>
                  </a:cubicBezTo>
                  <a:cubicBezTo>
                    <a:pt x="1206" y="33"/>
                    <a:pt x="1206" y="33"/>
                    <a:pt x="1206" y="33"/>
                  </a:cubicBezTo>
                  <a:cubicBezTo>
                    <a:pt x="1205" y="32"/>
                    <a:pt x="1205" y="32"/>
                    <a:pt x="1205" y="32"/>
                  </a:cubicBezTo>
                  <a:cubicBezTo>
                    <a:pt x="1204" y="32"/>
                    <a:pt x="1204" y="32"/>
                    <a:pt x="1204" y="32"/>
                  </a:cubicBezTo>
                  <a:cubicBezTo>
                    <a:pt x="1204" y="33"/>
                    <a:pt x="1204" y="33"/>
                    <a:pt x="1204" y="33"/>
                  </a:cubicBezTo>
                  <a:cubicBezTo>
                    <a:pt x="1205" y="33"/>
                    <a:pt x="1205" y="33"/>
                    <a:pt x="1205" y="33"/>
                  </a:cubicBezTo>
                  <a:cubicBezTo>
                    <a:pt x="1205" y="34"/>
                    <a:pt x="1205" y="35"/>
                    <a:pt x="1205" y="36"/>
                  </a:cubicBezTo>
                  <a:cubicBezTo>
                    <a:pt x="1199" y="38"/>
                    <a:pt x="1195" y="28"/>
                    <a:pt x="1199" y="26"/>
                  </a:cubicBezTo>
                  <a:cubicBezTo>
                    <a:pt x="1199" y="25"/>
                    <a:pt x="1200" y="26"/>
                    <a:pt x="1200" y="25"/>
                  </a:cubicBezTo>
                  <a:cubicBezTo>
                    <a:pt x="1200" y="25"/>
                    <a:pt x="1201" y="25"/>
                    <a:pt x="1201" y="25"/>
                  </a:cubicBezTo>
                  <a:cubicBezTo>
                    <a:pt x="1201" y="25"/>
                    <a:pt x="1201" y="25"/>
                    <a:pt x="1202" y="25"/>
                  </a:cubicBezTo>
                  <a:cubicBezTo>
                    <a:pt x="1201" y="25"/>
                    <a:pt x="1201" y="25"/>
                    <a:pt x="1201" y="25"/>
                  </a:cubicBezTo>
                  <a:cubicBezTo>
                    <a:pt x="1204" y="27"/>
                    <a:pt x="1207" y="25"/>
                    <a:pt x="1208" y="23"/>
                  </a:cubicBezTo>
                  <a:cubicBezTo>
                    <a:pt x="1207" y="22"/>
                    <a:pt x="1203" y="20"/>
                    <a:pt x="1201" y="22"/>
                  </a:cubicBezTo>
                  <a:cubicBezTo>
                    <a:pt x="1201" y="22"/>
                    <a:pt x="1201" y="22"/>
                    <a:pt x="1201" y="22"/>
                  </a:cubicBezTo>
                  <a:cubicBezTo>
                    <a:pt x="1200" y="22"/>
                    <a:pt x="1200" y="22"/>
                    <a:pt x="1199" y="22"/>
                  </a:cubicBezTo>
                  <a:cubicBezTo>
                    <a:pt x="1199" y="22"/>
                    <a:pt x="1199" y="22"/>
                    <a:pt x="1199" y="22"/>
                  </a:cubicBezTo>
                  <a:cubicBezTo>
                    <a:pt x="1194" y="19"/>
                    <a:pt x="1191" y="22"/>
                    <a:pt x="1185" y="19"/>
                  </a:cubicBezTo>
                  <a:cubicBezTo>
                    <a:pt x="1186" y="18"/>
                    <a:pt x="1187" y="19"/>
                    <a:pt x="1187" y="18"/>
                  </a:cubicBezTo>
                  <a:cubicBezTo>
                    <a:pt x="1183" y="18"/>
                    <a:pt x="1180" y="21"/>
                    <a:pt x="1176" y="22"/>
                  </a:cubicBezTo>
                  <a:cubicBezTo>
                    <a:pt x="1178" y="22"/>
                    <a:pt x="1179" y="24"/>
                    <a:pt x="1181" y="25"/>
                  </a:cubicBezTo>
                  <a:cubicBezTo>
                    <a:pt x="1179" y="26"/>
                    <a:pt x="1181" y="30"/>
                    <a:pt x="1179" y="30"/>
                  </a:cubicBezTo>
                  <a:cubicBezTo>
                    <a:pt x="1177" y="30"/>
                    <a:pt x="1175" y="27"/>
                    <a:pt x="1174" y="29"/>
                  </a:cubicBezTo>
                  <a:cubicBezTo>
                    <a:pt x="1174" y="30"/>
                    <a:pt x="1174" y="30"/>
                    <a:pt x="1174" y="30"/>
                  </a:cubicBezTo>
                  <a:cubicBezTo>
                    <a:pt x="1173" y="29"/>
                    <a:pt x="1173" y="28"/>
                    <a:pt x="1173" y="28"/>
                  </a:cubicBezTo>
                  <a:cubicBezTo>
                    <a:pt x="1172" y="27"/>
                    <a:pt x="1172" y="27"/>
                    <a:pt x="1172" y="27"/>
                  </a:cubicBezTo>
                  <a:cubicBezTo>
                    <a:pt x="1172" y="28"/>
                    <a:pt x="1172" y="28"/>
                    <a:pt x="1172" y="28"/>
                  </a:cubicBezTo>
                  <a:cubicBezTo>
                    <a:pt x="1172" y="29"/>
                    <a:pt x="1172" y="30"/>
                    <a:pt x="1173" y="30"/>
                  </a:cubicBezTo>
                  <a:cubicBezTo>
                    <a:pt x="1172" y="33"/>
                    <a:pt x="1176" y="31"/>
                    <a:pt x="1175" y="33"/>
                  </a:cubicBezTo>
                  <a:cubicBezTo>
                    <a:pt x="1174" y="33"/>
                    <a:pt x="1174" y="34"/>
                    <a:pt x="1172" y="34"/>
                  </a:cubicBezTo>
                  <a:cubicBezTo>
                    <a:pt x="1172" y="33"/>
                    <a:pt x="1172" y="32"/>
                    <a:pt x="1172" y="31"/>
                  </a:cubicBezTo>
                  <a:cubicBezTo>
                    <a:pt x="1171" y="32"/>
                    <a:pt x="1167" y="30"/>
                    <a:pt x="1166" y="32"/>
                  </a:cubicBezTo>
                  <a:cubicBezTo>
                    <a:pt x="1168" y="32"/>
                    <a:pt x="1166" y="33"/>
                    <a:pt x="1165" y="32"/>
                  </a:cubicBezTo>
                  <a:cubicBezTo>
                    <a:pt x="1165" y="32"/>
                    <a:pt x="1165" y="32"/>
                    <a:pt x="1165" y="32"/>
                  </a:cubicBezTo>
                  <a:cubicBezTo>
                    <a:pt x="1164" y="32"/>
                    <a:pt x="1162" y="32"/>
                    <a:pt x="1161" y="32"/>
                  </a:cubicBezTo>
                  <a:cubicBezTo>
                    <a:pt x="1161" y="32"/>
                    <a:pt x="1160" y="32"/>
                    <a:pt x="1160" y="32"/>
                  </a:cubicBezTo>
                  <a:cubicBezTo>
                    <a:pt x="1160" y="31"/>
                    <a:pt x="1160" y="31"/>
                    <a:pt x="1160" y="31"/>
                  </a:cubicBezTo>
                  <a:cubicBezTo>
                    <a:pt x="1160" y="31"/>
                    <a:pt x="1160" y="31"/>
                    <a:pt x="1160" y="30"/>
                  </a:cubicBezTo>
                  <a:cubicBezTo>
                    <a:pt x="1160" y="29"/>
                    <a:pt x="1163" y="31"/>
                    <a:pt x="1164" y="29"/>
                  </a:cubicBezTo>
                  <a:cubicBezTo>
                    <a:pt x="1161" y="28"/>
                    <a:pt x="1160" y="27"/>
                    <a:pt x="1162" y="25"/>
                  </a:cubicBezTo>
                  <a:cubicBezTo>
                    <a:pt x="1161" y="24"/>
                    <a:pt x="1159" y="24"/>
                    <a:pt x="1159" y="22"/>
                  </a:cubicBezTo>
                  <a:cubicBezTo>
                    <a:pt x="1159" y="21"/>
                    <a:pt x="1159" y="21"/>
                    <a:pt x="1159" y="21"/>
                  </a:cubicBezTo>
                  <a:cubicBezTo>
                    <a:pt x="1160" y="21"/>
                    <a:pt x="1161" y="21"/>
                    <a:pt x="1162" y="22"/>
                  </a:cubicBezTo>
                  <a:cubicBezTo>
                    <a:pt x="1163" y="22"/>
                    <a:pt x="1164" y="22"/>
                    <a:pt x="1165" y="22"/>
                  </a:cubicBezTo>
                  <a:cubicBezTo>
                    <a:pt x="1167" y="22"/>
                    <a:pt x="1169" y="22"/>
                    <a:pt x="1170" y="21"/>
                  </a:cubicBezTo>
                  <a:cubicBezTo>
                    <a:pt x="1171" y="21"/>
                    <a:pt x="1171" y="20"/>
                    <a:pt x="1171" y="20"/>
                  </a:cubicBezTo>
                  <a:cubicBezTo>
                    <a:pt x="1171" y="19"/>
                    <a:pt x="1170" y="19"/>
                    <a:pt x="1170" y="19"/>
                  </a:cubicBezTo>
                  <a:cubicBezTo>
                    <a:pt x="1167" y="20"/>
                    <a:pt x="1165" y="20"/>
                    <a:pt x="1162" y="19"/>
                  </a:cubicBezTo>
                  <a:cubicBezTo>
                    <a:pt x="1161" y="19"/>
                    <a:pt x="1160" y="19"/>
                    <a:pt x="1159" y="19"/>
                  </a:cubicBezTo>
                  <a:cubicBezTo>
                    <a:pt x="1159" y="19"/>
                    <a:pt x="1159" y="19"/>
                    <a:pt x="1159" y="19"/>
                  </a:cubicBezTo>
                  <a:cubicBezTo>
                    <a:pt x="1156" y="18"/>
                    <a:pt x="1156" y="15"/>
                    <a:pt x="1153" y="14"/>
                  </a:cubicBezTo>
                  <a:cubicBezTo>
                    <a:pt x="1151" y="18"/>
                    <a:pt x="1147" y="15"/>
                    <a:pt x="1144" y="18"/>
                  </a:cubicBezTo>
                  <a:cubicBezTo>
                    <a:pt x="1144" y="18"/>
                    <a:pt x="1144" y="18"/>
                    <a:pt x="1144" y="18"/>
                  </a:cubicBezTo>
                  <a:cubicBezTo>
                    <a:pt x="1143" y="18"/>
                    <a:pt x="1142" y="18"/>
                    <a:pt x="1141" y="18"/>
                  </a:cubicBezTo>
                  <a:cubicBezTo>
                    <a:pt x="1141" y="18"/>
                    <a:pt x="1140" y="18"/>
                    <a:pt x="1140" y="18"/>
                  </a:cubicBezTo>
                  <a:cubicBezTo>
                    <a:pt x="1140" y="18"/>
                    <a:pt x="1139" y="18"/>
                    <a:pt x="1139" y="18"/>
                  </a:cubicBezTo>
                  <a:cubicBezTo>
                    <a:pt x="1139" y="18"/>
                    <a:pt x="1140" y="19"/>
                    <a:pt x="1140" y="19"/>
                  </a:cubicBezTo>
                  <a:cubicBezTo>
                    <a:pt x="1140" y="19"/>
                    <a:pt x="1141" y="19"/>
                    <a:pt x="1141" y="19"/>
                  </a:cubicBezTo>
                  <a:cubicBezTo>
                    <a:pt x="1142" y="19"/>
                    <a:pt x="1143" y="19"/>
                    <a:pt x="1144" y="19"/>
                  </a:cubicBezTo>
                  <a:cubicBezTo>
                    <a:pt x="1144" y="19"/>
                    <a:pt x="1144" y="19"/>
                    <a:pt x="1144" y="19"/>
                  </a:cubicBezTo>
                  <a:cubicBezTo>
                    <a:pt x="1144" y="20"/>
                    <a:pt x="1144" y="20"/>
                    <a:pt x="1144" y="20"/>
                  </a:cubicBezTo>
                  <a:cubicBezTo>
                    <a:pt x="1148" y="22"/>
                    <a:pt x="1148" y="23"/>
                    <a:pt x="1150" y="26"/>
                  </a:cubicBezTo>
                  <a:cubicBezTo>
                    <a:pt x="1155" y="25"/>
                    <a:pt x="1156" y="27"/>
                    <a:pt x="1158" y="30"/>
                  </a:cubicBezTo>
                  <a:cubicBezTo>
                    <a:pt x="1158" y="30"/>
                    <a:pt x="1158" y="31"/>
                    <a:pt x="1158" y="31"/>
                  </a:cubicBezTo>
                  <a:cubicBezTo>
                    <a:pt x="1158" y="31"/>
                    <a:pt x="1158" y="32"/>
                    <a:pt x="1158" y="32"/>
                  </a:cubicBezTo>
                  <a:cubicBezTo>
                    <a:pt x="1158" y="32"/>
                    <a:pt x="1157" y="32"/>
                    <a:pt x="1156" y="32"/>
                  </a:cubicBezTo>
                  <a:cubicBezTo>
                    <a:pt x="1155" y="32"/>
                    <a:pt x="1154" y="32"/>
                    <a:pt x="1153" y="32"/>
                  </a:cubicBezTo>
                  <a:cubicBezTo>
                    <a:pt x="1153" y="32"/>
                    <a:pt x="1153" y="32"/>
                    <a:pt x="1153" y="32"/>
                  </a:cubicBezTo>
                  <a:cubicBezTo>
                    <a:pt x="1152" y="31"/>
                    <a:pt x="1150" y="31"/>
                    <a:pt x="1149" y="31"/>
                  </a:cubicBezTo>
                  <a:cubicBezTo>
                    <a:pt x="1148" y="31"/>
                    <a:pt x="1146" y="30"/>
                    <a:pt x="1145" y="30"/>
                  </a:cubicBezTo>
                  <a:cubicBezTo>
                    <a:pt x="1146" y="29"/>
                    <a:pt x="1146" y="29"/>
                    <a:pt x="1146" y="28"/>
                  </a:cubicBezTo>
                  <a:cubicBezTo>
                    <a:pt x="1146" y="27"/>
                    <a:pt x="1145" y="27"/>
                    <a:pt x="1146" y="26"/>
                  </a:cubicBezTo>
                  <a:cubicBezTo>
                    <a:pt x="1146" y="25"/>
                    <a:pt x="1146" y="25"/>
                    <a:pt x="1145" y="24"/>
                  </a:cubicBezTo>
                  <a:cubicBezTo>
                    <a:pt x="1145" y="24"/>
                    <a:pt x="1144" y="24"/>
                    <a:pt x="1144" y="25"/>
                  </a:cubicBezTo>
                  <a:cubicBezTo>
                    <a:pt x="1144" y="26"/>
                    <a:pt x="1144" y="27"/>
                    <a:pt x="1144" y="28"/>
                  </a:cubicBezTo>
                  <a:cubicBezTo>
                    <a:pt x="1144" y="29"/>
                    <a:pt x="1144" y="29"/>
                    <a:pt x="1144" y="30"/>
                  </a:cubicBezTo>
                  <a:cubicBezTo>
                    <a:pt x="1141" y="30"/>
                    <a:pt x="1138" y="30"/>
                    <a:pt x="1135" y="29"/>
                  </a:cubicBezTo>
                  <a:cubicBezTo>
                    <a:pt x="1135" y="28"/>
                    <a:pt x="1135" y="28"/>
                    <a:pt x="1135" y="28"/>
                  </a:cubicBezTo>
                  <a:cubicBezTo>
                    <a:pt x="1134" y="29"/>
                    <a:pt x="1134" y="29"/>
                    <a:pt x="1134" y="29"/>
                  </a:cubicBezTo>
                  <a:cubicBezTo>
                    <a:pt x="1134" y="29"/>
                    <a:pt x="1133" y="29"/>
                    <a:pt x="1132" y="30"/>
                  </a:cubicBezTo>
                  <a:cubicBezTo>
                    <a:pt x="1132" y="31"/>
                    <a:pt x="1132" y="32"/>
                    <a:pt x="1132" y="32"/>
                  </a:cubicBezTo>
                  <a:cubicBezTo>
                    <a:pt x="1132" y="33"/>
                    <a:pt x="1133" y="33"/>
                    <a:pt x="1133" y="33"/>
                  </a:cubicBezTo>
                  <a:cubicBezTo>
                    <a:pt x="1133" y="33"/>
                    <a:pt x="1134" y="33"/>
                    <a:pt x="1134" y="32"/>
                  </a:cubicBezTo>
                  <a:cubicBezTo>
                    <a:pt x="1134" y="32"/>
                    <a:pt x="1135" y="32"/>
                    <a:pt x="1135" y="31"/>
                  </a:cubicBezTo>
                  <a:cubicBezTo>
                    <a:pt x="1138" y="32"/>
                    <a:pt x="1141" y="33"/>
                    <a:pt x="1144" y="32"/>
                  </a:cubicBezTo>
                  <a:cubicBezTo>
                    <a:pt x="1146" y="33"/>
                    <a:pt x="1147" y="33"/>
                    <a:pt x="1148" y="33"/>
                  </a:cubicBezTo>
                  <a:cubicBezTo>
                    <a:pt x="1149" y="33"/>
                    <a:pt x="1150" y="34"/>
                    <a:pt x="1151" y="34"/>
                  </a:cubicBezTo>
                  <a:cubicBezTo>
                    <a:pt x="1151" y="34"/>
                    <a:pt x="1151" y="34"/>
                    <a:pt x="1151" y="34"/>
                  </a:cubicBezTo>
                  <a:cubicBezTo>
                    <a:pt x="1151" y="34"/>
                    <a:pt x="1151" y="35"/>
                    <a:pt x="1151" y="35"/>
                  </a:cubicBezTo>
                  <a:cubicBezTo>
                    <a:pt x="1151" y="35"/>
                    <a:pt x="1151" y="35"/>
                    <a:pt x="1151" y="35"/>
                  </a:cubicBezTo>
                  <a:cubicBezTo>
                    <a:pt x="1151" y="35"/>
                    <a:pt x="1151" y="35"/>
                    <a:pt x="1151" y="35"/>
                  </a:cubicBezTo>
                  <a:cubicBezTo>
                    <a:pt x="1152" y="35"/>
                    <a:pt x="1152" y="35"/>
                    <a:pt x="1152" y="34"/>
                  </a:cubicBezTo>
                  <a:cubicBezTo>
                    <a:pt x="1152" y="34"/>
                    <a:pt x="1153" y="34"/>
                    <a:pt x="1153" y="34"/>
                  </a:cubicBezTo>
                  <a:cubicBezTo>
                    <a:pt x="1153" y="34"/>
                    <a:pt x="1153" y="34"/>
                    <a:pt x="1153" y="34"/>
                  </a:cubicBezTo>
                  <a:cubicBezTo>
                    <a:pt x="1154" y="34"/>
                    <a:pt x="1155" y="34"/>
                    <a:pt x="1156" y="34"/>
                  </a:cubicBezTo>
                  <a:cubicBezTo>
                    <a:pt x="1156" y="34"/>
                    <a:pt x="1157" y="34"/>
                    <a:pt x="1158" y="34"/>
                  </a:cubicBezTo>
                  <a:cubicBezTo>
                    <a:pt x="1158" y="34"/>
                    <a:pt x="1158" y="34"/>
                    <a:pt x="1159" y="34"/>
                  </a:cubicBezTo>
                  <a:cubicBezTo>
                    <a:pt x="1159" y="34"/>
                    <a:pt x="1159" y="34"/>
                    <a:pt x="1159" y="35"/>
                  </a:cubicBezTo>
                  <a:cubicBezTo>
                    <a:pt x="1159" y="35"/>
                    <a:pt x="1159" y="35"/>
                    <a:pt x="1160" y="35"/>
                  </a:cubicBezTo>
                  <a:cubicBezTo>
                    <a:pt x="1160" y="36"/>
                    <a:pt x="1159" y="37"/>
                    <a:pt x="1159" y="37"/>
                  </a:cubicBezTo>
                  <a:cubicBezTo>
                    <a:pt x="1159" y="38"/>
                    <a:pt x="1159" y="38"/>
                    <a:pt x="1159" y="38"/>
                  </a:cubicBezTo>
                  <a:cubicBezTo>
                    <a:pt x="1159" y="38"/>
                    <a:pt x="1159" y="38"/>
                    <a:pt x="1159" y="38"/>
                  </a:cubicBezTo>
                  <a:cubicBezTo>
                    <a:pt x="1159" y="37"/>
                    <a:pt x="1156" y="35"/>
                    <a:pt x="1154" y="35"/>
                  </a:cubicBezTo>
                  <a:cubicBezTo>
                    <a:pt x="1154" y="36"/>
                    <a:pt x="1155" y="36"/>
                    <a:pt x="1154" y="37"/>
                  </a:cubicBezTo>
                  <a:cubicBezTo>
                    <a:pt x="1147" y="38"/>
                    <a:pt x="1136" y="36"/>
                    <a:pt x="1134" y="34"/>
                  </a:cubicBezTo>
                  <a:cubicBezTo>
                    <a:pt x="1134" y="35"/>
                    <a:pt x="1136" y="35"/>
                    <a:pt x="1136" y="36"/>
                  </a:cubicBezTo>
                  <a:cubicBezTo>
                    <a:pt x="1131" y="36"/>
                    <a:pt x="1119" y="40"/>
                    <a:pt x="1116" y="30"/>
                  </a:cubicBezTo>
                  <a:cubicBezTo>
                    <a:pt x="1117" y="30"/>
                    <a:pt x="1118" y="30"/>
                    <a:pt x="1118" y="29"/>
                  </a:cubicBezTo>
                  <a:cubicBezTo>
                    <a:pt x="1118" y="29"/>
                    <a:pt x="1119" y="29"/>
                    <a:pt x="1120" y="29"/>
                  </a:cubicBezTo>
                  <a:cubicBezTo>
                    <a:pt x="1121" y="29"/>
                    <a:pt x="1122" y="29"/>
                    <a:pt x="1123" y="30"/>
                  </a:cubicBezTo>
                  <a:cubicBezTo>
                    <a:pt x="1124" y="30"/>
                    <a:pt x="1124" y="31"/>
                    <a:pt x="1124" y="31"/>
                  </a:cubicBezTo>
                  <a:cubicBezTo>
                    <a:pt x="1124" y="31"/>
                    <a:pt x="1124" y="30"/>
                    <a:pt x="1124" y="30"/>
                  </a:cubicBezTo>
                  <a:cubicBezTo>
                    <a:pt x="1125" y="30"/>
                    <a:pt x="1125" y="29"/>
                    <a:pt x="1125" y="29"/>
                  </a:cubicBezTo>
                  <a:cubicBezTo>
                    <a:pt x="1123" y="27"/>
                    <a:pt x="1121" y="27"/>
                    <a:pt x="1119" y="27"/>
                  </a:cubicBezTo>
                  <a:cubicBezTo>
                    <a:pt x="1119" y="28"/>
                    <a:pt x="1118" y="28"/>
                    <a:pt x="1117" y="27"/>
                  </a:cubicBezTo>
                  <a:cubicBezTo>
                    <a:pt x="1117" y="27"/>
                    <a:pt x="1117" y="27"/>
                    <a:pt x="1117" y="27"/>
                  </a:cubicBezTo>
                  <a:cubicBezTo>
                    <a:pt x="1114" y="26"/>
                    <a:pt x="1114" y="29"/>
                    <a:pt x="1112" y="28"/>
                  </a:cubicBezTo>
                  <a:cubicBezTo>
                    <a:pt x="1111" y="29"/>
                    <a:pt x="1111" y="29"/>
                    <a:pt x="1111" y="29"/>
                  </a:cubicBezTo>
                  <a:cubicBezTo>
                    <a:pt x="1111" y="28"/>
                    <a:pt x="1112" y="28"/>
                    <a:pt x="1112" y="28"/>
                  </a:cubicBezTo>
                  <a:cubicBezTo>
                    <a:pt x="1112" y="28"/>
                    <a:pt x="1112" y="28"/>
                    <a:pt x="1112" y="27"/>
                  </a:cubicBezTo>
                  <a:cubicBezTo>
                    <a:pt x="1113" y="27"/>
                    <a:pt x="1115" y="26"/>
                    <a:pt x="1113" y="24"/>
                  </a:cubicBezTo>
                  <a:cubicBezTo>
                    <a:pt x="1111" y="23"/>
                    <a:pt x="1112" y="26"/>
                    <a:pt x="1111" y="27"/>
                  </a:cubicBezTo>
                  <a:cubicBezTo>
                    <a:pt x="1111" y="27"/>
                    <a:pt x="1111" y="27"/>
                    <a:pt x="1111" y="27"/>
                  </a:cubicBezTo>
                  <a:cubicBezTo>
                    <a:pt x="1111" y="27"/>
                    <a:pt x="1111" y="27"/>
                    <a:pt x="1111" y="27"/>
                  </a:cubicBezTo>
                  <a:cubicBezTo>
                    <a:pt x="1111" y="27"/>
                    <a:pt x="1111" y="27"/>
                    <a:pt x="1111" y="28"/>
                  </a:cubicBezTo>
                  <a:cubicBezTo>
                    <a:pt x="1109" y="27"/>
                    <a:pt x="1109" y="29"/>
                    <a:pt x="1108" y="29"/>
                  </a:cubicBezTo>
                  <a:cubicBezTo>
                    <a:pt x="1107" y="27"/>
                    <a:pt x="1105" y="27"/>
                    <a:pt x="1103" y="28"/>
                  </a:cubicBezTo>
                  <a:cubicBezTo>
                    <a:pt x="1103" y="28"/>
                    <a:pt x="1102" y="28"/>
                    <a:pt x="1101" y="28"/>
                  </a:cubicBezTo>
                  <a:cubicBezTo>
                    <a:pt x="1101" y="28"/>
                    <a:pt x="1101" y="27"/>
                    <a:pt x="1101" y="27"/>
                  </a:cubicBezTo>
                  <a:cubicBezTo>
                    <a:pt x="1102" y="27"/>
                    <a:pt x="1102" y="26"/>
                    <a:pt x="1102" y="26"/>
                  </a:cubicBezTo>
                  <a:cubicBezTo>
                    <a:pt x="1103" y="26"/>
                    <a:pt x="1104" y="25"/>
                    <a:pt x="1105" y="24"/>
                  </a:cubicBezTo>
                  <a:cubicBezTo>
                    <a:pt x="1105" y="23"/>
                    <a:pt x="1105" y="23"/>
                    <a:pt x="1105" y="23"/>
                  </a:cubicBezTo>
                  <a:cubicBezTo>
                    <a:pt x="1106" y="23"/>
                    <a:pt x="1106" y="22"/>
                    <a:pt x="1107" y="22"/>
                  </a:cubicBezTo>
                  <a:cubicBezTo>
                    <a:pt x="1107" y="22"/>
                    <a:pt x="1107" y="21"/>
                    <a:pt x="1108" y="21"/>
                  </a:cubicBezTo>
                  <a:cubicBezTo>
                    <a:pt x="1109" y="22"/>
                    <a:pt x="1113" y="23"/>
                    <a:pt x="1114" y="22"/>
                  </a:cubicBezTo>
                  <a:cubicBezTo>
                    <a:pt x="1114" y="21"/>
                    <a:pt x="1114" y="21"/>
                    <a:pt x="1114" y="21"/>
                  </a:cubicBezTo>
                  <a:cubicBezTo>
                    <a:pt x="1115" y="21"/>
                    <a:pt x="1115" y="21"/>
                    <a:pt x="1116" y="22"/>
                  </a:cubicBezTo>
                  <a:cubicBezTo>
                    <a:pt x="1116" y="22"/>
                    <a:pt x="1116" y="22"/>
                    <a:pt x="1116" y="22"/>
                  </a:cubicBezTo>
                  <a:cubicBezTo>
                    <a:pt x="1116" y="22"/>
                    <a:pt x="1116" y="22"/>
                    <a:pt x="1116" y="23"/>
                  </a:cubicBezTo>
                  <a:cubicBezTo>
                    <a:pt x="1116" y="23"/>
                    <a:pt x="1116" y="24"/>
                    <a:pt x="1117" y="25"/>
                  </a:cubicBezTo>
                  <a:cubicBezTo>
                    <a:pt x="1117" y="25"/>
                    <a:pt x="1117" y="25"/>
                    <a:pt x="1117" y="25"/>
                  </a:cubicBezTo>
                  <a:cubicBezTo>
                    <a:pt x="1117" y="25"/>
                    <a:pt x="1117" y="25"/>
                    <a:pt x="1117" y="25"/>
                  </a:cubicBezTo>
                  <a:cubicBezTo>
                    <a:pt x="1117" y="25"/>
                    <a:pt x="1118" y="25"/>
                    <a:pt x="1118" y="25"/>
                  </a:cubicBezTo>
                  <a:cubicBezTo>
                    <a:pt x="1119" y="25"/>
                    <a:pt x="1119" y="25"/>
                    <a:pt x="1119" y="25"/>
                  </a:cubicBezTo>
                  <a:cubicBezTo>
                    <a:pt x="1119" y="25"/>
                    <a:pt x="1119" y="25"/>
                    <a:pt x="1119" y="25"/>
                  </a:cubicBezTo>
                  <a:cubicBezTo>
                    <a:pt x="1119" y="25"/>
                    <a:pt x="1119" y="25"/>
                    <a:pt x="1119" y="25"/>
                  </a:cubicBezTo>
                  <a:cubicBezTo>
                    <a:pt x="1119" y="25"/>
                    <a:pt x="1119" y="24"/>
                    <a:pt x="1119" y="24"/>
                  </a:cubicBezTo>
                  <a:cubicBezTo>
                    <a:pt x="1119" y="24"/>
                    <a:pt x="1119" y="24"/>
                    <a:pt x="1119" y="24"/>
                  </a:cubicBezTo>
                  <a:cubicBezTo>
                    <a:pt x="1118" y="24"/>
                    <a:pt x="1118" y="24"/>
                    <a:pt x="1118" y="24"/>
                  </a:cubicBezTo>
                  <a:cubicBezTo>
                    <a:pt x="1117" y="24"/>
                    <a:pt x="1117" y="23"/>
                    <a:pt x="1117" y="23"/>
                  </a:cubicBezTo>
                  <a:cubicBezTo>
                    <a:pt x="1117" y="22"/>
                    <a:pt x="1117" y="22"/>
                    <a:pt x="1117" y="21"/>
                  </a:cubicBezTo>
                  <a:cubicBezTo>
                    <a:pt x="1117" y="21"/>
                    <a:pt x="1117" y="21"/>
                    <a:pt x="1117" y="21"/>
                  </a:cubicBezTo>
                  <a:cubicBezTo>
                    <a:pt x="1117" y="21"/>
                    <a:pt x="1117" y="21"/>
                    <a:pt x="1117" y="21"/>
                  </a:cubicBezTo>
                  <a:cubicBezTo>
                    <a:pt x="1117" y="21"/>
                    <a:pt x="1116" y="21"/>
                    <a:pt x="1116" y="21"/>
                  </a:cubicBezTo>
                  <a:cubicBezTo>
                    <a:pt x="1116" y="20"/>
                    <a:pt x="1115" y="20"/>
                    <a:pt x="1115" y="20"/>
                  </a:cubicBezTo>
                  <a:cubicBezTo>
                    <a:pt x="1114" y="16"/>
                    <a:pt x="1109" y="17"/>
                    <a:pt x="1107" y="19"/>
                  </a:cubicBezTo>
                  <a:cubicBezTo>
                    <a:pt x="1107" y="19"/>
                    <a:pt x="1107" y="19"/>
                    <a:pt x="1107" y="19"/>
                  </a:cubicBezTo>
                  <a:cubicBezTo>
                    <a:pt x="1107" y="20"/>
                    <a:pt x="1107" y="20"/>
                    <a:pt x="1106" y="20"/>
                  </a:cubicBezTo>
                  <a:cubicBezTo>
                    <a:pt x="1106" y="20"/>
                    <a:pt x="1105" y="21"/>
                    <a:pt x="1104" y="22"/>
                  </a:cubicBezTo>
                  <a:cubicBezTo>
                    <a:pt x="1104" y="21"/>
                    <a:pt x="1103" y="20"/>
                    <a:pt x="1102" y="20"/>
                  </a:cubicBezTo>
                  <a:cubicBezTo>
                    <a:pt x="1102" y="20"/>
                    <a:pt x="1102" y="20"/>
                    <a:pt x="1101" y="21"/>
                  </a:cubicBezTo>
                  <a:cubicBezTo>
                    <a:pt x="1101" y="21"/>
                    <a:pt x="1101" y="21"/>
                    <a:pt x="1102" y="22"/>
                  </a:cubicBezTo>
                  <a:cubicBezTo>
                    <a:pt x="1103" y="22"/>
                    <a:pt x="1103" y="22"/>
                    <a:pt x="1104" y="23"/>
                  </a:cubicBezTo>
                  <a:cubicBezTo>
                    <a:pt x="1103" y="24"/>
                    <a:pt x="1103" y="24"/>
                    <a:pt x="1102" y="24"/>
                  </a:cubicBezTo>
                  <a:cubicBezTo>
                    <a:pt x="1101" y="25"/>
                    <a:pt x="1101" y="25"/>
                    <a:pt x="1100" y="26"/>
                  </a:cubicBezTo>
                  <a:cubicBezTo>
                    <a:pt x="1100" y="26"/>
                    <a:pt x="1100" y="26"/>
                    <a:pt x="1100" y="26"/>
                  </a:cubicBezTo>
                  <a:cubicBezTo>
                    <a:pt x="1100" y="26"/>
                    <a:pt x="1100" y="26"/>
                    <a:pt x="1100" y="26"/>
                  </a:cubicBezTo>
                  <a:cubicBezTo>
                    <a:pt x="1100" y="27"/>
                    <a:pt x="1100" y="28"/>
                    <a:pt x="1100" y="29"/>
                  </a:cubicBezTo>
                  <a:cubicBezTo>
                    <a:pt x="1100" y="29"/>
                    <a:pt x="1100" y="29"/>
                    <a:pt x="1100" y="29"/>
                  </a:cubicBezTo>
                  <a:cubicBezTo>
                    <a:pt x="1100" y="29"/>
                    <a:pt x="1100" y="29"/>
                    <a:pt x="1100" y="29"/>
                  </a:cubicBezTo>
                  <a:cubicBezTo>
                    <a:pt x="1101" y="30"/>
                    <a:pt x="1102" y="30"/>
                    <a:pt x="1103" y="30"/>
                  </a:cubicBezTo>
                  <a:cubicBezTo>
                    <a:pt x="1104" y="30"/>
                    <a:pt x="1104" y="30"/>
                    <a:pt x="1104" y="30"/>
                  </a:cubicBezTo>
                  <a:cubicBezTo>
                    <a:pt x="1104" y="31"/>
                    <a:pt x="1104" y="31"/>
                    <a:pt x="1104" y="31"/>
                  </a:cubicBezTo>
                  <a:cubicBezTo>
                    <a:pt x="1103" y="32"/>
                    <a:pt x="1106" y="32"/>
                    <a:pt x="1105" y="34"/>
                  </a:cubicBezTo>
                  <a:cubicBezTo>
                    <a:pt x="1099" y="35"/>
                    <a:pt x="1091" y="36"/>
                    <a:pt x="1086" y="33"/>
                  </a:cubicBezTo>
                  <a:cubicBezTo>
                    <a:pt x="1086" y="31"/>
                    <a:pt x="1087" y="31"/>
                    <a:pt x="1087" y="30"/>
                  </a:cubicBezTo>
                  <a:cubicBezTo>
                    <a:pt x="1085" y="30"/>
                    <a:pt x="1084" y="30"/>
                    <a:pt x="1083" y="31"/>
                  </a:cubicBezTo>
                  <a:cubicBezTo>
                    <a:pt x="1083" y="31"/>
                    <a:pt x="1085" y="34"/>
                    <a:pt x="1083" y="34"/>
                  </a:cubicBezTo>
                  <a:cubicBezTo>
                    <a:pt x="1080" y="34"/>
                    <a:pt x="1075" y="32"/>
                    <a:pt x="1073" y="32"/>
                  </a:cubicBezTo>
                  <a:cubicBezTo>
                    <a:pt x="1076" y="33"/>
                    <a:pt x="1075" y="26"/>
                    <a:pt x="1074" y="24"/>
                  </a:cubicBezTo>
                  <a:cubicBezTo>
                    <a:pt x="1076" y="24"/>
                    <a:pt x="1076" y="22"/>
                    <a:pt x="1078" y="23"/>
                  </a:cubicBezTo>
                  <a:cubicBezTo>
                    <a:pt x="1078" y="20"/>
                    <a:pt x="1076" y="21"/>
                    <a:pt x="1077" y="18"/>
                  </a:cubicBezTo>
                  <a:cubicBezTo>
                    <a:pt x="1079" y="22"/>
                    <a:pt x="1083" y="17"/>
                    <a:pt x="1085" y="21"/>
                  </a:cubicBezTo>
                  <a:cubicBezTo>
                    <a:pt x="1088" y="16"/>
                    <a:pt x="1092" y="20"/>
                    <a:pt x="1095" y="15"/>
                  </a:cubicBezTo>
                  <a:cubicBezTo>
                    <a:pt x="1094" y="10"/>
                    <a:pt x="1093" y="0"/>
                    <a:pt x="1088" y="4"/>
                  </a:cubicBezTo>
                  <a:cubicBezTo>
                    <a:pt x="1082" y="0"/>
                    <a:pt x="1069" y="5"/>
                    <a:pt x="1064" y="4"/>
                  </a:cubicBezTo>
                  <a:cubicBezTo>
                    <a:pt x="1063" y="9"/>
                    <a:pt x="1059" y="9"/>
                    <a:pt x="1056" y="12"/>
                  </a:cubicBezTo>
                  <a:cubicBezTo>
                    <a:pt x="1059" y="12"/>
                    <a:pt x="1059" y="15"/>
                    <a:pt x="1062" y="16"/>
                  </a:cubicBezTo>
                  <a:cubicBezTo>
                    <a:pt x="1062" y="16"/>
                    <a:pt x="1062" y="17"/>
                    <a:pt x="1062" y="17"/>
                  </a:cubicBezTo>
                  <a:cubicBezTo>
                    <a:pt x="1062" y="17"/>
                    <a:pt x="1062" y="18"/>
                    <a:pt x="1062" y="18"/>
                  </a:cubicBezTo>
                  <a:cubicBezTo>
                    <a:pt x="1062" y="18"/>
                    <a:pt x="1062" y="18"/>
                    <a:pt x="1062" y="18"/>
                  </a:cubicBezTo>
                  <a:cubicBezTo>
                    <a:pt x="1062" y="18"/>
                    <a:pt x="1062" y="18"/>
                    <a:pt x="1062" y="18"/>
                  </a:cubicBezTo>
                  <a:cubicBezTo>
                    <a:pt x="1063" y="19"/>
                    <a:pt x="1064" y="19"/>
                    <a:pt x="1064" y="19"/>
                  </a:cubicBezTo>
                  <a:cubicBezTo>
                    <a:pt x="1064" y="19"/>
                    <a:pt x="1064" y="19"/>
                    <a:pt x="1064" y="20"/>
                  </a:cubicBezTo>
                  <a:cubicBezTo>
                    <a:pt x="1064" y="20"/>
                    <a:pt x="1064" y="20"/>
                    <a:pt x="1064" y="21"/>
                  </a:cubicBezTo>
                  <a:cubicBezTo>
                    <a:pt x="1064" y="21"/>
                    <a:pt x="1064" y="21"/>
                    <a:pt x="1064" y="21"/>
                  </a:cubicBezTo>
                  <a:cubicBezTo>
                    <a:pt x="1065" y="21"/>
                    <a:pt x="1065" y="20"/>
                    <a:pt x="1065" y="20"/>
                  </a:cubicBezTo>
                  <a:cubicBezTo>
                    <a:pt x="1065" y="20"/>
                    <a:pt x="1065" y="19"/>
                    <a:pt x="1065" y="19"/>
                  </a:cubicBezTo>
                  <a:cubicBezTo>
                    <a:pt x="1065" y="18"/>
                    <a:pt x="1064" y="17"/>
                    <a:pt x="1063" y="17"/>
                  </a:cubicBezTo>
                  <a:cubicBezTo>
                    <a:pt x="1063" y="17"/>
                    <a:pt x="1063" y="17"/>
                    <a:pt x="1063" y="17"/>
                  </a:cubicBezTo>
                  <a:cubicBezTo>
                    <a:pt x="1063" y="16"/>
                    <a:pt x="1063" y="16"/>
                    <a:pt x="1062" y="15"/>
                  </a:cubicBezTo>
                  <a:cubicBezTo>
                    <a:pt x="1063" y="15"/>
                    <a:pt x="1063" y="15"/>
                    <a:pt x="1063" y="15"/>
                  </a:cubicBezTo>
                  <a:cubicBezTo>
                    <a:pt x="1066" y="13"/>
                    <a:pt x="1069" y="19"/>
                    <a:pt x="1072" y="20"/>
                  </a:cubicBezTo>
                  <a:cubicBezTo>
                    <a:pt x="1070" y="19"/>
                    <a:pt x="1073" y="24"/>
                    <a:pt x="1071" y="23"/>
                  </a:cubicBezTo>
                  <a:cubicBezTo>
                    <a:pt x="1062" y="24"/>
                    <a:pt x="1048" y="20"/>
                    <a:pt x="1043" y="25"/>
                  </a:cubicBezTo>
                  <a:cubicBezTo>
                    <a:pt x="1035" y="23"/>
                    <a:pt x="1028" y="22"/>
                    <a:pt x="1017" y="23"/>
                  </a:cubicBezTo>
                  <a:cubicBezTo>
                    <a:pt x="1016" y="25"/>
                    <a:pt x="1013" y="25"/>
                    <a:pt x="1015" y="27"/>
                  </a:cubicBezTo>
                  <a:cubicBezTo>
                    <a:pt x="1015" y="27"/>
                    <a:pt x="1015" y="27"/>
                    <a:pt x="1015" y="27"/>
                  </a:cubicBezTo>
                  <a:cubicBezTo>
                    <a:pt x="1015" y="28"/>
                    <a:pt x="1014" y="28"/>
                    <a:pt x="1014" y="27"/>
                  </a:cubicBezTo>
                  <a:cubicBezTo>
                    <a:pt x="1013" y="25"/>
                    <a:pt x="1014" y="24"/>
                    <a:pt x="1012" y="23"/>
                  </a:cubicBezTo>
                  <a:cubicBezTo>
                    <a:pt x="1012" y="24"/>
                    <a:pt x="1010" y="23"/>
                    <a:pt x="1010" y="24"/>
                  </a:cubicBezTo>
                  <a:cubicBezTo>
                    <a:pt x="1010" y="25"/>
                    <a:pt x="1010" y="25"/>
                    <a:pt x="1010" y="25"/>
                  </a:cubicBezTo>
                  <a:cubicBezTo>
                    <a:pt x="1010" y="24"/>
                    <a:pt x="1009" y="24"/>
                    <a:pt x="1009" y="24"/>
                  </a:cubicBezTo>
                  <a:cubicBezTo>
                    <a:pt x="1009" y="24"/>
                    <a:pt x="1009" y="24"/>
                    <a:pt x="1008" y="24"/>
                  </a:cubicBezTo>
                  <a:cubicBezTo>
                    <a:pt x="1008" y="23"/>
                    <a:pt x="1008" y="23"/>
                    <a:pt x="1008" y="23"/>
                  </a:cubicBezTo>
                  <a:cubicBezTo>
                    <a:pt x="1009" y="23"/>
                    <a:pt x="1009" y="22"/>
                    <a:pt x="1008" y="22"/>
                  </a:cubicBezTo>
                  <a:cubicBezTo>
                    <a:pt x="1008" y="22"/>
                    <a:pt x="1008" y="22"/>
                    <a:pt x="1008" y="23"/>
                  </a:cubicBezTo>
                  <a:cubicBezTo>
                    <a:pt x="1007" y="24"/>
                    <a:pt x="1007" y="24"/>
                    <a:pt x="1007" y="24"/>
                  </a:cubicBezTo>
                  <a:cubicBezTo>
                    <a:pt x="1007" y="24"/>
                    <a:pt x="1007" y="24"/>
                    <a:pt x="1007" y="24"/>
                  </a:cubicBezTo>
                  <a:cubicBezTo>
                    <a:pt x="1008" y="25"/>
                    <a:pt x="1008" y="25"/>
                    <a:pt x="1009" y="25"/>
                  </a:cubicBezTo>
                  <a:cubicBezTo>
                    <a:pt x="1009" y="25"/>
                    <a:pt x="1009" y="25"/>
                    <a:pt x="1009" y="26"/>
                  </a:cubicBezTo>
                  <a:cubicBezTo>
                    <a:pt x="1009" y="26"/>
                    <a:pt x="1009" y="26"/>
                    <a:pt x="1009" y="26"/>
                  </a:cubicBezTo>
                  <a:cubicBezTo>
                    <a:pt x="1009" y="26"/>
                    <a:pt x="1009" y="26"/>
                    <a:pt x="1009" y="26"/>
                  </a:cubicBezTo>
                  <a:cubicBezTo>
                    <a:pt x="1009" y="26"/>
                    <a:pt x="1009" y="26"/>
                    <a:pt x="1009" y="26"/>
                  </a:cubicBezTo>
                  <a:cubicBezTo>
                    <a:pt x="1008" y="27"/>
                    <a:pt x="1007" y="27"/>
                    <a:pt x="1007" y="26"/>
                  </a:cubicBezTo>
                  <a:cubicBezTo>
                    <a:pt x="1007" y="26"/>
                    <a:pt x="1007" y="26"/>
                    <a:pt x="1007" y="26"/>
                  </a:cubicBezTo>
                  <a:cubicBezTo>
                    <a:pt x="1006" y="26"/>
                    <a:pt x="1006" y="26"/>
                    <a:pt x="1006" y="26"/>
                  </a:cubicBezTo>
                  <a:cubicBezTo>
                    <a:pt x="1005" y="26"/>
                    <a:pt x="1005" y="27"/>
                    <a:pt x="1004" y="28"/>
                  </a:cubicBezTo>
                  <a:cubicBezTo>
                    <a:pt x="1004" y="28"/>
                    <a:pt x="1003" y="28"/>
                    <a:pt x="1003" y="29"/>
                  </a:cubicBezTo>
                  <a:cubicBezTo>
                    <a:pt x="1003" y="28"/>
                    <a:pt x="1003" y="28"/>
                    <a:pt x="1003" y="28"/>
                  </a:cubicBezTo>
                  <a:cubicBezTo>
                    <a:pt x="1002" y="28"/>
                    <a:pt x="1001" y="28"/>
                    <a:pt x="1001" y="28"/>
                  </a:cubicBezTo>
                  <a:cubicBezTo>
                    <a:pt x="1001" y="26"/>
                    <a:pt x="998" y="26"/>
                    <a:pt x="999" y="23"/>
                  </a:cubicBezTo>
                  <a:cubicBezTo>
                    <a:pt x="998" y="22"/>
                    <a:pt x="996" y="22"/>
                    <a:pt x="995" y="21"/>
                  </a:cubicBezTo>
                  <a:cubicBezTo>
                    <a:pt x="996" y="21"/>
                    <a:pt x="996" y="21"/>
                    <a:pt x="996" y="20"/>
                  </a:cubicBezTo>
                  <a:cubicBezTo>
                    <a:pt x="996" y="20"/>
                    <a:pt x="997" y="20"/>
                    <a:pt x="997" y="20"/>
                  </a:cubicBezTo>
                  <a:cubicBezTo>
                    <a:pt x="997" y="19"/>
                    <a:pt x="997" y="19"/>
                    <a:pt x="997" y="19"/>
                  </a:cubicBezTo>
                  <a:cubicBezTo>
                    <a:pt x="997" y="19"/>
                    <a:pt x="997" y="19"/>
                    <a:pt x="996" y="19"/>
                  </a:cubicBezTo>
                  <a:cubicBezTo>
                    <a:pt x="996" y="19"/>
                    <a:pt x="996" y="19"/>
                    <a:pt x="995" y="19"/>
                  </a:cubicBezTo>
                  <a:cubicBezTo>
                    <a:pt x="995" y="19"/>
                    <a:pt x="995" y="19"/>
                    <a:pt x="995" y="19"/>
                  </a:cubicBezTo>
                  <a:cubicBezTo>
                    <a:pt x="995" y="19"/>
                    <a:pt x="995" y="19"/>
                    <a:pt x="995" y="19"/>
                  </a:cubicBezTo>
                  <a:cubicBezTo>
                    <a:pt x="994" y="18"/>
                    <a:pt x="994" y="17"/>
                    <a:pt x="994" y="15"/>
                  </a:cubicBezTo>
                  <a:cubicBezTo>
                    <a:pt x="993" y="15"/>
                    <a:pt x="992" y="16"/>
                    <a:pt x="992" y="16"/>
                  </a:cubicBezTo>
                  <a:cubicBezTo>
                    <a:pt x="992" y="16"/>
                    <a:pt x="992" y="16"/>
                    <a:pt x="992" y="16"/>
                  </a:cubicBezTo>
                  <a:cubicBezTo>
                    <a:pt x="991" y="16"/>
                    <a:pt x="989" y="17"/>
                    <a:pt x="989" y="17"/>
                  </a:cubicBezTo>
                  <a:cubicBezTo>
                    <a:pt x="988" y="17"/>
                    <a:pt x="988" y="17"/>
                    <a:pt x="988" y="17"/>
                  </a:cubicBezTo>
                  <a:cubicBezTo>
                    <a:pt x="988" y="17"/>
                    <a:pt x="988" y="17"/>
                    <a:pt x="988" y="17"/>
                  </a:cubicBezTo>
                  <a:cubicBezTo>
                    <a:pt x="987" y="17"/>
                    <a:pt x="987" y="17"/>
                    <a:pt x="987" y="18"/>
                  </a:cubicBezTo>
                  <a:cubicBezTo>
                    <a:pt x="986" y="18"/>
                    <a:pt x="987" y="19"/>
                    <a:pt x="987" y="19"/>
                  </a:cubicBezTo>
                  <a:cubicBezTo>
                    <a:pt x="987" y="19"/>
                    <a:pt x="988" y="19"/>
                    <a:pt x="988" y="19"/>
                  </a:cubicBezTo>
                  <a:cubicBezTo>
                    <a:pt x="988" y="20"/>
                    <a:pt x="988" y="20"/>
                    <a:pt x="989" y="20"/>
                  </a:cubicBezTo>
                  <a:cubicBezTo>
                    <a:pt x="989" y="20"/>
                    <a:pt x="989" y="20"/>
                    <a:pt x="989" y="20"/>
                  </a:cubicBezTo>
                  <a:cubicBezTo>
                    <a:pt x="990" y="19"/>
                    <a:pt x="990" y="19"/>
                    <a:pt x="990" y="19"/>
                  </a:cubicBezTo>
                  <a:cubicBezTo>
                    <a:pt x="990" y="19"/>
                    <a:pt x="990" y="19"/>
                    <a:pt x="992" y="19"/>
                  </a:cubicBezTo>
                  <a:cubicBezTo>
                    <a:pt x="992" y="19"/>
                    <a:pt x="992" y="19"/>
                    <a:pt x="992" y="19"/>
                  </a:cubicBezTo>
                  <a:cubicBezTo>
                    <a:pt x="993" y="24"/>
                    <a:pt x="987" y="22"/>
                    <a:pt x="984" y="21"/>
                  </a:cubicBezTo>
                  <a:cubicBezTo>
                    <a:pt x="984" y="21"/>
                    <a:pt x="984" y="21"/>
                    <a:pt x="984" y="20"/>
                  </a:cubicBezTo>
                  <a:cubicBezTo>
                    <a:pt x="984" y="19"/>
                    <a:pt x="983" y="18"/>
                    <a:pt x="983" y="18"/>
                  </a:cubicBezTo>
                  <a:cubicBezTo>
                    <a:pt x="981" y="17"/>
                    <a:pt x="980" y="18"/>
                    <a:pt x="978" y="19"/>
                  </a:cubicBezTo>
                  <a:cubicBezTo>
                    <a:pt x="978" y="19"/>
                    <a:pt x="977" y="20"/>
                    <a:pt x="977" y="20"/>
                  </a:cubicBezTo>
                  <a:cubicBezTo>
                    <a:pt x="977" y="20"/>
                    <a:pt x="977" y="20"/>
                    <a:pt x="977" y="20"/>
                  </a:cubicBezTo>
                  <a:cubicBezTo>
                    <a:pt x="975" y="19"/>
                    <a:pt x="974" y="20"/>
                    <a:pt x="974" y="19"/>
                  </a:cubicBezTo>
                  <a:cubicBezTo>
                    <a:pt x="974" y="19"/>
                    <a:pt x="975" y="19"/>
                    <a:pt x="975" y="18"/>
                  </a:cubicBezTo>
                  <a:cubicBezTo>
                    <a:pt x="975" y="18"/>
                    <a:pt x="975" y="18"/>
                    <a:pt x="975" y="18"/>
                  </a:cubicBezTo>
                  <a:cubicBezTo>
                    <a:pt x="975" y="18"/>
                    <a:pt x="976" y="18"/>
                    <a:pt x="976" y="18"/>
                  </a:cubicBezTo>
                  <a:cubicBezTo>
                    <a:pt x="976" y="18"/>
                    <a:pt x="976" y="18"/>
                    <a:pt x="976" y="18"/>
                  </a:cubicBezTo>
                  <a:cubicBezTo>
                    <a:pt x="976" y="17"/>
                    <a:pt x="976" y="17"/>
                    <a:pt x="976" y="17"/>
                  </a:cubicBezTo>
                  <a:cubicBezTo>
                    <a:pt x="975" y="16"/>
                    <a:pt x="974" y="16"/>
                    <a:pt x="974" y="17"/>
                  </a:cubicBezTo>
                  <a:cubicBezTo>
                    <a:pt x="974" y="16"/>
                    <a:pt x="974" y="16"/>
                    <a:pt x="974" y="16"/>
                  </a:cubicBezTo>
                  <a:cubicBezTo>
                    <a:pt x="973" y="15"/>
                    <a:pt x="968" y="16"/>
                    <a:pt x="966" y="17"/>
                  </a:cubicBezTo>
                  <a:cubicBezTo>
                    <a:pt x="967" y="22"/>
                    <a:pt x="962" y="20"/>
                    <a:pt x="960" y="22"/>
                  </a:cubicBezTo>
                  <a:cubicBezTo>
                    <a:pt x="961" y="22"/>
                    <a:pt x="963" y="22"/>
                    <a:pt x="962" y="24"/>
                  </a:cubicBezTo>
                  <a:cubicBezTo>
                    <a:pt x="961" y="21"/>
                    <a:pt x="960" y="26"/>
                    <a:pt x="959" y="24"/>
                  </a:cubicBezTo>
                  <a:cubicBezTo>
                    <a:pt x="960" y="22"/>
                    <a:pt x="960" y="20"/>
                    <a:pt x="958" y="20"/>
                  </a:cubicBezTo>
                  <a:cubicBezTo>
                    <a:pt x="958" y="19"/>
                    <a:pt x="958" y="18"/>
                    <a:pt x="958" y="18"/>
                  </a:cubicBezTo>
                  <a:cubicBezTo>
                    <a:pt x="958" y="18"/>
                    <a:pt x="958" y="18"/>
                    <a:pt x="958" y="18"/>
                  </a:cubicBezTo>
                  <a:cubicBezTo>
                    <a:pt x="959" y="18"/>
                    <a:pt x="960" y="18"/>
                    <a:pt x="960" y="17"/>
                  </a:cubicBezTo>
                  <a:cubicBezTo>
                    <a:pt x="958" y="17"/>
                    <a:pt x="955" y="14"/>
                    <a:pt x="955" y="18"/>
                  </a:cubicBezTo>
                  <a:cubicBezTo>
                    <a:pt x="955" y="18"/>
                    <a:pt x="956" y="19"/>
                    <a:pt x="957" y="19"/>
                  </a:cubicBezTo>
                  <a:cubicBezTo>
                    <a:pt x="957" y="19"/>
                    <a:pt x="957" y="19"/>
                    <a:pt x="957" y="20"/>
                  </a:cubicBezTo>
                  <a:cubicBezTo>
                    <a:pt x="951" y="18"/>
                    <a:pt x="947" y="25"/>
                    <a:pt x="942" y="20"/>
                  </a:cubicBezTo>
                  <a:cubicBezTo>
                    <a:pt x="941" y="22"/>
                    <a:pt x="941" y="22"/>
                    <a:pt x="940" y="24"/>
                  </a:cubicBezTo>
                  <a:cubicBezTo>
                    <a:pt x="940" y="24"/>
                    <a:pt x="940" y="24"/>
                    <a:pt x="939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39" y="24"/>
                    <a:pt x="939" y="23"/>
                    <a:pt x="937" y="23"/>
                  </a:cubicBezTo>
                  <a:cubicBezTo>
                    <a:pt x="937" y="23"/>
                    <a:pt x="937" y="23"/>
                    <a:pt x="937" y="23"/>
                  </a:cubicBezTo>
                  <a:cubicBezTo>
                    <a:pt x="938" y="22"/>
                    <a:pt x="938" y="21"/>
                    <a:pt x="938" y="20"/>
                  </a:cubicBezTo>
                  <a:cubicBezTo>
                    <a:pt x="938" y="20"/>
                    <a:pt x="938" y="20"/>
                    <a:pt x="938" y="20"/>
                  </a:cubicBezTo>
                  <a:cubicBezTo>
                    <a:pt x="939" y="20"/>
                    <a:pt x="939" y="20"/>
                    <a:pt x="941" y="20"/>
                  </a:cubicBezTo>
                  <a:cubicBezTo>
                    <a:pt x="941" y="20"/>
                    <a:pt x="942" y="19"/>
                    <a:pt x="942" y="19"/>
                  </a:cubicBezTo>
                  <a:cubicBezTo>
                    <a:pt x="942" y="18"/>
                    <a:pt x="942" y="17"/>
                    <a:pt x="941" y="17"/>
                  </a:cubicBezTo>
                  <a:cubicBezTo>
                    <a:pt x="940" y="17"/>
                    <a:pt x="938" y="17"/>
                    <a:pt x="937" y="18"/>
                  </a:cubicBezTo>
                  <a:cubicBezTo>
                    <a:pt x="937" y="18"/>
                    <a:pt x="936" y="18"/>
                    <a:pt x="936" y="18"/>
                  </a:cubicBezTo>
                  <a:cubicBezTo>
                    <a:pt x="934" y="18"/>
                    <a:pt x="932" y="18"/>
                    <a:pt x="930" y="17"/>
                  </a:cubicBezTo>
                  <a:cubicBezTo>
                    <a:pt x="929" y="17"/>
                    <a:pt x="929" y="17"/>
                    <a:pt x="928" y="18"/>
                  </a:cubicBezTo>
                  <a:cubicBezTo>
                    <a:pt x="928" y="19"/>
                    <a:pt x="928" y="20"/>
                    <a:pt x="929" y="20"/>
                  </a:cubicBezTo>
                  <a:cubicBezTo>
                    <a:pt x="930" y="20"/>
                    <a:pt x="931" y="21"/>
                    <a:pt x="933" y="21"/>
                  </a:cubicBezTo>
                  <a:cubicBezTo>
                    <a:pt x="934" y="21"/>
                    <a:pt x="935" y="21"/>
                    <a:pt x="936" y="21"/>
                  </a:cubicBezTo>
                  <a:cubicBezTo>
                    <a:pt x="936" y="21"/>
                    <a:pt x="936" y="21"/>
                    <a:pt x="936" y="21"/>
                  </a:cubicBezTo>
                  <a:cubicBezTo>
                    <a:pt x="936" y="21"/>
                    <a:pt x="936" y="21"/>
                    <a:pt x="936" y="22"/>
                  </a:cubicBezTo>
                  <a:cubicBezTo>
                    <a:pt x="934" y="22"/>
                    <a:pt x="932" y="24"/>
                    <a:pt x="934" y="25"/>
                  </a:cubicBezTo>
                  <a:cubicBezTo>
                    <a:pt x="934" y="23"/>
                    <a:pt x="935" y="25"/>
                    <a:pt x="935" y="27"/>
                  </a:cubicBezTo>
                  <a:cubicBezTo>
                    <a:pt x="935" y="27"/>
                    <a:pt x="934" y="27"/>
                    <a:pt x="934" y="27"/>
                  </a:cubicBezTo>
                  <a:cubicBezTo>
                    <a:pt x="934" y="27"/>
                    <a:pt x="933" y="27"/>
                    <a:pt x="933" y="27"/>
                  </a:cubicBezTo>
                  <a:cubicBezTo>
                    <a:pt x="933" y="27"/>
                    <a:pt x="933" y="27"/>
                    <a:pt x="933" y="27"/>
                  </a:cubicBezTo>
                  <a:cubicBezTo>
                    <a:pt x="933" y="27"/>
                    <a:pt x="933" y="27"/>
                    <a:pt x="933" y="27"/>
                  </a:cubicBezTo>
                  <a:cubicBezTo>
                    <a:pt x="932" y="27"/>
                    <a:pt x="932" y="28"/>
                    <a:pt x="932" y="29"/>
                  </a:cubicBezTo>
                  <a:cubicBezTo>
                    <a:pt x="932" y="28"/>
                    <a:pt x="931" y="28"/>
                    <a:pt x="931" y="28"/>
                  </a:cubicBezTo>
                  <a:cubicBezTo>
                    <a:pt x="931" y="28"/>
                    <a:pt x="931" y="28"/>
                    <a:pt x="931" y="28"/>
                  </a:cubicBezTo>
                  <a:cubicBezTo>
                    <a:pt x="932" y="26"/>
                    <a:pt x="929" y="22"/>
                    <a:pt x="927" y="21"/>
                  </a:cubicBezTo>
                  <a:cubicBezTo>
                    <a:pt x="925" y="22"/>
                    <a:pt x="928" y="23"/>
                    <a:pt x="926" y="24"/>
                  </a:cubicBezTo>
                  <a:cubicBezTo>
                    <a:pt x="924" y="22"/>
                    <a:pt x="912" y="21"/>
                    <a:pt x="911" y="26"/>
                  </a:cubicBezTo>
                  <a:cubicBezTo>
                    <a:pt x="914" y="26"/>
                    <a:pt x="914" y="29"/>
                    <a:pt x="917" y="27"/>
                  </a:cubicBezTo>
                  <a:cubicBezTo>
                    <a:pt x="917" y="33"/>
                    <a:pt x="923" y="30"/>
                    <a:pt x="926" y="29"/>
                  </a:cubicBezTo>
                  <a:cubicBezTo>
                    <a:pt x="925" y="33"/>
                    <a:pt x="928" y="29"/>
                    <a:pt x="930" y="30"/>
                  </a:cubicBezTo>
                  <a:cubicBezTo>
                    <a:pt x="929" y="30"/>
                    <a:pt x="929" y="30"/>
                    <a:pt x="929" y="30"/>
                  </a:cubicBezTo>
                  <a:cubicBezTo>
                    <a:pt x="930" y="30"/>
                    <a:pt x="930" y="30"/>
                    <a:pt x="931" y="30"/>
                  </a:cubicBezTo>
                  <a:cubicBezTo>
                    <a:pt x="931" y="30"/>
                    <a:pt x="932" y="30"/>
                    <a:pt x="932" y="30"/>
                  </a:cubicBezTo>
                  <a:cubicBezTo>
                    <a:pt x="932" y="30"/>
                    <a:pt x="932" y="30"/>
                    <a:pt x="933" y="30"/>
                  </a:cubicBezTo>
                  <a:cubicBezTo>
                    <a:pt x="933" y="30"/>
                    <a:pt x="933" y="30"/>
                    <a:pt x="933" y="30"/>
                  </a:cubicBezTo>
                  <a:cubicBezTo>
                    <a:pt x="933" y="30"/>
                    <a:pt x="934" y="30"/>
                    <a:pt x="934" y="30"/>
                  </a:cubicBezTo>
                  <a:cubicBezTo>
                    <a:pt x="934" y="29"/>
                    <a:pt x="934" y="29"/>
                    <a:pt x="934" y="29"/>
                  </a:cubicBezTo>
                  <a:cubicBezTo>
                    <a:pt x="934" y="29"/>
                    <a:pt x="934" y="29"/>
                    <a:pt x="934" y="29"/>
                  </a:cubicBezTo>
                  <a:cubicBezTo>
                    <a:pt x="935" y="29"/>
                    <a:pt x="935" y="29"/>
                    <a:pt x="936" y="29"/>
                  </a:cubicBezTo>
                  <a:cubicBezTo>
                    <a:pt x="937" y="31"/>
                    <a:pt x="939" y="30"/>
                    <a:pt x="941" y="30"/>
                  </a:cubicBezTo>
                  <a:cubicBezTo>
                    <a:pt x="942" y="27"/>
                    <a:pt x="939" y="28"/>
                    <a:pt x="940" y="25"/>
                  </a:cubicBezTo>
                  <a:cubicBezTo>
                    <a:pt x="940" y="25"/>
                    <a:pt x="941" y="25"/>
                    <a:pt x="941" y="24"/>
                  </a:cubicBezTo>
                  <a:cubicBezTo>
                    <a:pt x="941" y="25"/>
                    <a:pt x="941" y="25"/>
                    <a:pt x="941" y="25"/>
                  </a:cubicBezTo>
                  <a:cubicBezTo>
                    <a:pt x="943" y="29"/>
                    <a:pt x="950" y="26"/>
                    <a:pt x="950" y="31"/>
                  </a:cubicBezTo>
                  <a:cubicBezTo>
                    <a:pt x="954" y="30"/>
                    <a:pt x="957" y="28"/>
                    <a:pt x="960" y="29"/>
                  </a:cubicBezTo>
                  <a:cubicBezTo>
                    <a:pt x="960" y="29"/>
                    <a:pt x="960" y="29"/>
                    <a:pt x="960" y="29"/>
                  </a:cubicBezTo>
                  <a:cubicBezTo>
                    <a:pt x="960" y="30"/>
                    <a:pt x="960" y="31"/>
                    <a:pt x="960" y="33"/>
                  </a:cubicBezTo>
                  <a:cubicBezTo>
                    <a:pt x="960" y="33"/>
                    <a:pt x="960" y="33"/>
                    <a:pt x="960" y="33"/>
                  </a:cubicBezTo>
                  <a:cubicBezTo>
                    <a:pt x="955" y="33"/>
                    <a:pt x="947" y="38"/>
                    <a:pt x="942" y="32"/>
                  </a:cubicBezTo>
                  <a:cubicBezTo>
                    <a:pt x="938" y="37"/>
                    <a:pt x="927" y="33"/>
                    <a:pt x="925" y="33"/>
                  </a:cubicBezTo>
                  <a:cubicBezTo>
                    <a:pt x="922" y="38"/>
                    <a:pt x="912" y="36"/>
                    <a:pt x="904" y="33"/>
                  </a:cubicBezTo>
                  <a:cubicBezTo>
                    <a:pt x="904" y="34"/>
                    <a:pt x="904" y="36"/>
                    <a:pt x="903" y="36"/>
                  </a:cubicBezTo>
                  <a:cubicBezTo>
                    <a:pt x="899" y="34"/>
                    <a:pt x="891" y="41"/>
                    <a:pt x="890" y="35"/>
                  </a:cubicBezTo>
                  <a:cubicBezTo>
                    <a:pt x="891" y="35"/>
                    <a:pt x="892" y="37"/>
                    <a:pt x="892" y="35"/>
                  </a:cubicBezTo>
                  <a:cubicBezTo>
                    <a:pt x="892" y="35"/>
                    <a:pt x="892" y="35"/>
                    <a:pt x="892" y="35"/>
                  </a:cubicBezTo>
                  <a:cubicBezTo>
                    <a:pt x="892" y="35"/>
                    <a:pt x="892" y="35"/>
                    <a:pt x="892" y="35"/>
                  </a:cubicBezTo>
                  <a:cubicBezTo>
                    <a:pt x="893" y="34"/>
                    <a:pt x="894" y="34"/>
                    <a:pt x="894" y="34"/>
                  </a:cubicBezTo>
                  <a:cubicBezTo>
                    <a:pt x="894" y="34"/>
                    <a:pt x="895" y="33"/>
                    <a:pt x="894" y="32"/>
                  </a:cubicBezTo>
                  <a:cubicBezTo>
                    <a:pt x="894" y="32"/>
                    <a:pt x="894" y="32"/>
                    <a:pt x="893" y="32"/>
                  </a:cubicBezTo>
                  <a:cubicBezTo>
                    <a:pt x="893" y="32"/>
                    <a:pt x="893" y="32"/>
                    <a:pt x="892" y="33"/>
                  </a:cubicBezTo>
                  <a:cubicBezTo>
                    <a:pt x="893" y="32"/>
                    <a:pt x="893" y="32"/>
                    <a:pt x="893" y="32"/>
                  </a:cubicBezTo>
                  <a:cubicBezTo>
                    <a:pt x="889" y="31"/>
                    <a:pt x="894" y="31"/>
                    <a:pt x="893" y="26"/>
                  </a:cubicBezTo>
                  <a:cubicBezTo>
                    <a:pt x="893" y="26"/>
                    <a:pt x="893" y="26"/>
                    <a:pt x="893" y="26"/>
                  </a:cubicBezTo>
                  <a:cubicBezTo>
                    <a:pt x="893" y="26"/>
                    <a:pt x="893" y="25"/>
                    <a:pt x="894" y="25"/>
                  </a:cubicBezTo>
                  <a:cubicBezTo>
                    <a:pt x="894" y="24"/>
                    <a:pt x="894" y="24"/>
                    <a:pt x="894" y="23"/>
                  </a:cubicBezTo>
                  <a:cubicBezTo>
                    <a:pt x="894" y="23"/>
                    <a:pt x="893" y="23"/>
                    <a:pt x="893" y="23"/>
                  </a:cubicBezTo>
                  <a:cubicBezTo>
                    <a:pt x="892" y="23"/>
                    <a:pt x="892" y="24"/>
                    <a:pt x="891" y="25"/>
                  </a:cubicBezTo>
                  <a:cubicBezTo>
                    <a:pt x="890" y="24"/>
                    <a:pt x="889" y="23"/>
                    <a:pt x="890" y="21"/>
                  </a:cubicBezTo>
                  <a:cubicBezTo>
                    <a:pt x="890" y="21"/>
                    <a:pt x="890" y="21"/>
                    <a:pt x="890" y="21"/>
                  </a:cubicBezTo>
                  <a:cubicBezTo>
                    <a:pt x="891" y="21"/>
                    <a:pt x="892" y="21"/>
                    <a:pt x="893" y="20"/>
                  </a:cubicBezTo>
                  <a:cubicBezTo>
                    <a:pt x="894" y="20"/>
                    <a:pt x="894" y="19"/>
                    <a:pt x="894" y="18"/>
                  </a:cubicBezTo>
                  <a:cubicBezTo>
                    <a:pt x="893" y="17"/>
                    <a:pt x="893" y="17"/>
                    <a:pt x="892" y="18"/>
                  </a:cubicBezTo>
                  <a:cubicBezTo>
                    <a:pt x="891" y="18"/>
                    <a:pt x="891" y="18"/>
                    <a:pt x="890" y="18"/>
                  </a:cubicBezTo>
                  <a:cubicBezTo>
                    <a:pt x="890" y="18"/>
                    <a:pt x="889" y="18"/>
                    <a:pt x="889" y="18"/>
                  </a:cubicBezTo>
                  <a:cubicBezTo>
                    <a:pt x="889" y="18"/>
                    <a:pt x="889" y="18"/>
                    <a:pt x="889" y="18"/>
                  </a:cubicBezTo>
                  <a:cubicBezTo>
                    <a:pt x="888" y="17"/>
                    <a:pt x="884" y="19"/>
                    <a:pt x="881" y="18"/>
                  </a:cubicBezTo>
                  <a:cubicBezTo>
                    <a:pt x="881" y="16"/>
                    <a:pt x="881" y="15"/>
                    <a:pt x="879" y="15"/>
                  </a:cubicBezTo>
                  <a:cubicBezTo>
                    <a:pt x="875" y="15"/>
                    <a:pt x="878" y="22"/>
                    <a:pt x="875" y="23"/>
                  </a:cubicBezTo>
                  <a:cubicBezTo>
                    <a:pt x="874" y="20"/>
                    <a:pt x="873" y="18"/>
                    <a:pt x="871" y="16"/>
                  </a:cubicBezTo>
                  <a:cubicBezTo>
                    <a:pt x="869" y="18"/>
                    <a:pt x="869" y="23"/>
                    <a:pt x="866" y="22"/>
                  </a:cubicBezTo>
                  <a:cubicBezTo>
                    <a:pt x="864" y="22"/>
                    <a:pt x="865" y="19"/>
                    <a:pt x="863" y="19"/>
                  </a:cubicBezTo>
                  <a:cubicBezTo>
                    <a:pt x="863" y="22"/>
                    <a:pt x="860" y="21"/>
                    <a:pt x="860" y="24"/>
                  </a:cubicBezTo>
                  <a:cubicBezTo>
                    <a:pt x="863" y="23"/>
                    <a:pt x="865" y="26"/>
                    <a:pt x="866" y="28"/>
                  </a:cubicBezTo>
                  <a:cubicBezTo>
                    <a:pt x="865" y="27"/>
                    <a:pt x="864" y="27"/>
                    <a:pt x="864" y="29"/>
                  </a:cubicBezTo>
                  <a:cubicBezTo>
                    <a:pt x="869" y="30"/>
                    <a:pt x="871" y="28"/>
                    <a:pt x="873" y="30"/>
                  </a:cubicBezTo>
                  <a:cubicBezTo>
                    <a:pt x="873" y="30"/>
                    <a:pt x="873" y="30"/>
                    <a:pt x="873" y="30"/>
                  </a:cubicBezTo>
                  <a:cubicBezTo>
                    <a:pt x="873" y="31"/>
                    <a:pt x="873" y="31"/>
                    <a:pt x="872" y="31"/>
                  </a:cubicBezTo>
                  <a:cubicBezTo>
                    <a:pt x="872" y="32"/>
                    <a:pt x="872" y="32"/>
                    <a:pt x="872" y="32"/>
                  </a:cubicBezTo>
                  <a:cubicBezTo>
                    <a:pt x="871" y="32"/>
                    <a:pt x="868" y="31"/>
                    <a:pt x="868" y="33"/>
                  </a:cubicBezTo>
                  <a:cubicBezTo>
                    <a:pt x="870" y="33"/>
                    <a:pt x="867" y="34"/>
                    <a:pt x="866" y="35"/>
                  </a:cubicBezTo>
                  <a:cubicBezTo>
                    <a:pt x="860" y="36"/>
                    <a:pt x="856" y="36"/>
                    <a:pt x="851" y="41"/>
                  </a:cubicBezTo>
                  <a:cubicBezTo>
                    <a:pt x="851" y="40"/>
                    <a:pt x="850" y="40"/>
                    <a:pt x="850" y="39"/>
                  </a:cubicBezTo>
                  <a:cubicBezTo>
                    <a:pt x="850" y="39"/>
                    <a:pt x="850" y="39"/>
                    <a:pt x="850" y="39"/>
                  </a:cubicBezTo>
                  <a:cubicBezTo>
                    <a:pt x="850" y="37"/>
                    <a:pt x="850" y="35"/>
                    <a:pt x="850" y="33"/>
                  </a:cubicBezTo>
                  <a:cubicBezTo>
                    <a:pt x="850" y="32"/>
                    <a:pt x="850" y="32"/>
                    <a:pt x="851" y="32"/>
                  </a:cubicBezTo>
                  <a:cubicBezTo>
                    <a:pt x="851" y="32"/>
                    <a:pt x="851" y="32"/>
                    <a:pt x="851" y="32"/>
                  </a:cubicBezTo>
                  <a:cubicBezTo>
                    <a:pt x="851" y="32"/>
                    <a:pt x="852" y="32"/>
                    <a:pt x="851" y="31"/>
                  </a:cubicBezTo>
                  <a:cubicBezTo>
                    <a:pt x="851" y="31"/>
                    <a:pt x="851" y="30"/>
                    <a:pt x="851" y="31"/>
                  </a:cubicBezTo>
                  <a:cubicBezTo>
                    <a:pt x="850" y="31"/>
                    <a:pt x="850" y="31"/>
                    <a:pt x="850" y="31"/>
                  </a:cubicBezTo>
                  <a:cubicBezTo>
                    <a:pt x="850" y="31"/>
                    <a:pt x="850" y="31"/>
                    <a:pt x="850" y="31"/>
                  </a:cubicBezTo>
                  <a:cubicBezTo>
                    <a:pt x="851" y="30"/>
                    <a:pt x="851" y="27"/>
                    <a:pt x="851" y="25"/>
                  </a:cubicBezTo>
                  <a:cubicBezTo>
                    <a:pt x="849" y="24"/>
                    <a:pt x="846" y="23"/>
                    <a:pt x="845" y="22"/>
                  </a:cubicBezTo>
                  <a:cubicBezTo>
                    <a:pt x="845" y="23"/>
                    <a:pt x="845" y="24"/>
                    <a:pt x="844" y="24"/>
                  </a:cubicBezTo>
                  <a:cubicBezTo>
                    <a:pt x="842" y="21"/>
                    <a:pt x="837" y="28"/>
                    <a:pt x="834" y="24"/>
                  </a:cubicBezTo>
                  <a:cubicBezTo>
                    <a:pt x="834" y="24"/>
                    <a:pt x="834" y="23"/>
                    <a:pt x="834" y="23"/>
                  </a:cubicBezTo>
                  <a:cubicBezTo>
                    <a:pt x="835" y="23"/>
                    <a:pt x="836" y="22"/>
                    <a:pt x="836" y="22"/>
                  </a:cubicBezTo>
                  <a:cubicBezTo>
                    <a:pt x="837" y="22"/>
                    <a:pt x="837" y="22"/>
                    <a:pt x="837" y="22"/>
                  </a:cubicBezTo>
                  <a:cubicBezTo>
                    <a:pt x="837" y="21"/>
                    <a:pt x="837" y="21"/>
                    <a:pt x="836" y="21"/>
                  </a:cubicBezTo>
                  <a:cubicBezTo>
                    <a:pt x="835" y="21"/>
                    <a:pt x="834" y="22"/>
                    <a:pt x="834" y="22"/>
                  </a:cubicBezTo>
                  <a:cubicBezTo>
                    <a:pt x="834" y="22"/>
                    <a:pt x="834" y="22"/>
                    <a:pt x="834" y="22"/>
                  </a:cubicBezTo>
                  <a:cubicBezTo>
                    <a:pt x="831" y="22"/>
                    <a:pt x="831" y="20"/>
                    <a:pt x="828" y="21"/>
                  </a:cubicBezTo>
                  <a:cubicBezTo>
                    <a:pt x="826" y="23"/>
                    <a:pt x="826" y="24"/>
                    <a:pt x="823" y="28"/>
                  </a:cubicBezTo>
                  <a:cubicBezTo>
                    <a:pt x="822" y="28"/>
                    <a:pt x="822" y="27"/>
                    <a:pt x="821" y="27"/>
                  </a:cubicBezTo>
                  <a:cubicBezTo>
                    <a:pt x="821" y="28"/>
                    <a:pt x="821" y="28"/>
                    <a:pt x="821" y="28"/>
                  </a:cubicBezTo>
                  <a:cubicBezTo>
                    <a:pt x="820" y="27"/>
                    <a:pt x="819" y="27"/>
                    <a:pt x="818" y="27"/>
                  </a:cubicBezTo>
                  <a:cubicBezTo>
                    <a:pt x="817" y="27"/>
                    <a:pt x="816" y="27"/>
                    <a:pt x="816" y="27"/>
                  </a:cubicBezTo>
                  <a:cubicBezTo>
                    <a:pt x="816" y="26"/>
                    <a:pt x="816" y="26"/>
                    <a:pt x="816" y="26"/>
                  </a:cubicBezTo>
                  <a:cubicBezTo>
                    <a:pt x="816" y="24"/>
                    <a:pt x="816" y="23"/>
                    <a:pt x="817" y="23"/>
                  </a:cubicBezTo>
                  <a:cubicBezTo>
                    <a:pt x="818" y="22"/>
                    <a:pt x="818" y="22"/>
                    <a:pt x="818" y="21"/>
                  </a:cubicBezTo>
                  <a:cubicBezTo>
                    <a:pt x="818" y="21"/>
                    <a:pt x="817" y="20"/>
                    <a:pt x="817" y="20"/>
                  </a:cubicBezTo>
                  <a:cubicBezTo>
                    <a:pt x="815" y="21"/>
                    <a:pt x="814" y="23"/>
                    <a:pt x="814" y="25"/>
                  </a:cubicBezTo>
                  <a:cubicBezTo>
                    <a:pt x="814" y="26"/>
                    <a:pt x="814" y="26"/>
                    <a:pt x="814" y="27"/>
                  </a:cubicBezTo>
                  <a:cubicBezTo>
                    <a:pt x="814" y="27"/>
                    <a:pt x="814" y="27"/>
                    <a:pt x="814" y="27"/>
                  </a:cubicBezTo>
                  <a:cubicBezTo>
                    <a:pt x="814" y="27"/>
                    <a:pt x="814" y="27"/>
                    <a:pt x="814" y="27"/>
                  </a:cubicBezTo>
                  <a:cubicBezTo>
                    <a:pt x="812" y="26"/>
                    <a:pt x="810" y="26"/>
                    <a:pt x="809" y="26"/>
                  </a:cubicBezTo>
                  <a:cubicBezTo>
                    <a:pt x="806" y="27"/>
                    <a:pt x="803" y="26"/>
                    <a:pt x="800" y="25"/>
                  </a:cubicBezTo>
                  <a:cubicBezTo>
                    <a:pt x="800" y="25"/>
                    <a:pt x="800" y="25"/>
                    <a:pt x="800" y="25"/>
                  </a:cubicBezTo>
                  <a:cubicBezTo>
                    <a:pt x="801" y="24"/>
                    <a:pt x="801" y="24"/>
                    <a:pt x="801" y="23"/>
                  </a:cubicBezTo>
                  <a:cubicBezTo>
                    <a:pt x="801" y="23"/>
                    <a:pt x="801" y="22"/>
                    <a:pt x="801" y="22"/>
                  </a:cubicBezTo>
                  <a:cubicBezTo>
                    <a:pt x="800" y="21"/>
                    <a:pt x="799" y="22"/>
                    <a:pt x="799" y="22"/>
                  </a:cubicBezTo>
                  <a:cubicBezTo>
                    <a:pt x="799" y="23"/>
                    <a:pt x="799" y="23"/>
                    <a:pt x="799" y="24"/>
                  </a:cubicBezTo>
                  <a:cubicBezTo>
                    <a:pt x="798" y="24"/>
                    <a:pt x="798" y="24"/>
                    <a:pt x="798" y="24"/>
                  </a:cubicBezTo>
                  <a:cubicBezTo>
                    <a:pt x="797" y="25"/>
                    <a:pt x="796" y="26"/>
                    <a:pt x="795" y="25"/>
                  </a:cubicBezTo>
                  <a:cubicBezTo>
                    <a:pt x="794" y="25"/>
                    <a:pt x="793" y="25"/>
                    <a:pt x="793" y="25"/>
                  </a:cubicBezTo>
                  <a:cubicBezTo>
                    <a:pt x="792" y="26"/>
                    <a:pt x="793" y="27"/>
                    <a:pt x="793" y="28"/>
                  </a:cubicBezTo>
                  <a:cubicBezTo>
                    <a:pt x="794" y="28"/>
                    <a:pt x="795" y="28"/>
                    <a:pt x="795" y="28"/>
                  </a:cubicBezTo>
                  <a:cubicBezTo>
                    <a:pt x="797" y="28"/>
                    <a:pt x="798" y="28"/>
                    <a:pt x="800" y="27"/>
                  </a:cubicBezTo>
                  <a:cubicBezTo>
                    <a:pt x="799" y="27"/>
                    <a:pt x="799" y="27"/>
                    <a:pt x="799" y="27"/>
                  </a:cubicBezTo>
                  <a:cubicBezTo>
                    <a:pt x="799" y="27"/>
                    <a:pt x="800" y="27"/>
                    <a:pt x="800" y="27"/>
                  </a:cubicBezTo>
                  <a:cubicBezTo>
                    <a:pt x="801" y="27"/>
                    <a:pt x="803" y="28"/>
                    <a:pt x="805" y="28"/>
                  </a:cubicBezTo>
                  <a:cubicBezTo>
                    <a:pt x="806" y="28"/>
                    <a:pt x="807" y="28"/>
                    <a:pt x="809" y="28"/>
                  </a:cubicBezTo>
                  <a:cubicBezTo>
                    <a:pt x="810" y="28"/>
                    <a:pt x="812" y="28"/>
                    <a:pt x="814" y="28"/>
                  </a:cubicBezTo>
                  <a:cubicBezTo>
                    <a:pt x="814" y="28"/>
                    <a:pt x="814" y="28"/>
                    <a:pt x="814" y="29"/>
                  </a:cubicBezTo>
                  <a:cubicBezTo>
                    <a:pt x="815" y="30"/>
                    <a:pt x="817" y="30"/>
                    <a:pt x="818" y="30"/>
                  </a:cubicBezTo>
                  <a:cubicBezTo>
                    <a:pt x="819" y="30"/>
                    <a:pt x="820" y="30"/>
                    <a:pt x="820" y="30"/>
                  </a:cubicBezTo>
                  <a:cubicBezTo>
                    <a:pt x="822" y="31"/>
                    <a:pt x="828" y="29"/>
                    <a:pt x="827" y="35"/>
                  </a:cubicBezTo>
                  <a:cubicBezTo>
                    <a:pt x="828" y="34"/>
                    <a:pt x="831" y="34"/>
                    <a:pt x="833" y="34"/>
                  </a:cubicBezTo>
                  <a:cubicBezTo>
                    <a:pt x="835" y="33"/>
                    <a:pt x="833" y="33"/>
                    <a:pt x="833" y="31"/>
                  </a:cubicBezTo>
                  <a:cubicBezTo>
                    <a:pt x="839" y="29"/>
                    <a:pt x="843" y="32"/>
                    <a:pt x="848" y="33"/>
                  </a:cubicBezTo>
                  <a:cubicBezTo>
                    <a:pt x="848" y="32"/>
                    <a:pt x="848" y="32"/>
                    <a:pt x="848" y="32"/>
                  </a:cubicBezTo>
                  <a:cubicBezTo>
                    <a:pt x="849" y="35"/>
                    <a:pt x="849" y="36"/>
                    <a:pt x="849" y="39"/>
                  </a:cubicBezTo>
                  <a:cubicBezTo>
                    <a:pt x="849" y="39"/>
                    <a:pt x="849" y="39"/>
                    <a:pt x="849" y="39"/>
                  </a:cubicBezTo>
                  <a:cubicBezTo>
                    <a:pt x="844" y="38"/>
                    <a:pt x="842" y="41"/>
                    <a:pt x="838" y="37"/>
                  </a:cubicBezTo>
                  <a:cubicBezTo>
                    <a:pt x="837" y="37"/>
                    <a:pt x="837" y="37"/>
                    <a:pt x="837" y="37"/>
                  </a:cubicBezTo>
                  <a:cubicBezTo>
                    <a:pt x="838" y="36"/>
                    <a:pt x="838" y="34"/>
                    <a:pt x="838" y="33"/>
                  </a:cubicBezTo>
                  <a:cubicBezTo>
                    <a:pt x="837" y="33"/>
                    <a:pt x="837" y="33"/>
                    <a:pt x="837" y="33"/>
                  </a:cubicBezTo>
                  <a:cubicBezTo>
                    <a:pt x="837" y="33"/>
                    <a:pt x="837" y="33"/>
                    <a:pt x="837" y="33"/>
                  </a:cubicBezTo>
                  <a:cubicBezTo>
                    <a:pt x="837" y="32"/>
                    <a:pt x="836" y="33"/>
                    <a:pt x="836" y="33"/>
                  </a:cubicBezTo>
                  <a:cubicBezTo>
                    <a:pt x="836" y="33"/>
                    <a:pt x="836" y="34"/>
                    <a:pt x="836" y="34"/>
                  </a:cubicBezTo>
                  <a:cubicBezTo>
                    <a:pt x="837" y="34"/>
                    <a:pt x="837" y="34"/>
                    <a:pt x="837" y="34"/>
                  </a:cubicBezTo>
                  <a:cubicBezTo>
                    <a:pt x="837" y="35"/>
                    <a:pt x="837" y="36"/>
                    <a:pt x="836" y="37"/>
                  </a:cubicBezTo>
                  <a:cubicBezTo>
                    <a:pt x="836" y="37"/>
                    <a:pt x="836" y="37"/>
                    <a:pt x="836" y="37"/>
                  </a:cubicBezTo>
                  <a:cubicBezTo>
                    <a:pt x="835" y="38"/>
                    <a:pt x="831" y="35"/>
                    <a:pt x="829" y="38"/>
                  </a:cubicBezTo>
                  <a:cubicBezTo>
                    <a:pt x="831" y="35"/>
                    <a:pt x="822" y="40"/>
                    <a:pt x="820" y="39"/>
                  </a:cubicBezTo>
                  <a:cubicBezTo>
                    <a:pt x="820" y="41"/>
                    <a:pt x="819" y="42"/>
                    <a:pt x="818" y="42"/>
                  </a:cubicBezTo>
                  <a:cubicBezTo>
                    <a:pt x="817" y="42"/>
                    <a:pt x="816" y="40"/>
                    <a:pt x="815" y="39"/>
                  </a:cubicBezTo>
                  <a:cubicBezTo>
                    <a:pt x="811" y="40"/>
                    <a:pt x="807" y="37"/>
                    <a:pt x="804" y="41"/>
                  </a:cubicBezTo>
                  <a:cubicBezTo>
                    <a:pt x="803" y="38"/>
                    <a:pt x="800" y="38"/>
                    <a:pt x="801" y="35"/>
                  </a:cubicBezTo>
                  <a:cubicBezTo>
                    <a:pt x="795" y="40"/>
                    <a:pt x="788" y="40"/>
                    <a:pt x="780" y="39"/>
                  </a:cubicBezTo>
                  <a:cubicBezTo>
                    <a:pt x="780" y="39"/>
                    <a:pt x="780" y="39"/>
                    <a:pt x="780" y="39"/>
                  </a:cubicBezTo>
                  <a:cubicBezTo>
                    <a:pt x="780" y="39"/>
                    <a:pt x="781" y="39"/>
                    <a:pt x="781" y="39"/>
                  </a:cubicBezTo>
                  <a:cubicBezTo>
                    <a:pt x="781" y="37"/>
                    <a:pt x="780" y="36"/>
                    <a:pt x="779" y="35"/>
                  </a:cubicBezTo>
                  <a:cubicBezTo>
                    <a:pt x="779" y="35"/>
                    <a:pt x="779" y="35"/>
                    <a:pt x="779" y="35"/>
                  </a:cubicBezTo>
                  <a:cubicBezTo>
                    <a:pt x="782" y="33"/>
                    <a:pt x="780" y="29"/>
                    <a:pt x="782" y="27"/>
                  </a:cubicBezTo>
                  <a:cubicBezTo>
                    <a:pt x="781" y="27"/>
                    <a:pt x="781" y="22"/>
                    <a:pt x="780" y="25"/>
                  </a:cubicBezTo>
                  <a:cubicBezTo>
                    <a:pt x="781" y="26"/>
                    <a:pt x="775" y="25"/>
                    <a:pt x="772" y="24"/>
                  </a:cubicBezTo>
                  <a:cubicBezTo>
                    <a:pt x="772" y="23"/>
                    <a:pt x="772" y="23"/>
                    <a:pt x="772" y="23"/>
                  </a:cubicBezTo>
                  <a:cubicBezTo>
                    <a:pt x="772" y="23"/>
                    <a:pt x="772" y="23"/>
                    <a:pt x="772" y="23"/>
                  </a:cubicBezTo>
                  <a:cubicBezTo>
                    <a:pt x="772" y="23"/>
                    <a:pt x="771" y="23"/>
                    <a:pt x="771" y="23"/>
                  </a:cubicBezTo>
                  <a:cubicBezTo>
                    <a:pt x="771" y="24"/>
                    <a:pt x="771" y="24"/>
                    <a:pt x="771" y="24"/>
                  </a:cubicBezTo>
                  <a:cubicBezTo>
                    <a:pt x="766" y="28"/>
                    <a:pt x="762" y="17"/>
                    <a:pt x="759" y="20"/>
                  </a:cubicBezTo>
                  <a:cubicBezTo>
                    <a:pt x="758" y="17"/>
                    <a:pt x="757" y="16"/>
                    <a:pt x="758" y="12"/>
                  </a:cubicBezTo>
                  <a:cubicBezTo>
                    <a:pt x="756" y="11"/>
                    <a:pt x="754" y="10"/>
                    <a:pt x="754" y="7"/>
                  </a:cubicBezTo>
                  <a:cubicBezTo>
                    <a:pt x="745" y="4"/>
                    <a:pt x="744" y="10"/>
                    <a:pt x="741" y="13"/>
                  </a:cubicBezTo>
                  <a:cubicBezTo>
                    <a:pt x="739" y="12"/>
                    <a:pt x="743" y="9"/>
                    <a:pt x="739" y="10"/>
                  </a:cubicBezTo>
                  <a:cubicBezTo>
                    <a:pt x="737" y="11"/>
                    <a:pt x="736" y="13"/>
                    <a:pt x="734" y="14"/>
                  </a:cubicBezTo>
                  <a:cubicBezTo>
                    <a:pt x="734" y="14"/>
                    <a:pt x="734" y="14"/>
                    <a:pt x="734" y="14"/>
                  </a:cubicBezTo>
                  <a:cubicBezTo>
                    <a:pt x="733" y="14"/>
                    <a:pt x="733" y="15"/>
                    <a:pt x="733" y="15"/>
                  </a:cubicBezTo>
                  <a:cubicBezTo>
                    <a:pt x="733" y="15"/>
                    <a:pt x="733" y="15"/>
                    <a:pt x="734" y="15"/>
                  </a:cubicBezTo>
                  <a:cubicBezTo>
                    <a:pt x="734" y="15"/>
                    <a:pt x="734" y="15"/>
                    <a:pt x="734" y="15"/>
                  </a:cubicBezTo>
                  <a:cubicBezTo>
                    <a:pt x="734" y="16"/>
                    <a:pt x="734" y="17"/>
                    <a:pt x="734" y="17"/>
                  </a:cubicBezTo>
                  <a:cubicBezTo>
                    <a:pt x="730" y="17"/>
                    <a:pt x="729" y="19"/>
                    <a:pt x="727" y="18"/>
                  </a:cubicBezTo>
                  <a:cubicBezTo>
                    <a:pt x="728" y="15"/>
                    <a:pt x="725" y="14"/>
                    <a:pt x="725" y="12"/>
                  </a:cubicBezTo>
                  <a:cubicBezTo>
                    <a:pt x="724" y="14"/>
                    <a:pt x="723" y="14"/>
                    <a:pt x="722" y="14"/>
                  </a:cubicBezTo>
                  <a:cubicBezTo>
                    <a:pt x="722" y="11"/>
                    <a:pt x="721" y="11"/>
                    <a:pt x="721" y="9"/>
                  </a:cubicBezTo>
                  <a:cubicBezTo>
                    <a:pt x="719" y="9"/>
                    <a:pt x="719" y="12"/>
                    <a:pt x="716" y="11"/>
                  </a:cubicBezTo>
                  <a:cubicBezTo>
                    <a:pt x="716" y="13"/>
                    <a:pt x="717" y="13"/>
                    <a:pt x="718" y="14"/>
                  </a:cubicBezTo>
                  <a:cubicBezTo>
                    <a:pt x="717" y="14"/>
                    <a:pt x="715" y="14"/>
                    <a:pt x="714" y="15"/>
                  </a:cubicBezTo>
                  <a:cubicBezTo>
                    <a:pt x="715" y="15"/>
                    <a:pt x="716" y="15"/>
                    <a:pt x="716" y="17"/>
                  </a:cubicBezTo>
                  <a:cubicBezTo>
                    <a:pt x="715" y="19"/>
                    <a:pt x="714" y="19"/>
                    <a:pt x="712" y="18"/>
                  </a:cubicBezTo>
                  <a:cubicBezTo>
                    <a:pt x="712" y="21"/>
                    <a:pt x="711" y="22"/>
                    <a:pt x="710" y="24"/>
                  </a:cubicBezTo>
                  <a:cubicBezTo>
                    <a:pt x="713" y="26"/>
                    <a:pt x="714" y="24"/>
                    <a:pt x="716" y="23"/>
                  </a:cubicBezTo>
                  <a:cubicBezTo>
                    <a:pt x="716" y="25"/>
                    <a:pt x="718" y="25"/>
                    <a:pt x="720" y="25"/>
                  </a:cubicBezTo>
                  <a:cubicBezTo>
                    <a:pt x="720" y="26"/>
                    <a:pt x="720" y="26"/>
                    <a:pt x="720" y="26"/>
                  </a:cubicBezTo>
                  <a:cubicBezTo>
                    <a:pt x="718" y="25"/>
                    <a:pt x="717" y="30"/>
                    <a:pt x="718" y="29"/>
                  </a:cubicBezTo>
                  <a:cubicBezTo>
                    <a:pt x="718" y="28"/>
                    <a:pt x="719" y="29"/>
                    <a:pt x="720" y="29"/>
                  </a:cubicBezTo>
                  <a:cubicBezTo>
                    <a:pt x="720" y="28"/>
                    <a:pt x="720" y="28"/>
                    <a:pt x="720" y="28"/>
                  </a:cubicBezTo>
                  <a:cubicBezTo>
                    <a:pt x="721" y="28"/>
                    <a:pt x="721" y="29"/>
                    <a:pt x="721" y="29"/>
                  </a:cubicBezTo>
                  <a:cubicBezTo>
                    <a:pt x="722" y="29"/>
                    <a:pt x="723" y="28"/>
                    <a:pt x="723" y="28"/>
                  </a:cubicBezTo>
                  <a:cubicBezTo>
                    <a:pt x="724" y="28"/>
                    <a:pt x="724" y="28"/>
                    <a:pt x="725" y="28"/>
                  </a:cubicBezTo>
                  <a:cubicBezTo>
                    <a:pt x="725" y="31"/>
                    <a:pt x="731" y="29"/>
                    <a:pt x="732" y="28"/>
                  </a:cubicBezTo>
                  <a:cubicBezTo>
                    <a:pt x="732" y="28"/>
                    <a:pt x="732" y="28"/>
                    <a:pt x="732" y="28"/>
                  </a:cubicBezTo>
                  <a:cubicBezTo>
                    <a:pt x="733" y="28"/>
                    <a:pt x="734" y="29"/>
                    <a:pt x="734" y="29"/>
                  </a:cubicBezTo>
                  <a:cubicBezTo>
                    <a:pt x="735" y="29"/>
                    <a:pt x="737" y="29"/>
                    <a:pt x="737" y="29"/>
                  </a:cubicBezTo>
                  <a:cubicBezTo>
                    <a:pt x="738" y="28"/>
                    <a:pt x="738" y="28"/>
                    <a:pt x="738" y="28"/>
                  </a:cubicBezTo>
                  <a:cubicBezTo>
                    <a:pt x="738" y="28"/>
                    <a:pt x="738" y="28"/>
                    <a:pt x="738" y="28"/>
                  </a:cubicBezTo>
                  <a:cubicBezTo>
                    <a:pt x="739" y="28"/>
                    <a:pt x="739" y="28"/>
                    <a:pt x="739" y="29"/>
                  </a:cubicBezTo>
                  <a:cubicBezTo>
                    <a:pt x="740" y="29"/>
                    <a:pt x="742" y="29"/>
                    <a:pt x="743" y="30"/>
                  </a:cubicBezTo>
                  <a:cubicBezTo>
                    <a:pt x="743" y="30"/>
                    <a:pt x="743" y="30"/>
                    <a:pt x="744" y="30"/>
                  </a:cubicBezTo>
                  <a:cubicBezTo>
                    <a:pt x="744" y="30"/>
                    <a:pt x="744" y="30"/>
                    <a:pt x="744" y="31"/>
                  </a:cubicBezTo>
                  <a:cubicBezTo>
                    <a:pt x="744" y="31"/>
                    <a:pt x="744" y="31"/>
                    <a:pt x="744" y="31"/>
                  </a:cubicBezTo>
                  <a:cubicBezTo>
                    <a:pt x="744" y="31"/>
                    <a:pt x="744" y="32"/>
                    <a:pt x="743" y="32"/>
                  </a:cubicBezTo>
                  <a:cubicBezTo>
                    <a:pt x="743" y="33"/>
                    <a:pt x="743" y="33"/>
                    <a:pt x="744" y="34"/>
                  </a:cubicBezTo>
                  <a:cubicBezTo>
                    <a:pt x="744" y="34"/>
                    <a:pt x="744" y="34"/>
                    <a:pt x="744" y="34"/>
                  </a:cubicBezTo>
                  <a:cubicBezTo>
                    <a:pt x="745" y="34"/>
                    <a:pt x="745" y="34"/>
                    <a:pt x="745" y="33"/>
                  </a:cubicBezTo>
                  <a:cubicBezTo>
                    <a:pt x="745" y="33"/>
                    <a:pt x="746" y="32"/>
                    <a:pt x="746" y="32"/>
                  </a:cubicBezTo>
                  <a:cubicBezTo>
                    <a:pt x="746" y="32"/>
                    <a:pt x="746" y="32"/>
                    <a:pt x="746" y="32"/>
                  </a:cubicBezTo>
                  <a:cubicBezTo>
                    <a:pt x="749" y="31"/>
                    <a:pt x="745" y="34"/>
                    <a:pt x="747" y="34"/>
                  </a:cubicBezTo>
                  <a:cubicBezTo>
                    <a:pt x="750" y="28"/>
                    <a:pt x="759" y="33"/>
                    <a:pt x="761" y="36"/>
                  </a:cubicBezTo>
                  <a:cubicBezTo>
                    <a:pt x="758" y="37"/>
                    <a:pt x="755" y="40"/>
                    <a:pt x="751" y="40"/>
                  </a:cubicBezTo>
                  <a:cubicBezTo>
                    <a:pt x="751" y="39"/>
                    <a:pt x="751" y="37"/>
                    <a:pt x="750" y="37"/>
                  </a:cubicBezTo>
                  <a:cubicBezTo>
                    <a:pt x="751" y="39"/>
                    <a:pt x="748" y="39"/>
                    <a:pt x="749" y="36"/>
                  </a:cubicBezTo>
                  <a:cubicBezTo>
                    <a:pt x="746" y="37"/>
                    <a:pt x="745" y="39"/>
                    <a:pt x="743" y="36"/>
                  </a:cubicBezTo>
                  <a:cubicBezTo>
                    <a:pt x="739" y="39"/>
                    <a:pt x="734" y="41"/>
                    <a:pt x="733" y="35"/>
                  </a:cubicBezTo>
                  <a:cubicBezTo>
                    <a:pt x="732" y="35"/>
                    <a:pt x="732" y="35"/>
                    <a:pt x="732" y="35"/>
                  </a:cubicBezTo>
                  <a:cubicBezTo>
                    <a:pt x="733" y="34"/>
                    <a:pt x="735" y="33"/>
                    <a:pt x="736" y="33"/>
                  </a:cubicBezTo>
                  <a:cubicBezTo>
                    <a:pt x="737" y="33"/>
                    <a:pt x="737" y="33"/>
                    <a:pt x="738" y="33"/>
                  </a:cubicBezTo>
                  <a:cubicBezTo>
                    <a:pt x="738" y="33"/>
                    <a:pt x="738" y="32"/>
                    <a:pt x="738" y="32"/>
                  </a:cubicBezTo>
                  <a:cubicBezTo>
                    <a:pt x="738" y="31"/>
                    <a:pt x="738" y="31"/>
                    <a:pt x="737" y="31"/>
                  </a:cubicBezTo>
                  <a:cubicBezTo>
                    <a:pt x="737" y="31"/>
                    <a:pt x="736" y="31"/>
                    <a:pt x="736" y="31"/>
                  </a:cubicBezTo>
                  <a:cubicBezTo>
                    <a:pt x="734" y="32"/>
                    <a:pt x="733" y="32"/>
                    <a:pt x="731" y="33"/>
                  </a:cubicBezTo>
                  <a:cubicBezTo>
                    <a:pt x="731" y="33"/>
                    <a:pt x="730" y="33"/>
                    <a:pt x="729" y="33"/>
                  </a:cubicBezTo>
                  <a:cubicBezTo>
                    <a:pt x="729" y="32"/>
                    <a:pt x="728" y="33"/>
                    <a:pt x="728" y="33"/>
                  </a:cubicBezTo>
                  <a:cubicBezTo>
                    <a:pt x="728" y="34"/>
                    <a:pt x="729" y="34"/>
                    <a:pt x="729" y="35"/>
                  </a:cubicBezTo>
                  <a:cubicBezTo>
                    <a:pt x="729" y="35"/>
                    <a:pt x="729" y="35"/>
                    <a:pt x="730" y="35"/>
                  </a:cubicBezTo>
                  <a:cubicBezTo>
                    <a:pt x="729" y="37"/>
                    <a:pt x="729" y="38"/>
                    <a:pt x="728" y="39"/>
                  </a:cubicBezTo>
                  <a:cubicBezTo>
                    <a:pt x="727" y="36"/>
                    <a:pt x="723" y="37"/>
                    <a:pt x="721" y="39"/>
                  </a:cubicBezTo>
                  <a:cubicBezTo>
                    <a:pt x="720" y="38"/>
                    <a:pt x="720" y="36"/>
                    <a:pt x="718" y="36"/>
                  </a:cubicBezTo>
                  <a:cubicBezTo>
                    <a:pt x="717" y="39"/>
                    <a:pt x="713" y="37"/>
                    <a:pt x="712" y="41"/>
                  </a:cubicBezTo>
                  <a:cubicBezTo>
                    <a:pt x="711" y="37"/>
                    <a:pt x="708" y="42"/>
                    <a:pt x="705" y="38"/>
                  </a:cubicBezTo>
                  <a:cubicBezTo>
                    <a:pt x="705" y="38"/>
                    <a:pt x="705" y="38"/>
                    <a:pt x="705" y="38"/>
                  </a:cubicBezTo>
                  <a:cubicBezTo>
                    <a:pt x="705" y="38"/>
                    <a:pt x="705" y="38"/>
                    <a:pt x="705" y="37"/>
                  </a:cubicBezTo>
                  <a:cubicBezTo>
                    <a:pt x="704" y="37"/>
                    <a:pt x="704" y="37"/>
                    <a:pt x="704" y="37"/>
                  </a:cubicBezTo>
                  <a:cubicBezTo>
                    <a:pt x="703" y="37"/>
                    <a:pt x="703" y="38"/>
                    <a:pt x="703" y="38"/>
                  </a:cubicBezTo>
                  <a:cubicBezTo>
                    <a:pt x="703" y="38"/>
                    <a:pt x="704" y="39"/>
                    <a:pt x="704" y="39"/>
                  </a:cubicBezTo>
                  <a:cubicBezTo>
                    <a:pt x="704" y="39"/>
                    <a:pt x="704" y="39"/>
                    <a:pt x="704" y="39"/>
                  </a:cubicBezTo>
                  <a:cubicBezTo>
                    <a:pt x="703" y="39"/>
                    <a:pt x="703" y="39"/>
                    <a:pt x="703" y="39"/>
                  </a:cubicBezTo>
                  <a:cubicBezTo>
                    <a:pt x="702" y="39"/>
                    <a:pt x="704" y="41"/>
                    <a:pt x="703" y="41"/>
                  </a:cubicBezTo>
                  <a:cubicBezTo>
                    <a:pt x="701" y="40"/>
                    <a:pt x="699" y="39"/>
                    <a:pt x="697" y="38"/>
                  </a:cubicBezTo>
                  <a:cubicBezTo>
                    <a:pt x="697" y="38"/>
                    <a:pt x="697" y="38"/>
                    <a:pt x="697" y="38"/>
                  </a:cubicBezTo>
                  <a:cubicBezTo>
                    <a:pt x="697" y="38"/>
                    <a:pt x="697" y="38"/>
                    <a:pt x="697" y="37"/>
                  </a:cubicBezTo>
                  <a:cubicBezTo>
                    <a:pt x="697" y="36"/>
                    <a:pt x="697" y="36"/>
                    <a:pt x="697" y="36"/>
                  </a:cubicBezTo>
                  <a:cubicBezTo>
                    <a:pt x="697" y="35"/>
                    <a:pt x="697" y="35"/>
                    <a:pt x="697" y="35"/>
                  </a:cubicBezTo>
                  <a:cubicBezTo>
                    <a:pt x="696" y="35"/>
                    <a:pt x="696" y="35"/>
                    <a:pt x="696" y="36"/>
                  </a:cubicBezTo>
                  <a:cubicBezTo>
                    <a:pt x="696" y="37"/>
                    <a:pt x="696" y="37"/>
                    <a:pt x="696" y="37"/>
                  </a:cubicBezTo>
                  <a:cubicBezTo>
                    <a:pt x="692" y="38"/>
                    <a:pt x="691" y="38"/>
                    <a:pt x="686" y="39"/>
                  </a:cubicBezTo>
                  <a:cubicBezTo>
                    <a:pt x="685" y="38"/>
                    <a:pt x="685" y="38"/>
                    <a:pt x="684" y="36"/>
                  </a:cubicBezTo>
                  <a:cubicBezTo>
                    <a:pt x="687" y="32"/>
                    <a:pt x="692" y="30"/>
                    <a:pt x="697" y="29"/>
                  </a:cubicBezTo>
                  <a:cubicBezTo>
                    <a:pt x="697" y="26"/>
                    <a:pt x="698" y="25"/>
                    <a:pt x="700" y="25"/>
                  </a:cubicBezTo>
                  <a:cubicBezTo>
                    <a:pt x="701" y="28"/>
                    <a:pt x="701" y="27"/>
                    <a:pt x="700" y="29"/>
                  </a:cubicBezTo>
                  <a:cubicBezTo>
                    <a:pt x="702" y="29"/>
                    <a:pt x="703" y="29"/>
                    <a:pt x="705" y="30"/>
                  </a:cubicBezTo>
                  <a:cubicBezTo>
                    <a:pt x="706" y="27"/>
                    <a:pt x="703" y="23"/>
                    <a:pt x="704" y="17"/>
                  </a:cubicBezTo>
                  <a:cubicBezTo>
                    <a:pt x="703" y="17"/>
                    <a:pt x="702" y="17"/>
                    <a:pt x="701" y="16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1" y="15"/>
                    <a:pt x="699" y="14"/>
                    <a:pt x="698" y="14"/>
                  </a:cubicBezTo>
                  <a:cubicBezTo>
                    <a:pt x="698" y="14"/>
                    <a:pt x="698" y="14"/>
                    <a:pt x="698" y="15"/>
                  </a:cubicBezTo>
                  <a:cubicBezTo>
                    <a:pt x="698" y="15"/>
                    <a:pt x="698" y="15"/>
                    <a:pt x="698" y="15"/>
                  </a:cubicBezTo>
                  <a:cubicBezTo>
                    <a:pt x="699" y="15"/>
                    <a:pt x="700" y="16"/>
                    <a:pt x="700" y="16"/>
                  </a:cubicBezTo>
                  <a:cubicBezTo>
                    <a:pt x="693" y="18"/>
                    <a:pt x="686" y="20"/>
                    <a:pt x="679" y="19"/>
                  </a:cubicBezTo>
                  <a:cubicBezTo>
                    <a:pt x="679" y="19"/>
                    <a:pt x="678" y="18"/>
                    <a:pt x="678" y="17"/>
                  </a:cubicBezTo>
                  <a:cubicBezTo>
                    <a:pt x="678" y="17"/>
                    <a:pt x="678" y="17"/>
                    <a:pt x="678" y="17"/>
                  </a:cubicBezTo>
                  <a:cubicBezTo>
                    <a:pt x="677" y="17"/>
                    <a:pt x="677" y="17"/>
                    <a:pt x="677" y="18"/>
                  </a:cubicBezTo>
                  <a:cubicBezTo>
                    <a:pt x="677" y="19"/>
                    <a:pt x="678" y="19"/>
                    <a:pt x="678" y="20"/>
                  </a:cubicBezTo>
                  <a:cubicBezTo>
                    <a:pt x="678" y="20"/>
                    <a:pt x="678" y="20"/>
                    <a:pt x="678" y="20"/>
                  </a:cubicBezTo>
                  <a:cubicBezTo>
                    <a:pt x="678" y="22"/>
                    <a:pt x="678" y="26"/>
                    <a:pt x="676" y="27"/>
                  </a:cubicBezTo>
                  <a:cubicBezTo>
                    <a:pt x="675" y="23"/>
                    <a:pt x="670" y="27"/>
                    <a:pt x="669" y="26"/>
                  </a:cubicBezTo>
                  <a:cubicBezTo>
                    <a:pt x="670" y="24"/>
                    <a:pt x="671" y="22"/>
                    <a:pt x="672" y="21"/>
                  </a:cubicBezTo>
                  <a:cubicBezTo>
                    <a:pt x="672" y="20"/>
                    <a:pt x="672" y="20"/>
                    <a:pt x="672" y="20"/>
                  </a:cubicBezTo>
                  <a:cubicBezTo>
                    <a:pt x="672" y="21"/>
                    <a:pt x="673" y="21"/>
                    <a:pt x="674" y="21"/>
                  </a:cubicBezTo>
                  <a:cubicBezTo>
                    <a:pt x="674" y="21"/>
                    <a:pt x="674" y="21"/>
                    <a:pt x="674" y="21"/>
                  </a:cubicBezTo>
                  <a:cubicBezTo>
                    <a:pt x="674" y="21"/>
                    <a:pt x="674" y="21"/>
                    <a:pt x="674" y="20"/>
                  </a:cubicBezTo>
                  <a:cubicBezTo>
                    <a:pt x="674" y="20"/>
                    <a:pt x="674" y="20"/>
                    <a:pt x="674" y="20"/>
                  </a:cubicBezTo>
                  <a:cubicBezTo>
                    <a:pt x="673" y="19"/>
                    <a:pt x="672" y="19"/>
                    <a:pt x="672" y="19"/>
                  </a:cubicBezTo>
                  <a:cubicBezTo>
                    <a:pt x="672" y="19"/>
                    <a:pt x="672" y="19"/>
                    <a:pt x="672" y="19"/>
                  </a:cubicBezTo>
                  <a:cubicBezTo>
                    <a:pt x="669" y="19"/>
                    <a:pt x="670" y="16"/>
                    <a:pt x="668" y="17"/>
                  </a:cubicBezTo>
                  <a:cubicBezTo>
                    <a:pt x="668" y="18"/>
                    <a:pt x="667" y="19"/>
                    <a:pt x="667" y="19"/>
                  </a:cubicBezTo>
                  <a:cubicBezTo>
                    <a:pt x="665" y="18"/>
                    <a:pt x="663" y="18"/>
                    <a:pt x="661" y="16"/>
                  </a:cubicBezTo>
                  <a:cubicBezTo>
                    <a:pt x="661" y="19"/>
                    <a:pt x="661" y="22"/>
                    <a:pt x="658" y="22"/>
                  </a:cubicBezTo>
                  <a:cubicBezTo>
                    <a:pt x="658" y="21"/>
                    <a:pt x="658" y="21"/>
                    <a:pt x="658" y="21"/>
                  </a:cubicBezTo>
                  <a:cubicBezTo>
                    <a:pt x="658" y="21"/>
                    <a:pt x="658" y="21"/>
                    <a:pt x="658" y="20"/>
                  </a:cubicBezTo>
                  <a:cubicBezTo>
                    <a:pt x="658" y="19"/>
                    <a:pt x="658" y="17"/>
                    <a:pt x="661" y="18"/>
                  </a:cubicBezTo>
                  <a:cubicBezTo>
                    <a:pt x="661" y="15"/>
                    <a:pt x="660" y="14"/>
                    <a:pt x="659" y="13"/>
                  </a:cubicBezTo>
                  <a:cubicBezTo>
                    <a:pt x="656" y="12"/>
                    <a:pt x="654" y="13"/>
                    <a:pt x="653" y="15"/>
                  </a:cubicBezTo>
                  <a:cubicBezTo>
                    <a:pt x="654" y="15"/>
                    <a:pt x="655" y="15"/>
                    <a:pt x="656" y="17"/>
                  </a:cubicBezTo>
                  <a:cubicBezTo>
                    <a:pt x="654" y="17"/>
                    <a:pt x="654" y="22"/>
                    <a:pt x="656" y="21"/>
                  </a:cubicBezTo>
                  <a:cubicBezTo>
                    <a:pt x="656" y="21"/>
                    <a:pt x="656" y="21"/>
                    <a:pt x="656" y="21"/>
                  </a:cubicBezTo>
                  <a:cubicBezTo>
                    <a:pt x="656" y="21"/>
                    <a:pt x="656" y="22"/>
                    <a:pt x="656" y="22"/>
                  </a:cubicBezTo>
                  <a:cubicBezTo>
                    <a:pt x="656" y="22"/>
                    <a:pt x="656" y="22"/>
                    <a:pt x="656" y="22"/>
                  </a:cubicBezTo>
                  <a:cubicBezTo>
                    <a:pt x="656" y="22"/>
                    <a:pt x="655" y="22"/>
                    <a:pt x="655" y="23"/>
                  </a:cubicBezTo>
                  <a:cubicBezTo>
                    <a:pt x="654" y="23"/>
                    <a:pt x="654" y="24"/>
                    <a:pt x="653" y="25"/>
                  </a:cubicBezTo>
                  <a:cubicBezTo>
                    <a:pt x="650" y="21"/>
                    <a:pt x="643" y="24"/>
                    <a:pt x="642" y="16"/>
                  </a:cubicBezTo>
                  <a:cubicBezTo>
                    <a:pt x="639" y="16"/>
                    <a:pt x="637" y="17"/>
                    <a:pt x="636" y="20"/>
                  </a:cubicBezTo>
                  <a:cubicBezTo>
                    <a:pt x="648" y="24"/>
                    <a:pt x="635" y="28"/>
                    <a:pt x="628" y="25"/>
                  </a:cubicBezTo>
                  <a:cubicBezTo>
                    <a:pt x="629" y="23"/>
                    <a:pt x="629" y="20"/>
                    <a:pt x="630" y="18"/>
                  </a:cubicBezTo>
                  <a:cubicBezTo>
                    <a:pt x="626" y="18"/>
                    <a:pt x="626" y="18"/>
                    <a:pt x="621" y="18"/>
                  </a:cubicBezTo>
                  <a:cubicBezTo>
                    <a:pt x="621" y="22"/>
                    <a:pt x="618" y="22"/>
                    <a:pt x="615" y="21"/>
                  </a:cubicBezTo>
                  <a:cubicBezTo>
                    <a:pt x="615" y="22"/>
                    <a:pt x="614" y="23"/>
                    <a:pt x="614" y="24"/>
                  </a:cubicBezTo>
                  <a:cubicBezTo>
                    <a:pt x="614" y="24"/>
                    <a:pt x="614" y="24"/>
                    <a:pt x="613" y="24"/>
                  </a:cubicBezTo>
                  <a:cubicBezTo>
                    <a:pt x="613" y="24"/>
                    <a:pt x="613" y="24"/>
                    <a:pt x="613" y="24"/>
                  </a:cubicBezTo>
                  <a:cubicBezTo>
                    <a:pt x="613" y="24"/>
                    <a:pt x="613" y="24"/>
                    <a:pt x="613" y="24"/>
                  </a:cubicBezTo>
                  <a:cubicBezTo>
                    <a:pt x="614" y="21"/>
                    <a:pt x="610" y="22"/>
                    <a:pt x="609" y="20"/>
                  </a:cubicBezTo>
                  <a:cubicBezTo>
                    <a:pt x="608" y="21"/>
                    <a:pt x="608" y="24"/>
                    <a:pt x="608" y="27"/>
                  </a:cubicBezTo>
                  <a:cubicBezTo>
                    <a:pt x="607" y="26"/>
                    <a:pt x="607" y="25"/>
                    <a:pt x="606" y="26"/>
                  </a:cubicBezTo>
                  <a:cubicBezTo>
                    <a:pt x="605" y="34"/>
                    <a:pt x="602" y="28"/>
                    <a:pt x="600" y="26"/>
                  </a:cubicBezTo>
                  <a:cubicBezTo>
                    <a:pt x="600" y="26"/>
                    <a:pt x="600" y="26"/>
                    <a:pt x="600" y="25"/>
                  </a:cubicBezTo>
                  <a:cubicBezTo>
                    <a:pt x="601" y="26"/>
                    <a:pt x="603" y="22"/>
                    <a:pt x="601" y="23"/>
                  </a:cubicBezTo>
                  <a:cubicBezTo>
                    <a:pt x="601" y="23"/>
                    <a:pt x="601" y="24"/>
                    <a:pt x="600" y="23"/>
                  </a:cubicBezTo>
                  <a:cubicBezTo>
                    <a:pt x="600" y="23"/>
                    <a:pt x="600" y="23"/>
                    <a:pt x="600" y="24"/>
                  </a:cubicBezTo>
                  <a:cubicBezTo>
                    <a:pt x="599" y="23"/>
                    <a:pt x="599" y="23"/>
                    <a:pt x="599" y="23"/>
                  </a:cubicBezTo>
                  <a:cubicBezTo>
                    <a:pt x="599" y="22"/>
                    <a:pt x="599" y="22"/>
                    <a:pt x="599" y="22"/>
                  </a:cubicBezTo>
                  <a:cubicBezTo>
                    <a:pt x="600" y="21"/>
                    <a:pt x="601" y="20"/>
                    <a:pt x="602" y="18"/>
                  </a:cubicBezTo>
                  <a:cubicBezTo>
                    <a:pt x="601" y="16"/>
                    <a:pt x="599" y="16"/>
                    <a:pt x="596" y="17"/>
                  </a:cubicBezTo>
                  <a:cubicBezTo>
                    <a:pt x="596" y="17"/>
                    <a:pt x="596" y="17"/>
                    <a:pt x="596" y="17"/>
                  </a:cubicBezTo>
                  <a:cubicBezTo>
                    <a:pt x="595" y="17"/>
                    <a:pt x="594" y="17"/>
                    <a:pt x="593" y="17"/>
                  </a:cubicBezTo>
                  <a:cubicBezTo>
                    <a:pt x="593" y="17"/>
                    <a:pt x="593" y="17"/>
                    <a:pt x="593" y="17"/>
                  </a:cubicBezTo>
                  <a:cubicBezTo>
                    <a:pt x="589" y="15"/>
                    <a:pt x="585" y="17"/>
                    <a:pt x="579" y="17"/>
                  </a:cubicBezTo>
                  <a:cubicBezTo>
                    <a:pt x="578" y="17"/>
                    <a:pt x="578" y="17"/>
                    <a:pt x="578" y="17"/>
                  </a:cubicBezTo>
                  <a:cubicBezTo>
                    <a:pt x="578" y="16"/>
                    <a:pt x="577" y="15"/>
                    <a:pt x="574" y="16"/>
                  </a:cubicBezTo>
                  <a:cubicBezTo>
                    <a:pt x="574" y="16"/>
                    <a:pt x="574" y="16"/>
                    <a:pt x="574" y="16"/>
                  </a:cubicBezTo>
                  <a:cubicBezTo>
                    <a:pt x="572" y="15"/>
                    <a:pt x="570" y="15"/>
                    <a:pt x="569" y="16"/>
                  </a:cubicBezTo>
                  <a:cubicBezTo>
                    <a:pt x="567" y="16"/>
                    <a:pt x="566" y="16"/>
                    <a:pt x="564" y="15"/>
                  </a:cubicBezTo>
                  <a:cubicBezTo>
                    <a:pt x="563" y="15"/>
                    <a:pt x="563" y="15"/>
                    <a:pt x="563" y="16"/>
                  </a:cubicBezTo>
                  <a:cubicBezTo>
                    <a:pt x="562" y="16"/>
                    <a:pt x="563" y="17"/>
                    <a:pt x="563" y="17"/>
                  </a:cubicBezTo>
                  <a:cubicBezTo>
                    <a:pt x="564" y="18"/>
                    <a:pt x="565" y="18"/>
                    <a:pt x="566" y="18"/>
                  </a:cubicBezTo>
                  <a:cubicBezTo>
                    <a:pt x="567" y="18"/>
                    <a:pt x="568" y="18"/>
                    <a:pt x="569" y="18"/>
                  </a:cubicBezTo>
                  <a:cubicBezTo>
                    <a:pt x="570" y="17"/>
                    <a:pt x="571" y="17"/>
                    <a:pt x="573" y="18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570" y="21"/>
                    <a:pt x="568" y="18"/>
                    <a:pt x="566" y="2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4" y="19"/>
                    <a:pt x="562" y="20"/>
                    <a:pt x="560" y="20"/>
                  </a:cubicBezTo>
                  <a:cubicBezTo>
                    <a:pt x="560" y="20"/>
                    <a:pt x="560" y="20"/>
                    <a:pt x="560" y="21"/>
                  </a:cubicBezTo>
                  <a:cubicBezTo>
                    <a:pt x="560" y="21"/>
                    <a:pt x="560" y="22"/>
                    <a:pt x="561" y="22"/>
                  </a:cubicBezTo>
                  <a:cubicBezTo>
                    <a:pt x="561" y="22"/>
                    <a:pt x="561" y="22"/>
                    <a:pt x="561" y="22"/>
                  </a:cubicBezTo>
                  <a:cubicBezTo>
                    <a:pt x="562" y="21"/>
                    <a:pt x="564" y="21"/>
                    <a:pt x="565" y="21"/>
                  </a:cubicBezTo>
                  <a:cubicBezTo>
                    <a:pt x="564" y="22"/>
                    <a:pt x="564" y="22"/>
                    <a:pt x="564" y="23"/>
                  </a:cubicBezTo>
                  <a:cubicBezTo>
                    <a:pt x="563" y="23"/>
                    <a:pt x="563" y="23"/>
                    <a:pt x="563" y="23"/>
                  </a:cubicBezTo>
                  <a:cubicBezTo>
                    <a:pt x="561" y="22"/>
                    <a:pt x="557" y="23"/>
                    <a:pt x="553" y="22"/>
                  </a:cubicBezTo>
                  <a:cubicBezTo>
                    <a:pt x="553" y="22"/>
                    <a:pt x="553" y="21"/>
                    <a:pt x="553" y="21"/>
                  </a:cubicBezTo>
                  <a:cubicBezTo>
                    <a:pt x="553" y="20"/>
                    <a:pt x="553" y="19"/>
                    <a:pt x="553" y="18"/>
                  </a:cubicBezTo>
                  <a:cubicBezTo>
                    <a:pt x="553" y="18"/>
                    <a:pt x="553" y="18"/>
                    <a:pt x="553" y="18"/>
                  </a:cubicBezTo>
                  <a:cubicBezTo>
                    <a:pt x="554" y="18"/>
                    <a:pt x="554" y="17"/>
                    <a:pt x="554" y="16"/>
                  </a:cubicBezTo>
                  <a:cubicBezTo>
                    <a:pt x="549" y="10"/>
                    <a:pt x="538" y="10"/>
                    <a:pt x="533" y="15"/>
                  </a:cubicBezTo>
                  <a:cubicBezTo>
                    <a:pt x="533" y="15"/>
                    <a:pt x="533" y="15"/>
                    <a:pt x="533" y="15"/>
                  </a:cubicBezTo>
                  <a:cubicBezTo>
                    <a:pt x="532" y="15"/>
                    <a:pt x="531" y="16"/>
                    <a:pt x="530" y="16"/>
                  </a:cubicBezTo>
                  <a:cubicBezTo>
                    <a:pt x="529" y="16"/>
                    <a:pt x="528" y="16"/>
                    <a:pt x="528" y="16"/>
                  </a:cubicBezTo>
                  <a:cubicBezTo>
                    <a:pt x="527" y="16"/>
                    <a:pt x="527" y="16"/>
                    <a:pt x="527" y="17"/>
                  </a:cubicBezTo>
                  <a:cubicBezTo>
                    <a:pt x="527" y="17"/>
                    <a:pt x="528" y="17"/>
                    <a:pt x="528" y="17"/>
                  </a:cubicBezTo>
                  <a:cubicBezTo>
                    <a:pt x="528" y="17"/>
                    <a:pt x="528" y="17"/>
                    <a:pt x="528" y="17"/>
                  </a:cubicBezTo>
                  <a:cubicBezTo>
                    <a:pt x="529" y="17"/>
                    <a:pt x="529" y="17"/>
                    <a:pt x="530" y="17"/>
                  </a:cubicBezTo>
                  <a:cubicBezTo>
                    <a:pt x="531" y="17"/>
                    <a:pt x="532" y="17"/>
                    <a:pt x="534" y="17"/>
                  </a:cubicBezTo>
                  <a:cubicBezTo>
                    <a:pt x="533" y="17"/>
                    <a:pt x="533" y="17"/>
                    <a:pt x="533" y="17"/>
                  </a:cubicBezTo>
                  <a:cubicBezTo>
                    <a:pt x="537" y="18"/>
                    <a:pt x="542" y="17"/>
                    <a:pt x="544" y="18"/>
                  </a:cubicBezTo>
                  <a:cubicBezTo>
                    <a:pt x="543" y="19"/>
                    <a:pt x="543" y="19"/>
                    <a:pt x="543" y="19"/>
                  </a:cubicBezTo>
                  <a:cubicBezTo>
                    <a:pt x="543" y="20"/>
                    <a:pt x="543" y="20"/>
                    <a:pt x="543" y="20"/>
                  </a:cubicBezTo>
                  <a:cubicBezTo>
                    <a:pt x="543" y="20"/>
                    <a:pt x="543" y="20"/>
                    <a:pt x="543" y="20"/>
                  </a:cubicBezTo>
                  <a:cubicBezTo>
                    <a:pt x="543" y="20"/>
                    <a:pt x="543" y="20"/>
                    <a:pt x="543" y="20"/>
                  </a:cubicBezTo>
                  <a:cubicBezTo>
                    <a:pt x="541" y="24"/>
                    <a:pt x="537" y="19"/>
                    <a:pt x="535" y="22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4" y="22"/>
                    <a:pt x="534" y="22"/>
                    <a:pt x="533" y="22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30" y="22"/>
                    <a:pt x="528" y="21"/>
                    <a:pt x="525" y="21"/>
                  </a:cubicBezTo>
                  <a:cubicBezTo>
                    <a:pt x="525" y="25"/>
                    <a:pt x="525" y="27"/>
                    <a:pt x="523" y="30"/>
                  </a:cubicBezTo>
                  <a:cubicBezTo>
                    <a:pt x="522" y="32"/>
                    <a:pt x="526" y="29"/>
                    <a:pt x="525" y="31"/>
                  </a:cubicBezTo>
                  <a:cubicBezTo>
                    <a:pt x="524" y="34"/>
                    <a:pt x="519" y="34"/>
                    <a:pt x="517" y="31"/>
                  </a:cubicBezTo>
                  <a:cubicBezTo>
                    <a:pt x="518" y="31"/>
                    <a:pt x="520" y="30"/>
                    <a:pt x="520" y="28"/>
                  </a:cubicBezTo>
                  <a:cubicBezTo>
                    <a:pt x="511" y="26"/>
                    <a:pt x="502" y="25"/>
                    <a:pt x="495" y="27"/>
                  </a:cubicBezTo>
                  <a:cubicBezTo>
                    <a:pt x="495" y="27"/>
                    <a:pt x="495" y="27"/>
                    <a:pt x="495" y="27"/>
                  </a:cubicBezTo>
                  <a:cubicBezTo>
                    <a:pt x="493" y="27"/>
                    <a:pt x="491" y="27"/>
                    <a:pt x="489" y="28"/>
                  </a:cubicBezTo>
                  <a:cubicBezTo>
                    <a:pt x="489" y="28"/>
                    <a:pt x="489" y="28"/>
                    <a:pt x="489" y="28"/>
                  </a:cubicBezTo>
                  <a:cubicBezTo>
                    <a:pt x="487" y="26"/>
                    <a:pt x="485" y="29"/>
                    <a:pt x="485" y="27"/>
                  </a:cubicBezTo>
                  <a:cubicBezTo>
                    <a:pt x="489" y="24"/>
                    <a:pt x="497" y="27"/>
                    <a:pt x="498" y="20"/>
                  </a:cubicBezTo>
                  <a:cubicBezTo>
                    <a:pt x="489" y="20"/>
                    <a:pt x="480" y="17"/>
                    <a:pt x="473" y="22"/>
                  </a:cubicBezTo>
                  <a:cubicBezTo>
                    <a:pt x="473" y="24"/>
                    <a:pt x="473" y="25"/>
                    <a:pt x="473" y="27"/>
                  </a:cubicBezTo>
                  <a:cubicBezTo>
                    <a:pt x="473" y="27"/>
                    <a:pt x="473" y="27"/>
                    <a:pt x="472" y="27"/>
                  </a:cubicBezTo>
                  <a:cubicBezTo>
                    <a:pt x="472" y="27"/>
                    <a:pt x="472" y="28"/>
                    <a:pt x="472" y="28"/>
                  </a:cubicBezTo>
                  <a:cubicBezTo>
                    <a:pt x="472" y="27"/>
                    <a:pt x="472" y="27"/>
                    <a:pt x="472" y="27"/>
                  </a:cubicBezTo>
                  <a:cubicBezTo>
                    <a:pt x="472" y="26"/>
                    <a:pt x="470" y="27"/>
                    <a:pt x="470" y="26"/>
                  </a:cubicBezTo>
                  <a:cubicBezTo>
                    <a:pt x="470" y="22"/>
                    <a:pt x="472" y="23"/>
                    <a:pt x="473" y="20"/>
                  </a:cubicBezTo>
                  <a:cubicBezTo>
                    <a:pt x="468" y="18"/>
                    <a:pt x="467" y="21"/>
                    <a:pt x="464" y="21"/>
                  </a:cubicBezTo>
                  <a:cubicBezTo>
                    <a:pt x="464" y="21"/>
                    <a:pt x="464" y="21"/>
                    <a:pt x="464" y="21"/>
                  </a:cubicBezTo>
                  <a:cubicBezTo>
                    <a:pt x="461" y="20"/>
                    <a:pt x="459" y="20"/>
                    <a:pt x="457" y="20"/>
                  </a:cubicBezTo>
                  <a:cubicBezTo>
                    <a:pt x="457" y="20"/>
                    <a:pt x="457" y="20"/>
                    <a:pt x="457" y="20"/>
                  </a:cubicBezTo>
                  <a:cubicBezTo>
                    <a:pt x="456" y="20"/>
                    <a:pt x="456" y="20"/>
                    <a:pt x="456" y="21"/>
                  </a:cubicBezTo>
                  <a:cubicBezTo>
                    <a:pt x="456" y="21"/>
                    <a:pt x="456" y="22"/>
                    <a:pt x="457" y="22"/>
                  </a:cubicBezTo>
                  <a:cubicBezTo>
                    <a:pt x="459" y="22"/>
                    <a:pt x="461" y="23"/>
                    <a:pt x="463" y="23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3" y="26"/>
                    <a:pt x="465" y="26"/>
                    <a:pt x="464" y="30"/>
                  </a:cubicBezTo>
                  <a:cubicBezTo>
                    <a:pt x="463" y="30"/>
                    <a:pt x="460" y="32"/>
                    <a:pt x="458" y="30"/>
                  </a:cubicBezTo>
                  <a:cubicBezTo>
                    <a:pt x="459" y="30"/>
                    <a:pt x="459" y="30"/>
                    <a:pt x="459" y="30"/>
                  </a:cubicBezTo>
                  <a:cubicBezTo>
                    <a:pt x="459" y="30"/>
                    <a:pt x="459" y="30"/>
                    <a:pt x="459" y="30"/>
                  </a:cubicBezTo>
                  <a:cubicBezTo>
                    <a:pt x="459" y="30"/>
                    <a:pt x="459" y="30"/>
                    <a:pt x="459" y="30"/>
                  </a:cubicBezTo>
                  <a:cubicBezTo>
                    <a:pt x="460" y="29"/>
                    <a:pt x="460" y="29"/>
                    <a:pt x="460" y="28"/>
                  </a:cubicBezTo>
                  <a:cubicBezTo>
                    <a:pt x="460" y="28"/>
                    <a:pt x="460" y="28"/>
                    <a:pt x="459" y="28"/>
                  </a:cubicBezTo>
                  <a:cubicBezTo>
                    <a:pt x="459" y="27"/>
                    <a:pt x="459" y="28"/>
                    <a:pt x="459" y="28"/>
                  </a:cubicBezTo>
                  <a:cubicBezTo>
                    <a:pt x="459" y="28"/>
                    <a:pt x="459" y="29"/>
                    <a:pt x="459" y="29"/>
                  </a:cubicBezTo>
                  <a:cubicBezTo>
                    <a:pt x="458" y="29"/>
                    <a:pt x="458" y="29"/>
                    <a:pt x="458" y="29"/>
                  </a:cubicBezTo>
                  <a:cubicBezTo>
                    <a:pt x="458" y="30"/>
                    <a:pt x="457" y="30"/>
                    <a:pt x="457" y="30"/>
                  </a:cubicBezTo>
                  <a:cubicBezTo>
                    <a:pt x="457" y="29"/>
                    <a:pt x="457" y="29"/>
                    <a:pt x="457" y="29"/>
                  </a:cubicBezTo>
                  <a:cubicBezTo>
                    <a:pt x="455" y="30"/>
                    <a:pt x="457" y="26"/>
                    <a:pt x="455" y="26"/>
                  </a:cubicBezTo>
                  <a:cubicBezTo>
                    <a:pt x="454" y="30"/>
                    <a:pt x="448" y="26"/>
                    <a:pt x="450" y="31"/>
                  </a:cubicBezTo>
                  <a:cubicBezTo>
                    <a:pt x="447" y="33"/>
                    <a:pt x="442" y="31"/>
                    <a:pt x="440" y="30"/>
                  </a:cubicBezTo>
                  <a:cubicBezTo>
                    <a:pt x="440" y="29"/>
                    <a:pt x="441" y="28"/>
                    <a:pt x="440" y="27"/>
                  </a:cubicBezTo>
                  <a:cubicBezTo>
                    <a:pt x="440" y="27"/>
                    <a:pt x="440" y="27"/>
                    <a:pt x="440" y="27"/>
                  </a:cubicBezTo>
                  <a:cubicBezTo>
                    <a:pt x="440" y="27"/>
                    <a:pt x="440" y="27"/>
                    <a:pt x="440" y="27"/>
                  </a:cubicBezTo>
                  <a:cubicBezTo>
                    <a:pt x="440" y="26"/>
                    <a:pt x="440" y="26"/>
                    <a:pt x="440" y="26"/>
                  </a:cubicBezTo>
                  <a:cubicBezTo>
                    <a:pt x="440" y="26"/>
                    <a:pt x="440" y="26"/>
                    <a:pt x="440" y="26"/>
                  </a:cubicBezTo>
                  <a:cubicBezTo>
                    <a:pt x="440" y="25"/>
                    <a:pt x="440" y="24"/>
                    <a:pt x="440" y="24"/>
                  </a:cubicBezTo>
                  <a:cubicBezTo>
                    <a:pt x="442" y="24"/>
                    <a:pt x="443" y="21"/>
                    <a:pt x="443" y="20"/>
                  </a:cubicBezTo>
                  <a:cubicBezTo>
                    <a:pt x="435" y="18"/>
                    <a:pt x="423" y="19"/>
                    <a:pt x="413" y="20"/>
                  </a:cubicBezTo>
                  <a:cubicBezTo>
                    <a:pt x="413" y="18"/>
                    <a:pt x="413" y="18"/>
                    <a:pt x="413" y="17"/>
                  </a:cubicBezTo>
                  <a:cubicBezTo>
                    <a:pt x="410" y="18"/>
                    <a:pt x="407" y="19"/>
                    <a:pt x="404" y="22"/>
                  </a:cubicBezTo>
                  <a:cubicBezTo>
                    <a:pt x="406" y="25"/>
                    <a:pt x="403" y="28"/>
                    <a:pt x="400" y="30"/>
                  </a:cubicBezTo>
                  <a:cubicBezTo>
                    <a:pt x="400" y="29"/>
                    <a:pt x="401" y="28"/>
                    <a:pt x="401" y="28"/>
                  </a:cubicBezTo>
                  <a:cubicBezTo>
                    <a:pt x="398" y="26"/>
                    <a:pt x="396" y="29"/>
                    <a:pt x="394" y="29"/>
                  </a:cubicBezTo>
                  <a:cubicBezTo>
                    <a:pt x="395" y="30"/>
                    <a:pt x="398" y="30"/>
                    <a:pt x="397" y="33"/>
                  </a:cubicBezTo>
                  <a:cubicBezTo>
                    <a:pt x="395" y="32"/>
                    <a:pt x="395" y="35"/>
                    <a:pt x="393" y="34"/>
                  </a:cubicBezTo>
                  <a:cubicBezTo>
                    <a:pt x="392" y="37"/>
                    <a:pt x="395" y="36"/>
                    <a:pt x="394" y="40"/>
                  </a:cubicBezTo>
                  <a:cubicBezTo>
                    <a:pt x="393" y="40"/>
                    <a:pt x="392" y="41"/>
                    <a:pt x="390" y="40"/>
                  </a:cubicBezTo>
                  <a:cubicBezTo>
                    <a:pt x="390" y="40"/>
                    <a:pt x="390" y="40"/>
                    <a:pt x="390" y="40"/>
                  </a:cubicBezTo>
                  <a:cubicBezTo>
                    <a:pt x="390" y="40"/>
                    <a:pt x="390" y="40"/>
                    <a:pt x="390" y="40"/>
                  </a:cubicBezTo>
                  <a:cubicBezTo>
                    <a:pt x="390" y="39"/>
                    <a:pt x="390" y="39"/>
                    <a:pt x="390" y="38"/>
                  </a:cubicBezTo>
                  <a:cubicBezTo>
                    <a:pt x="390" y="39"/>
                    <a:pt x="390" y="39"/>
                    <a:pt x="390" y="39"/>
                  </a:cubicBezTo>
                  <a:cubicBezTo>
                    <a:pt x="392" y="34"/>
                    <a:pt x="387" y="35"/>
                    <a:pt x="388" y="31"/>
                  </a:cubicBezTo>
                  <a:cubicBezTo>
                    <a:pt x="391" y="32"/>
                    <a:pt x="392" y="30"/>
                    <a:pt x="393" y="28"/>
                  </a:cubicBezTo>
                  <a:cubicBezTo>
                    <a:pt x="387" y="28"/>
                    <a:pt x="385" y="23"/>
                    <a:pt x="381" y="28"/>
                  </a:cubicBezTo>
                  <a:cubicBezTo>
                    <a:pt x="381" y="32"/>
                    <a:pt x="382" y="36"/>
                    <a:pt x="379" y="36"/>
                  </a:cubicBezTo>
                  <a:cubicBezTo>
                    <a:pt x="381" y="36"/>
                    <a:pt x="381" y="37"/>
                    <a:pt x="382" y="38"/>
                  </a:cubicBezTo>
                  <a:cubicBezTo>
                    <a:pt x="382" y="38"/>
                    <a:pt x="382" y="38"/>
                    <a:pt x="382" y="38"/>
                  </a:cubicBezTo>
                  <a:cubicBezTo>
                    <a:pt x="382" y="38"/>
                    <a:pt x="381" y="39"/>
                    <a:pt x="381" y="39"/>
                  </a:cubicBezTo>
                  <a:cubicBezTo>
                    <a:pt x="376" y="43"/>
                    <a:pt x="368" y="40"/>
                    <a:pt x="362" y="42"/>
                  </a:cubicBezTo>
                  <a:cubicBezTo>
                    <a:pt x="357" y="38"/>
                    <a:pt x="359" y="39"/>
                    <a:pt x="357" y="33"/>
                  </a:cubicBezTo>
                  <a:cubicBezTo>
                    <a:pt x="358" y="33"/>
                    <a:pt x="359" y="33"/>
                    <a:pt x="360" y="32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60" y="32"/>
                    <a:pt x="361" y="33"/>
                    <a:pt x="362" y="33"/>
                  </a:cubicBezTo>
                  <a:cubicBezTo>
                    <a:pt x="362" y="33"/>
                    <a:pt x="362" y="33"/>
                    <a:pt x="362" y="33"/>
                  </a:cubicBezTo>
                  <a:cubicBezTo>
                    <a:pt x="362" y="33"/>
                    <a:pt x="363" y="32"/>
                    <a:pt x="363" y="32"/>
                  </a:cubicBezTo>
                  <a:cubicBezTo>
                    <a:pt x="363" y="32"/>
                    <a:pt x="362" y="32"/>
                    <a:pt x="362" y="32"/>
                  </a:cubicBezTo>
                  <a:cubicBezTo>
                    <a:pt x="362" y="32"/>
                    <a:pt x="361" y="31"/>
                    <a:pt x="360" y="31"/>
                  </a:cubicBezTo>
                  <a:cubicBezTo>
                    <a:pt x="361" y="30"/>
                    <a:pt x="361" y="30"/>
                    <a:pt x="361" y="28"/>
                  </a:cubicBezTo>
                  <a:cubicBezTo>
                    <a:pt x="361" y="28"/>
                    <a:pt x="360" y="28"/>
                    <a:pt x="360" y="27"/>
                  </a:cubicBezTo>
                  <a:cubicBezTo>
                    <a:pt x="356" y="28"/>
                    <a:pt x="354" y="29"/>
                    <a:pt x="353" y="33"/>
                  </a:cubicBezTo>
                  <a:cubicBezTo>
                    <a:pt x="354" y="33"/>
                    <a:pt x="355" y="33"/>
                    <a:pt x="355" y="34"/>
                  </a:cubicBezTo>
                  <a:cubicBezTo>
                    <a:pt x="354" y="35"/>
                    <a:pt x="354" y="37"/>
                    <a:pt x="351" y="36"/>
                  </a:cubicBezTo>
                  <a:cubicBezTo>
                    <a:pt x="352" y="32"/>
                    <a:pt x="352" y="31"/>
                    <a:pt x="352" y="28"/>
                  </a:cubicBezTo>
                  <a:cubicBezTo>
                    <a:pt x="349" y="28"/>
                    <a:pt x="350" y="33"/>
                    <a:pt x="348" y="33"/>
                  </a:cubicBezTo>
                  <a:cubicBezTo>
                    <a:pt x="345" y="32"/>
                    <a:pt x="343" y="34"/>
                    <a:pt x="342" y="31"/>
                  </a:cubicBezTo>
                  <a:cubicBezTo>
                    <a:pt x="343" y="31"/>
                    <a:pt x="344" y="31"/>
                    <a:pt x="344" y="30"/>
                  </a:cubicBezTo>
                  <a:cubicBezTo>
                    <a:pt x="339" y="30"/>
                    <a:pt x="338" y="29"/>
                    <a:pt x="334" y="30"/>
                  </a:cubicBezTo>
                  <a:cubicBezTo>
                    <a:pt x="334" y="32"/>
                    <a:pt x="334" y="34"/>
                    <a:pt x="334" y="35"/>
                  </a:cubicBezTo>
                  <a:cubicBezTo>
                    <a:pt x="336" y="37"/>
                    <a:pt x="338" y="33"/>
                    <a:pt x="339" y="36"/>
                  </a:cubicBezTo>
                  <a:cubicBezTo>
                    <a:pt x="339" y="39"/>
                    <a:pt x="335" y="37"/>
                    <a:pt x="333" y="39"/>
                  </a:cubicBezTo>
                  <a:cubicBezTo>
                    <a:pt x="334" y="39"/>
                    <a:pt x="334" y="39"/>
                    <a:pt x="334" y="39"/>
                  </a:cubicBezTo>
                  <a:cubicBezTo>
                    <a:pt x="334" y="39"/>
                    <a:pt x="333" y="39"/>
                    <a:pt x="333" y="39"/>
                  </a:cubicBezTo>
                  <a:cubicBezTo>
                    <a:pt x="332" y="40"/>
                    <a:pt x="330" y="40"/>
                    <a:pt x="329" y="40"/>
                  </a:cubicBezTo>
                  <a:cubicBezTo>
                    <a:pt x="329" y="39"/>
                    <a:pt x="329" y="39"/>
                    <a:pt x="329" y="39"/>
                  </a:cubicBezTo>
                  <a:cubicBezTo>
                    <a:pt x="328" y="39"/>
                    <a:pt x="328" y="39"/>
                    <a:pt x="328" y="38"/>
                  </a:cubicBezTo>
                  <a:cubicBezTo>
                    <a:pt x="327" y="38"/>
                    <a:pt x="325" y="37"/>
                    <a:pt x="323" y="37"/>
                  </a:cubicBezTo>
                  <a:cubicBezTo>
                    <a:pt x="323" y="36"/>
                    <a:pt x="323" y="35"/>
                    <a:pt x="323" y="34"/>
                  </a:cubicBezTo>
                  <a:cubicBezTo>
                    <a:pt x="321" y="33"/>
                    <a:pt x="321" y="35"/>
                    <a:pt x="319" y="34"/>
                  </a:cubicBezTo>
                  <a:cubicBezTo>
                    <a:pt x="319" y="36"/>
                    <a:pt x="320" y="36"/>
                    <a:pt x="319" y="38"/>
                  </a:cubicBezTo>
                  <a:cubicBezTo>
                    <a:pt x="319" y="38"/>
                    <a:pt x="318" y="38"/>
                    <a:pt x="318" y="39"/>
                  </a:cubicBezTo>
                  <a:cubicBezTo>
                    <a:pt x="318" y="39"/>
                    <a:pt x="318" y="39"/>
                    <a:pt x="318" y="39"/>
                  </a:cubicBezTo>
                  <a:cubicBezTo>
                    <a:pt x="317" y="39"/>
                    <a:pt x="317" y="40"/>
                    <a:pt x="316" y="41"/>
                  </a:cubicBezTo>
                  <a:cubicBezTo>
                    <a:pt x="316" y="41"/>
                    <a:pt x="316" y="41"/>
                    <a:pt x="316" y="41"/>
                  </a:cubicBezTo>
                  <a:cubicBezTo>
                    <a:pt x="316" y="41"/>
                    <a:pt x="317" y="42"/>
                    <a:pt x="317" y="42"/>
                  </a:cubicBezTo>
                  <a:cubicBezTo>
                    <a:pt x="317" y="42"/>
                    <a:pt x="317" y="41"/>
                    <a:pt x="317" y="41"/>
                  </a:cubicBezTo>
                  <a:cubicBezTo>
                    <a:pt x="317" y="41"/>
                    <a:pt x="318" y="41"/>
                    <a:pt x="318" y="41"/>
                  </a:cubicBezTo>
                  <a:cubicBezTo>
                    <a:pt x="321" y="46"/>
                    <a:pt x="310" y="49"/>
                    <a:pt x="309" y="45"/>
                  </a:cubicBezTo>
                  <a:cubicBezTo>
                    <a:pt x="310" y="44"/>
                    <a:pt x="311" y="42"/>
                    <a:pt x="312" y="40"/>
                  </a:cubicBezTo>
                  <a:cubicBezTo>
                    <a:pt x="305" y="35"/>
                    <a:pt x="299" y="35"/>
                    <a:pt x="292" y="41"/>
                  </a:cubicBezTo>
                  <a:cubicBezTo>
                    <a:pt x="289" y="39"/>
                    <a:pt x="284" y="38"/>
                    <a:pt x="282" y="40"/>
                  </a:cubicBezTo>
                  <a:cubicBezTo>
                    <a:pt x="282" y="41"/>
                    <a:pt x="283" y="41"/>
                    <a:pt x="283" y="43"/>
                  </a:cubicBezTo>
                  <a:cubicBezTo>
                    <a:pt x="283" y="43"/>
                    <a:pt x="283" y="43"/>
                    <a:pt x="283" y="43"/>
                  </a:cubicBezTo>
                  <a:cubicBezTo>
                    <a:pt x="282" y="43"/>
                    <a:pt x="280" y="43"/>
                    <a:pt x="279" y="43"/>
                  </a:cubicBezTo>
                  <a:cubicBezTo>
                    <a:pt x="279" y="44"/>
                    <a:pt x="279" y="44"/>
                    <a:pt x="278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8" y="43"/>
                    <a:pt x="277" y="43"/>
                    <a:pt x="277" y="43"/>
                  </a:cubicBezTo>
                  <a:cubicBezTo>
                    <a:pt x="276" y="42"/>
                    <a:pt x="276" y="39"/>
                    <a:pt x="274" y="40"/>
                  </a:cubicBezTo>
                  <a:cubicBezTo>
                    <a:pt x="272" y="42"/>
                    <a:pt x="268" y="43"/>
                    <a:pt x="264" y="44"/>
                  </a:cubicBezTo>
                  <a:cubicBezTo>
                    <a:pt x="264" y="43"/>
                    <a:pt x="264" y="42"/>
                    <a:pt x="264" y="41"/>
                  </a:cubicBezTo>
                  <a:cubicBezTo>
                    <a:pt x="256" y="41"/>
                    <a:pt x="249" y="41"/>
                    <a:pt x="246" y="47"/>
                  </a:cubicBezTo>
                  <a:cubicBezTo>
                    <a:pt x="249" y="48"/>
                    <a:pt x="250" y="49"/>
                    <a:pt x="251" y="52"/>
                  </a:cubicBezTo>
                  <a:cubicBezTo>
                    <a:pt x="246" y="53"/>
                    <a:pt x="241" y="51"/>
                    <a:pt x="237" y="54"/>
                  </a:cubicBezTo>
                  <a:cubicBezTo>
                    <a:pt x="236" y="54"/>
                    <a:pt x="236" y="54"/>
                    <a:pt x="236" y="54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3" y="54"/>
                    <a:pt x="234" y="50"/>
                    <a:pt x="232" y="50"/>
                  </a:cubicBezTo>
                  <a:cubicBezTo>
                    <a:pt x="230" y="55"/>
                    <a:pt x="223" y="52"/>
                    <a:pt x="222" y="58"/>
                  </a:cubicBezTo>
                  <a:cubicBezTo>
                    <a:pt x="226" y="57"/>
                    <a:pt x="233" y="60"/>
                    <a:pt x="235" y="57"/>
                  </a:cubicBezTo>
                  <a:cubicBezTo>
                    <a:pt x="236" y="57"/>
                    <a:pt x="236" y="57"/>
                    <a:pt x="236" y="57"/>
                  </a:cubicBezTo>
                  <a:cubicBezTo>
                    <a:pt x="236" y="57"/>
                    <a:pt x="237" y="57"/>
                    <a:pt x="237" y="57"/>
                  </a:cubicBezTo>
                  <a:cubicBezTo>
                    <a:pt x="237" y="57"/>
                    <a:pt x="237" y="57"/>
                    <a:pt x="237" y="57"/>
                  </a:cubicBezTo>
                  <a:cubicBezTo>
                    <a:pt x="245" y="57"/>
                    <a:pt x="253" y="56"/>
                    <a:pt x="259" y="56"/>
                  </a:cubicBezTo>
                  <a:cubicBezTo>
                    <a:pt x="261" y="57"/>
                    <a:pt x="263" y="54"/>
                    <a:pt x="263" y="58"/>
                  </a:cubicBezTo>
                  <a:cubicBezTo>
                    <a:pt x="261" y="58"/>
                    <a:pt x="258" y="60"/>
                    <a:pt x="255" y="61"/>
                  </a:cubicBezTo>
                  <a:cubicBezTo>
                    <a:pt x="251" y="61"/>
                    <a:pt x="248" y="56"/>
                    <a:pt x="246" y="61"/>
                  </a:cubicBezTo>
                  <a:cubicBezTo>
                    <a:pt x="247" y="61"/>
                    <a:pt x="248" y="61"/>
                    <a:pt x="248" y="62"/>
                  </a:cubicBezTo>
                  <a:cubicBezTo>
                    <a:pt x="246" y="68"/>
                    <a:pt x="235" y="70"/>
                    <a:pt x="235" y="64"/>
                  </a:cubicBezTo>
                  <a:cubicBezTo>
                    <a:pt x="233" y="66"/>
                    <a:pt x="227" y="66"/>
                    <a:pt x="226" y="65"/>
                  </a:cubicBezTo>
                  <a:cubicBezTo>
                    <a:pt x="227" y="64"/>
                    <a:pt x="229" y="65"/>
                    <a:pt x="229" y="62"/>
                  </a:cubicBezTo>
                  <a:cubicBezTo>
                    <a:pt x="224" y="60"/>
                    <a:pt x="223" y="62"/>
                    <a:pt x="219" y="63"/>
                  </a:cubicBezTo>
                  <a:cubicBezTo>
                    <a:pt x="219" y="63"/>
                    <a:pt x="219" y="63"/>
                    <a:pt x="219" y="63"/>
                  </a:cubicBezTo>
                  <a:cubicBezTo>
                    <a:pt x="218" y="63"/>
                    <a:pt x="217" y="63"/>
                    <a:pt x="216" y="63"/>
                  </a:cubicBezTo>
                  <a:cubicBezTo>
                    <a:pt x="215" y="63"/>
                    <a:pt x="215" y="64"/>
                    <a:pt x="214" y="63"/>
                  </a:cubicBezTo>
                  <a:cubicBezTo>
                    <a:pt x="213" y="63"/>
                    <a:pt x="213" y="63"/>
                    <a:pt x="213" y="64"/>
                  </a:cubicBezTo>
                  <a:cubicBezTo>
                    <a:pt x="213" y="64"/>
                    <a:pt x="213" y="65"/>
                    <a:pt x="213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5" y="65"/>
                    <a:pt x="216" y="65"/>
                    <a:pt x="216" y="65"/>
                  </a:cubicBezTo>
                  <a:cubicBezTo>
                    <a:pt x="217" y="65"/>
                    <a:pt x="218" y="65"/>
                    <a:pt x="218" y="65"/>
                  </a:cubicBezTo>
                  <a:cubicBezTo>
                    <a:pt x="218" y="66"/>
                    <a:pt x="219" y="66"/>
                    <a:pt x="219" y="66"/>
                  </a:cubicBezTo>
                  <a:cubicBezTo>
                    <a:pt x="217" y="68"/>
                    <a:pt x="214" y="68"/>
                    <a:pt x="212" y="70"/>
                  </a:cubicBezTo>
                  <a:cubicBezTo>
                    <a:pt x="212" y="72"/>
                    <a:pt x="213" y="74"/>
                    <a:pt x="213" y="76"/>
                  </a:cubicBezTo>
                  <a:cubicBezTo>
                    <a:pt x="193" y="80"/>
                    <a:pt x="170" y="77"/>
                    <a:pt x="148" y="81"/>
                  </a:cubicBezTo>
                  <a:cubicBezTo>
                    <a:pt x="148" y="81"/>
                    <a:pt x="148" y="81"/>
                    <a:pt x="148" y="81"/>
                  </a:cubicBezTo>
                  <a:cubicBezTo>
                    <a:pt x="141" y="81"/>
                    <a:pt x="134" y="80"/>
                    <a:pt x="128" y="80"/>
                  </a:cubicBezTo>
                  <a:cubicBezTo>
                    <a:pt x="127" y="80"/>
                    <a:pt x="126" y="81"/>
                    <a:pt x="126" y="82"/>
                  </a:cubicBezTo>
                  <a:cubicBezTo>
                    <a:pt x="126" y="83"/>
                    <a:pt x="127" y="83"/>
                    <a:pt x="128" y="83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34" y="84"/>
                    <a:pt x="141" y="84"/>
                    <a:pt x="148" y="84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50" y="85"/>
                    <a:pt x="152" y="84"/>
                    <a:pt x="155" y="83"/>
                  </a:cubicBezTo>
                  <a:cubicBezTo>
                    <a:pt x="154" y="85"/>
                    <a:pt x="156" y="85"/>
                    <a:pt x="156" y="86"/>
                  </a:cubicBezTo>
                  <a:cubicBezTo>
                    <a:pt x="152" y="86"/>
                    <a:pt x="148" y="86"/>
                    <a:pt x="143" y="86"/>
                  </a:cubicBezTo>
                  <a:cubicBezTo>
                    <a:pt x="139" y="95"/>
                    <a:pt x="132" y="89"/>
                    <a:pt x="127" y="96"/>
                  </a:cubicBezTo>
                  <a:cubicBezTo>
                    <a:pt x="136" y="100"/>
                    <a:pt x="147" y="97"/>
                    <a:pt x="157" y="98"/>
                  </a:cubicBezTo>
                  <a:cubicBezTo>
                    <a:pt x="158" y="98"/>
                    <a:pt x="160" y="100"/>
                    <a:pt x="161" y="100"/>
                  </a:cubicBezTo>
                  <a:cubicBezTo>
                    <a:pt x="166" y="101"/>
                    <a:pt x="170" y="100"/>
                    <a:pt x="175" y="99"/>
                  </a:cubicBezTo>
                  <a:cubicBezTo>
                    <a:pt x="175" y="94"/>
                    <a:pt x="184" y="94"/>
                    <a:pt x="188" y="93"/>
                  </a:cubicBezTo>
                  <a:cubicBezTo>
                    <a:pt x="187" y="96"/>
                    <a:pt x="189" y="95"/>
                    <a:pt x="190" y="96"/>
                  </a:cubicBezTo>
                  <a:cubicBezTo>
                    <a:pt x="189" y="96"/>
                    <a:pt x="189" y="96"/>
                    <a:pt x="189" y="96"/>
                  </a:cubicBezTo>
                  <a:cubicBezTo>
                    <a:pt x="189" y="97"/>
                    <a:pt x="189" y="97"/>
                    <a:pt x="189" y="97"/>
                  </a:cubicBezTo>
                  <a:cubicBezTo>
                    <a:pt x="189" y="97"/>
                    <a:pt x="188" y="97"/>
                    <a:pt x="187" y="98"/>
                  </a:cubicBezTo>
                  <a:cubicBezTo>
                    <a:pt x="187" y="97"/>
                    <a:pt x="187" y="97"/>
                    <a:pt x="187" y="97"/>
                  </a:cubicBezTo>
                  <a:cubicBezTo>
                    <a:pt x="186" y="96"/>
                    <a:pt x="183" y="96"/>
                    <a:pt x="181" y="98"/>
                  </a:cubicBezTo>
                  <a:cubicBezTo>
                    <a:pt x="186" y="98"/>
                    <a:pt x="182" y="104"/>
                    <a:pt x="181" y="106"/>
                  </a:cubicBezTo>
                  <a:cubicBezTo>
                    <a:pt x="179" y="105"/>
                    <a:pt x="178" y="103"/>
                    <a:pt x="178" y="101"/>
                  </a:cubicBezTo>
                  <a:cubicBezTo>
                    <a:pt x="173" y="100"/>
                    <a:pt x="170" y="106"/>
                    <a:pt x="166" y="106"/>
                  </a:cubicBezTo>
                  <a:cubicBezTo>
                    <a:pt x="161" y="107"/>
                    <a:pt x="155" y="104"/>
                    <a:pt x="151" y="109"/>
                  </a:cubicBezTo>
                  <a:cubicBezTo>
                    <a:pt x="144" y="105"/>
                    <a:pt x="136" y="110"/>
                    <a:pt x="128" y="110"/>
                  </a:cubicBezTo>
                  <a:cubicBezTo>
                    <a:pt x="126" y="109"/>
                    <a:pt x="123" y="107"/>
                    <a:pt x="120" y="106"/>
                  </a:cubicBezTo>
                  <a:cubicBezTo>
                    <a:pt x="115" y="106"/>
                    <a:pt x="109" y="107"/>
                    <a:pt x="103" y="107"/>
                  </a:cubicBezTo>
                  <a:cubicBezTo>
                    <a:pt x="104" y="104"/>
                    <a:pt x="102" y="107"/>
                    <a:pt x="101" y="107"/>
                  </a:cubicBezTo>
                  <a:cubicBezTo>
                    <a:pt x="98" y="109"/>
                    <a:pt x="89" y="105"/>
                    <a:pt x="84" y="110"/>
                  </a:cubicBezTo>
                  <a:cubicBezTo>
                    <a:pt x="83" y="110"/>
                    <a:pt x="83" y="111"/>
                    <a:pt x="82" y="111"/>
                  </a:cubicBezTo>
                  <a:cubicBezTo>
                    <a:pt x="81" y="111"/>
                    <a:pt x="80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4" y="107"/>
                    <a:pt x="65" y="107"/>
                    <a:pt x="57" y="108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57" y="108"/>
                    <a:pt x="56" y="108"/>
                    <a:pt x="56" y="108"/>
                  </a:cubicBezTo>
                  <a:cubicBezTo>
                    <a:pt x="53" y="108"/>
                    <a:pt x="51" y="107"/>
                    <a:pt x="48" y="108"/>
                  </a:cubicBezTo>
                  <a:cubicBezTo>
                    <a:pt x="48" y="109"/>
                    <a:pt x="48" y="109"/>
                    <a:pt x="48" y="110"/>
                  </a:cubicBezTo>
                  <a:cubicBezTo>
                    <a:pt x="48" y="110"/>
                    <a:pt x="48" y="110"/>
                    <a:pt x="49" y="111"/>
                  </a:cubicBezTo>
                  <a:cubicBezTo>
                    <a:pt x="49" y="111"/>
                    <a:pt x="49" y="110"/>
                    <a:pt x="49" y="110"/>
                  </a:cubicBezTo>
                  <a:cubicBezTo>
                    <a:pt x="51" y="109"/>
                    <a:pt x="53" y="110"/>
                    <a:pt x="55" y="110"/>
                  </a:cubicBezTo>
                  <a:cubicBezTo>
                    <a:pt x="56" y="110"/>
                    <a:pt x="57" y="110"/>
                    <a:pt x="57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64" y="113"/>
                    <a:pt x="70" y="114"/>
                    <a:pt x="78" y="113"/>
                  </a:cubicBezTo>
                  <a:cubicBezTo>
                    <a:pt x="78" y="112"/>
                    <a:pt x="78" y="112"/>
                    <a:pt x="78" y="112"/>
                  </a:cubicBezTo>
                  <a:cubicBezTo>
                    <a:pt x="78" y="113"/>
                    <a:pt x="79" y="113"/>
                    <a:pt x="79" y="113"/>
                  </a:cubicBezTo>
                  <a:cubicBezTo>
                    <a:pt x="80" y="113"/>
                    <a:pt x="81" y="112"/>
                    <a:pt x="82" y="112"/>
                  </a:cubicBezTo>
                  <a:cubicBezTo>
                    <a:pt x="83" y="112"/>
                    <a:pt x="84" y="112"/>
                    <a:pt x="85" y="112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97" y="116"/>
                    <a:pt x="106" y="116"/>
                    <a:pt x="120" y="118"/>
                  </a:cubicBezTo>
                  <a:cubicBezTo>
                    <a:pt x="122" y="115"/>
                    <a:pt x="125" y="117"/>
                    <a:pt x="128" y="118"/>
                  </a:cubicBezTo>
                  <a:cubicBezTo>
                    <a:pt x="139" y="119"/>
                    <a:pt x="147" y="119"/>
                    <a:pt x="153" y="119"/>
                  </a:cubicBezTo>
                  <a:cubicBezTo>
                    <a:pt x="155" y="119"/>
                    <a:pt x="156" y="121"/>
                    <a:pt x="158" y="121"/>
                  </a:cubicBezTo>
                  <a:cubicBezTo>
                    <a:pt x="159" y="121"/>
                    <a:pt x="161" y="119"/>
                    <a:pt x="163" y="119"/>
                  </a:cubicBezTo>
                  <a:cubicBezTo>
                    <a:pt x="167" y="118"/>
                    <a:pt x="171" y="119"/>
                    <a:pt x="174" y="123"/>
                  </a:cubicBezTo>
                  <a:cubicBezTo>
                    <a:pt x="150" y="124"/>
                    <a:pt x="126" y="121"/>
                    <a:pt x="103" y="123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0" y="122"/>
                    <a:pt x="95" y="123"/>
                    <a:pt x="92" y="122"/>
                  </a:cubicBezTo>
                  <a:cubicBezTo>
                    <a:pt x="92" y="124"/>
                    <a:pt x="89" y="125"/>
                    <a:pt x="91" y="126"/>
                  </a:cubicBezTo>
                  <a:cubicBezTo>
                    <a:pt x="92" y="125"/>
                    <a:pt x="92" y="126"/>
                    <a:pt x="91" y="127"/>
                  </a:cubicBezTo>
                  <a:cubicBezTo>
                    <a:pt x="97" y="127"/>
                    <a:pt x="99" y="128"/>
                    <a:pt x="102" y="126"/>
                  </a:cubicBezTo>
                  <a:cubicBezTo>
                    <a:pt x="102" y="126"/>
                    <a:pt x="103" y="126"/>
                    <a:pt x="103" y="126"/>
                  </a:cubicBezTo>
                  <a:cubicBezTo>
                    <a:pt x="114" y="130"/>
                    <a:pt x="128" y="135"/>
                    <a:pt x="139" y="130"/>
                  </a:cubicBezTo>
                  <a:cubicBezTo>
                    <a:pt x="139" y="132"/>
                    <a:pt x="141" y="131"/>
                    <a:pt x="141" y="133"/>
                  </a:cubicBezTo>
                  <a:cubicBezTo>
                    <a:pt x="145" y="134"/>
                    <a:pt x="146" y="133"/>
                    <a:pt x="150" y="132"/>
                  </a:cubicBezTo>
                  <a:cubicBezTo>
                    <a:pt x="156" y="135"/>
                    <a:pt x="171" y="135"/>
                    <a:pt x="182" y="136"/>
                  </a:cubicBezTo>
                  <a:cubicBezTo>
                    <a:pt x="190" y="136"/>
                    <a:pt x="209" y="138"/>
                    <a:pt x="224" y="137"/>
                  </a:cubicBezTo>
                  <a:cubicBezTo>
                    <a:pt x="229" y="137"/>
                    <a:pt x="235" y="135"/>
                    <a:pt x="236" y="138"/>
                  </a:cubicBezTo>
                  <a:cubicBezTo>
                    <a:pt x="238" y="143"/>
                    <a:pt x="224" y="142"/>
                    <a:pt x="224" y="138"/>
                  </a:cubicBezTo>
                  <a:cubicBezTo>
                    <a:pt x="219" y="140"/>
                    <a:pt x="213" y="142"/>
                    <a:pt x="208" y="142"/>
                  </a:cubicBezTo>
                  <a:cubicBezTo>
                    <a:pt x="194" y="143"/>
                    <a:pt x="182" y="142"/>
                    <a:pt x="168" y="145"/>
                  </a:cubicBezTo>
                  <a:cubicBezTo>
                    <a:pt x="169" y="140"/>
                    <a:pt x="165" y="143"/>
                    <a:pt x="163" y="144"/>
                  </a:cubicBezTo>
                  <a:cubicBezTo>
                    <a:pt x="162" y="142"/>
                    <a:pt x="160" y="143"/>
                    <a:pt x="160" y="141"/>
                  </a:cubicBezTo>
                  <a:cubicBezTo>
                    <a:pt x="156" y="144"/>
                    <a:pt x="153" y="142"/>
                    <a:pt x="150" y="144"/>
                  </a:cubicBezTo>
                  <a:cubicBezTo>
                    <a:pt x="150" y="144"/>
                    <a:pt x="150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7" y="143"/>
                    <a:pt x="148" y="143"/>
                    <a:pt x="146" y="145"/>
                  </a:cubicBezTo>
                  <a:cubicBezTo>
                    <a:pt x="147" y="142"/>
                    <a:pt x="142" y="144"/>
                    <a:pt x="145" y="141"/>
                  </a:cubicBezTo>
                  <a:cubicBezTo>
                    <a:pt x="142" y="142"/>
                    <a:pt x="141" y="140"/>
                    <a:pt x="140" y="139"/>
                  </a:cubicBezTo>
                  <a:cubicBezTo>
                    <a:pt x="139" y="143"/>
                    <a:pt x="134" y="142"/>
                    <a:pt x="132" y="146"/>
                  </a:cubicBezTo>
                  <a:cubicBezTo>
                    <a:pt x="133" y="146"/>
                    <a:pt x="135" y="147"/>
                    <a:pt x="136" y="148"/>
                  </a:cubicBezTo>
                  <a:cubicBezTo>
                    <a:pt x="133" y="149"/>
                    <a:pt x="131" y="152"/>
                    <a:pt x="128" y="153"/>
                  </a:cubicBezTo>
                  <a:cubicBezTo>
                    <a:pt x="125" y="153"/>
                    <a:pt x="125" y="151"/>
                    <a:pt x="123" y="151"/>
                  </a:cubicBezTo>
                  <a:cubicBezTo>
                    <a:pt x="121" y="152"/>
                    <a:pt x="118" y="153"/>
                    <a:pt x="116" y="153"/>
                  </a:cubicBezTo>
                  <a:cubicBezTo>
                    <a:pt x="106" y="154"/>
                    <a:pt x="93" y="150"/>
                    <a:pt x="81" y="152"/>
                  </a:cubicBezTo>
                  <a:cubicBezTo>
                    <a:pt x="81" y="152"/>
                    <a:pt x="80" y="152"/>
                    <a:pt x="80" y="152"/>
                  </a:cubicBezTo>
                  <a:cubicBezTo>
                    <a:pt x="80" y="152"/>
                    <a:pt x="79" y="152"/>
                    <a:pt x="79" y="152"/>
                  </a:cubicBezTo>
                  <a:cubicBezTo>
                    <a:pt x="78" y="152"/>
                    <a:pt x="78" y="153"/>
                    <a:pt x="78" y="153"/>
                  </a:cubicBezTo>
                  <a:cubicBezTo>
                    <a:pt x="78" y="154"/>
                    <a:pt x="78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9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0" y="157"/>
                    <a:pt x="82" y="157"/>
                    <a:pt x="83" y="158"/>
                  </a:cubicBezTo>
                  <a:cubicBezTo>
                    <a:pt x="92" y="151"/>
                    <a:pt x="101" y="166"/>
                    <a:pt x="109" y="158"/>
                  </a:cubicBezTo>
                  <a:cubicBezTo>
                    <a:pt x="115" y="157"/>
                    <a:pt x="118" y="159"/>
                    <a:pt x="120" y="162"/>
                  </a:cubicBezTo>
                  <a:cubicBezTo>
                    <a:pt x="124" y="160"/>
                    <a:pt x="127" y="158"/>
                    <a:pt x="131" y="157"/>
                  </a:cubicBezTo>
                  <a:cubicBezTo>
                    <a:pt x="133" y="158"/>
                    <a:pt x="134" y="160"/>
                    <a:pt x="134" y="163"/>
                  </a:cubicBezTo>
                  <a:cubicBezTo>
                    <a:pt x="132" y="166"/>
                    <a:pt x="129" y="163"/>
                    <a:pt x="126" y="163"/>
                  </a:cubicBezTo>
                  <a:cubicBezTo>
                    <a:pt x="111" y="163"/>
                    <a:pt x="99" y="162"/>
                    <a:pt x="82" y="163"/>
                  </a:cubicBezTo>
                  <a:cubicBezTo>
                    <a:pt x="82" y="163"/>
                    <a:pt x="81" y="163"/>
                    <a:pt x="81" y="163"/>
                  </a:cubicBezTo>
                  <a:cubicBezTo>
                    <a:pt x="72" y="163"/>
                    <a:pt x="63" y="162"/>
                    <a:pt x="52" y="160"/>
                  </a:cubicBezTo>
                  <a:cubicBezTo>
                    <a:pt x="51" y="160"/>
                    <a:pt x="51" y="161"/>
                    <a:pt x="51" y="161"/>
                  </a:cubicBezTo>
                  <a:cubicBezTo>
                    <a:pt x="51" y="162"/>
                    <a:pt x="51" y="163"/>
                    <a:pt x="52" y="163"/>
                  </a:cubicBezTo>
                  <a:cubicBezTo>
                    <a:pt x="60" y="164"/>
                    <a:pt x="67" y="165"/>
                    <a:pt x="75" y="165"/>
                  </a:cubicBezTo>
                  <a:cubicBezTo>
                    <a:pt x="77" y="165"/>
                    <a:pt x="79" y="165"/>
                    <a:pt x="81" y="165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90" y="168"/>
                    <a:pt x="96" y="169"/>
                    <a:pt x="104" y="170"/>
                  </a:cubicBezTo>
                  <a:cubicBezTo>
                    <a:pt x="113" y="170"/>
                    <a:pt x="122" y="170"/>
                    <a:pt x="130" y="171"/>
                  </a:cubicBezTo>
                  <a:cubicBezTo>
                    <a:pt x="135" y="172"/>
                    <a:pt x="140" y="174"/>
                    <a:pt x="144" y="174"/>
                  </a:cubicBezTo>
                  <a:cubicBezTo>
                    <a:pt x="147" y="174"/>
                    <a:pt x="150" y="172"/>
                    <a:pt x="151" y="177"/>
                  </a:cubicBezTo>
                  <a:cubicBezTo>
                    <a:pt x="150" y="178"/>
                    <a:pt x="148" y="178"/>
                    <a:pt x="147" y="179"/>
                  </a:cubicBezTo>
                  <a:cubicBezTo>
                    <a:pt x="141" y="174"/>
                    <a:pt x="128" y="176"/>
                    <a:pt x="125" y="182"/>
                  </a:cubicBezTo>
                  <a:cubicBezTo>
                    <a:pt x="120" y="179"/>
                    <a:pt x="116" y="182"/>
                    <a:pt x="111" y="181"/>
                  </a:cubicBezTo>
                  <a:cubicBezTo>
                    <a:pt x="112" y="178"/>
                    <a:pt x="110" y="179"/>
                    <a:pt x="112" y="177"/>
                  </a:cubicBezTo>
                  <a:cubicBezTo>
                    <a:pt x="109" y="177"/>
                    <a:pt x="108" y="178"/>
                    <a:pt x="106" y="179"/>
                  </a:cubicBezTo>
                  <a:cubicBezTo>
                    <a:pt x="106" y="179"/>
                    <a:pt x="106" y="179"/>
                    <a:pt x="106" y="179"/>
                  </a:cubicBezTo>
                  <a:cubicBezTo>
                    <a:pt x="106" y="179"/>
                    <a:pt x="105" y="179"/>
                    <a:pt x="104" y="179"/>
                  </a:cubicBezTo>
                  <a:cubicBezTo>
                    <a:pt x="104" y="179"/>
                    <a:pt x="103" y="179"/>
                    <a:pt x="103" y="179"/>
                  </a:cubicBezTo>
                  <a:cubicBezTo>
                    <a:pt x="103" y="177"/>
                    <a:pt x="101" y="177"/>
                    <a:pt x="99" y="176"/>
                  </a:cubicBezTo>
                  <a:cubicBezTo>
                    <a:pt x="98" y="177"/>
                    <a:pt x="97" y="177"/>
                    <a:pt x="96" y="178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5" y="179"/>
                    <a:pt x="95" y="179"/>
                    <a:pt x="94" y="179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1" y="176"/>
                    <a:pt x="89" y="178"/>
                    <a:pt x="86" y="178"/>
                  </a:cubicBezTo>
                  <a:cubicBezTo>
                    <a:pt x="86" y="180"/>
                    <a:pt x="83" y="182"/>
                    <a:pt x="85" y="184"/>
                  </a:cubicBezTo>
                  <a:cubicBezTo>
                    <a:pt x="85" y="183"/>
                    <a:pt x="85" y="183"/>
                    <a:pt x="85" y="184"/>
                  </a:cubicBezTo>
                  <a:cubicBezTo>
                    <a:pt x="84" y="185"/>
                    <a:pt x="82" y="183"/>
                    <a:pt x="81" y="184"/>
                  </a:cubicBezTo>
                  <a:cubicBezTo>
                    <a:pt x="82" y="185"/>
                    <a:pt x="81" y="185"/>
                    <a:pt x="80" y="186"/>
                  </a:cubicBezTo>
                  <a:cubicBezTo>
                    <a:pt x="80" y="186"/>
                    <a:pt x="80" y="186"/>
                    <a:pt x="80" y="186"/>
                  </a:cubicBezTo>
                  <a:cubicBezTo>
                    <a:pt x="80" y="186"/>
                    <a:pt x="79" y="186"/>
                    <a:pt x="78" y="186"/>
                  </a:cubicBezTo>
                  <a:cubicBezTo>
                    <a:pt x="78" y="186"/>
                    <a:pt x="77" y="186"/>
                    <a:pt x="77" y="187"/>
                  </a:cubicBezTo>
                  <a:cubicBezTo>
                    <a:pt x="77" y="187"/>
                    <a:pt x="78" y="188"/>
                    <a:pt x="78" y="188"/>
                  </a:cubicBezTo>
                  <a:cubicBezTo>
                    <a:pt x="79" y="188"/>
                    <a:pt x="79" y="188"/>
                    <a:pt x="80" y="188"/>
                  </a:cubicBezTo>
                  <a:cubicBezTo>
                    <a:pt x="84" y="191"/>
                    <a:pt x="89" y="189"/>
                    <a:pt x="90" y="195"/>
                  </a:cubicBezTo>
                  <a:cubicBezTo>
                    <a:pt x="77" y="193"/>
                    <a:pt x="57" y="194"/>
                    <a:pt x="48" y="193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8" y="193"/>
                    <a:pt x="47" y="193"/>
                    <a:pt x="47" y="193"/>
                  </a:cubicBezTo>
                  <a:cubicBezTo>
                    <a:pt x="46" y="193"/>
                    <a:pt x="46" y="193"/>
                    <a:pt x="46" y="194"/>
                  </a:cubicBezTo>
                  <a:cubicBezTo>
                    <a:pt x="46" y="195"/>
                    <a:pt x="46" y="195"/>
                    <a:pt x="47" y="196"/>
                  </a:cubicBezTo>
                  <a:cubicBezTo>
                    <a:pt x="47" y="196"/>
                    <a:pt x="47" y="196"/>
                    <a:pt x="47" y="196"/>
                  </a:cubicBezTo>
                  <a:cubicBezTo>
                    <a:pt x="47" y="197"/>
                    <a:pt x="49" y="196"/>
                    <a:pt x="49" y="197"/>
                  </a:cubicBezTo>
                  <a:cubicBezTo>
                    <a:pt x="48" y="198"/>
                    <a:pt x="46" y="197"/>
                    <a:pt x="45" y="200"/>
                  </a:cubicBezTo>
                  <a:cubicBezTo>
                    <a:pt x="44" y="199"/>
                    <a:pt x="43" y="199"/>
                    <a:pt x="42" y="199"/>
                  </a:cubicBezTo>
                  <a:cubicBezTo>
                    <a:pt x="42" y="199"/>
                    <a:pt x="42" y="199"/>
                    <a:pt x="42" y="199"/>
                  </a:cubicBezTo>
                  <a:cubicBezTo>
                    <a:pt x="42" y="199"/>
                    <a:pt x="42" y="200"/>
                    <a:pt x="42" y="200"/>
                  </a:cubicBezTo>
                  <a:cubicBezTo>
                    <a:pt x="43" y="200"/>
                    <a:pt x="44" y="201"/>
                    <a:pt x="45" y="201"/>
                  </a:cubicBezTo>
                  <a:cubicBezTo>
                    <a:pt x="45" y="202"/>
                    <a:pt x="46" y="202"/>
                    <a:pt x="46" y="203"/>
                  </a:cubicBezTo>
                  <a:cubicBezTo>
                    <a:pt x="57" y="202"/>
                    <a:pt x="71" y="205"/>
                    <a:pt x="82" y="207"/>
                  </a:cubicBezTo>
                  <a:cubicBezTo>
                    <a:pt x="82" y="207"/>
                    <a:pt x="82" y="207"/>
                    <a:pt x="82" y="207"/>
                  </a:cubicBezTo>
                  <a:cubicBezTo>
                    <a:pt x="82" y="207"/>
                    <a:pt x="82" y="208"/>
                    <a:pt x="82" y="208"/>
                  </a:cubicBezTo>
                  <a:cubicBezTo>
                    <a:pt x="82" y="208"/>
                    <a:pt x="82" y="209"/>
                    <a:pt x="81" y="209"/>
                  </a:cubicBezTo>
                  <a:cubicBezTo>
                    <a:pt x="81" y="209"/>
                    <a:pt x="81" y="209"/>
                    <a:pt x="81" y="209"/>
                  </a:cubicBezTo>
                  <a:cubicBezTo>
                    <a:pt x="75" y="211"/>
                    <a:pt x="66" y="206"/>
                    <a:pt x="60" y="208"/>
                  </a:cubicBezTo>
                  <a:cubicBezTo>
                    <a:pt x="56" y="209"/>
                    <a:pt x="56" y="215"/>
                    <a:pt x="51" y="216"/>
                  </a:cubicBezTo>
                  <a:cubicBezTo>
                    <a:pt x="51" y="218"/>
                    <a:pt x="52" y="219"/>
                    <a:pt x="52" y="220"/>
                  </a:cubicBezTo>
                  <a:cubicBezTo>
                    <a:pt x="58" y="222"/>
                    <a:pt x="63" y="222"/>
                    <a:pt x="69" y="224"/>
                  </a:cubicBezTo>
                  <a:cubicBezTo>
                    <a:pt x="69" y="225"/>
                    <a:pt x="69" y="226"/>
                    <a:pt x="69" y="227"/>
                  </a:cubicBezTo>
                  <a:cubicBezTo>
                    <a:pt x="62" y="225"/>
                    <a:pt x="51" y="226"/>
                    <a:pt x="46" y="225"/>
                  </a:cubicBezTo>
                  <a:cubicBezTo>
                    <a:pt x="46" y="225"/>
                    <a:pt x="47" y="223"/>
                    <a:pt x="46" y="224"/>
                  </a:cubicBezTo>
                  <a:cubicBezTo>
                    <a:pt x="42" y="226"/>
                    <a:pt x="35" y="220"/>
                    <a:pt x="33" y="227"/>
                  </a:cubicBezTo>
                  <a:cubicBezTo>
                    <a:pt x="40" y="237"/>
                    <a:pt x="54" y="231"/>
                    <a:pt x="64" y="233"/>
                  </a:cubicBezTo>
                  <a:cubicBezTo>
                    <a:pt x="68" y="237"/>
                    <a:pt x="71" y="236"/>
                    <a:pt x="75" y="233"/>
                  </a:cubicBezTo>
                  <a:cubicBezTo>
                    <a:pt x="80" y="238"/>
                    <a:pt x="87" y="234"/>
                    <a:pt x="90" y="241"/>
                  </a:cubicBezTo>
                  <a:cubicBezTo>
                    <a:pt x="90" y="242"/>
                    <a:pt x="90" y="242"/>
                    <a:pt x="90" y="242"/>
                  </a:cubicBezTo>
                  <a:cubicBezTo>
                    <a:pt x="90" y="243"/>
                    <a:pt x="90" y="243"/>
                    <a:pt x="90" y="243"/>
                  </a:cubicBezTo>
                  <a:cubicBezTo>
                    <a:pt x="87" y="237"/>
                    <a:pt x="77" y="248"/>
                    <a:pt x="76" y="239"/>
                  </a:cubicBezTo>
                  <a:cubicBezTo>
                    <a:pt x="74" y="241"/>
                    <a:pt x="74" y="244"/>
                    <a:pt x="70" y="245"/>
                  </a:cubicBezTo>
                  <a:cubicBezTo>
                    <a:pt x="70" y="245"/>
                    <a:pt x="70" y="245"/>
                    <a:pt x="70" y="245"/>
                  </a:cubicBezTo>
                  <a:cubicBezTo>
                    <a:pt x="70" y="245"/>
                    <a:pt x="70" y="245"/>
                    <a:pt x="70" y="245"/>
                  </a:cubicBezTo>
                  <a:cubicBezTo>
                    <a:pt x="69" y="245"/>
                    <a:pt x="69" y="245"/>
                    <a:pt x="68" y="244"/>
                  </a:cubicBezTo>
                  <a:cubicBezTo>
                    <a:pt x="68" y="244"/>
                    <a:pt x="68" y="244"/>
                    <a:pt x="68" y="244"/>
                  </a:cubicBezTo>
                  <a:cubicBezTo>
                    <a:pt x="68" y="244"/>
                    <a:pt x="68" y="244"/>
                    <a:pt x="68" y="244"/>
                  </a:cubicBezTo>
                  <a:cubicBezTo>
                    <a:pt x="68" y="243"/>
                    <a:pt x="68" y="243"/>
                    <a:pt x="68" y="242"/>
                  </a:cubicBezTo>
                  <a:cubicBezTo>
                    <a:pt x="64" y="242"/>
                    <a:pt x="60" y="241"/>
                    <a:pt x="60" y="237"/>
                  </a:cubicBezTo>
                  <a:cubicBezTo>
                    <a:pt x="59" y="240"/>
                    <a:pt x="55" y="239"/>
                    <a:pt x="53" y="242"/>
                  </a:cubicBezTo>
                  <a:cubicBezTo>
                    <a:pt x="53" y="242"/>
                    <a:pt x="53" y="242"/>
                    <a:pt x="53" y="242"/>
                  </a:cubicBezTo>
                  <a:cubicBezTo>
                    <a:pt x="52" y="242"/>
                    <a:pt x="52" y="242"/>
                    <a:pt x="52" y="241"/>
                  </a:cubicBezTo>
                  <a:cubicBezTo>
                    <a:pt x="51" y="241"/>
                    <a:pt x="51" y="241"/>
                    <a:pt x="51" y="242"/>
                  </a:cubicBezTo>
                  <a:cubicBezTo>
                    <a:pt x="51" y="242"/>
                    <a:pt x="51" y="242"/>
                    <a:pt x="51" y="243"/>
                  </a:cubicBezTo>
                  <a:cubicBezTo>
                    <a:pt x="52" y="243"/>
                    <a:pt x="52" y="243"/>
                    <a:pt x="53" y="243"/>
                  </a:cubicBezTo>
                  <a:cubicBezTo>
                    <a:pt x="53" y="243"/>
                    <a:pt x="53" y="243"/>
                    <a:pt x="53" y="243"/>
                  </a:cubicBezTo>
                  <a:cubicBezTo>
                    <a:pt x="56" y="246"/>
                    <a:pt x="63" y="248"/>
                    <a:pt x="68" y="247"/>
                  </a:cubicBezTo>
                  <a:cubicBezTo>
                    <a:pt x="68" y="247"/>
                    <a:pt x="69" y="248"/>
                    <a:pt x="70" y="248"/>
                  </a:cubicBezTo>
                  <a:cubicBezTo>
                    <a:pt x="70" y="248"/>
                    <a:pt x="70" y="248"/>
                    <a:pt x="70" y="248"/>
                  </a:cubicBezTo>
                  <a:cubicBezTo>
                    <a:pt x="69" y="248"/>
                    <a:pt x="69" y="248"/>
                    <a:pt x="69" y="248"/>
                  </a:cubicBezTo>
                  <a:cubicBezTo>
                    <a:pt x="74" y="250"/>
                    <a:pt x="82" y="250"/>
                    <a:pt x="83" y="252"/>
                  </a:cubicBezTo>
                  <a:cubicBezTo>
                    <a:pt x="80" y="258"/>
                    <a:pt x="76" y="251"/>
                    <a:pt x="71" y="253"/>
                  </a:cubicBezTo>
                  <a:cubicBezTo>
                    <a:pt x="70" y="255"/>
                    <a:pt x="69" y="256"/>
                    <a:pt x="70" y="259"/>
                  </a:cubicBezTo>
                  <a:cubicBezTo>
                    <a:pt x="67" y="260"/>
                    <a:pt x="66" y="260"/>
                    <a:pt x="65" y="257"/>
                  </a:cubicBezTo>
                  <a:cubicBezTo>
                    <a:pt x="66" y="257"/>
                    <a:pt x="66" y="256"/>
                    <a:pt x="67" y="255"/>
                  </a:cubicBezTo>
                  <a:cubicBezTo>
                    <a:pt x="62" y="253"/>
                    <a:pt x="60" y="255"/>
                    <a:pt x="54" y="252"/>
                  </a:cubicBezTo>
                  <a:cubicBezTo>
                    <a:pt x="48" y="260"/>
                    <a:pt x="42" y="251"/>
                    <a:pt x="35" y="255"/>
                  </a:cubicBezTo>
                  <a:cubicBezTo>
                    <a:pt x="32" y="253"/>
                    <a:pt x="30" y="253"/>
                    <a:pt x="27" y="253"/>
                  </a:cubicBezTo>
                  <a:cubicBezTo>
                    <a:pt x="26" y="253"/>
                    <a:pt x="24" y="253"/>
                    <a:pt x="22" y="253"/>
                  </a:cubicBezTo>
                  <a:cubicBezTo>
                    <a:pt x="19" y="248"/>
                    <a:pt x="16" y="247"/>
                    <a:pt x="12" y="250"/>
                  </a:cubicBezTo>
                  <a:cubicBezTo>
                    <a:pt x="11" y="249"/>
                    <a:pt x="10" y="249"/>
                    <a:pt x="9" y="249"/>
                  </a:cubicBezTo>
                  <a:cubicBezTo>
                    <a:pt x="8" y="249"/>
                    <a:pt x="8" y="249"/>
                    <a:pt x="8" y="249"/>
                  </a:cubicBezTo>
                  <a:cubicBezTo>
                    <a:pt x="7" y="249"/>
                    <a:pt x="6" y="250"/>
                    <a:pt x="6" y="251"/>
                  </a:cubicBezTo>
                  <a:cubicBezTo>
                    <a:pt x="6" y="252"/>
                    <a:pt x="7" y="252"/>
                    <a:pt x="7" y="252"/>
                  </a:cubicBezTo>
                  <a:cubicBezTo>
                    <a:pt x="7" y="252"/>
                    <a:pt x="7" y="252"/>
                    <a:pt x="7" y="252"/>
                  </a:cubicBezTo>
                  <a:cubicBezTo>
                    <a:pt x="8" y="252"/>
                    <a:pt x="8" y="252"/>
                    <a:pt x="9" y="252"/>
                  </a:cubicBezTo>
                  <a:cubicBezTo>
                    <a:pt x="10" y="252"/>
                    <a:pt x="11" y="252"/>
                    <a:pt x="11" y="253"/>
                  </a:cubicBezTo>
                  <a:cubicBezTo>
                    <a:pt x="11" y="253"/>
                    <a:pt x="12" y="253"/>
                    <a:pt x="12" y="253"/>
                  </a:cubicBezTo>
                  <a:cubicBezTo>
                    <a:pt x="12" y="253"/>
                    <a:pt x="12" y="253"/>
                    <a:pt x="12" y="253"/>
                  </a:cubicBezTo>
                  <a:cubicBezTo>
                    <a:pt x="15" y="254"/>
                    <a:pt x="19" y="255"/>
                    <a:pt x="22" y="256"/>
                  </a:cubicBezTo>
                  <a:cubicBezTo>
                    <a:pt x="22" y="256"/>
                    <a:pt x="22" y="256"/>
                    <a:pt x="22" y="256"/>
                  </a:cubicBezTo>
                  <a:cubicBezTo>
                    <a:pt x="24" y="256"/>
                    <a:pt x="25" y="256"/>
                    <a:pt x="27" y="256"/>
                  </a:cubicBezTo>
                  <a:cubicBezTo>
                    <a:pt x="29" y="256"/>
                    <a:pt x="32" y="256"/>
                    <a:pt x="34" y="257"/>
                  </a:cubicBezTo>
                  <a:cubicBezTo>
                    <a:pt x="37" y="263"/>
                    <a:pt x="44" y="259"/>
                    <a:pt x="47" y="262"/>
                  </a:cubicBezTo>
                  <a:cubicBezTo>
                    <a:pt x="41" y="265"/>
                    <a:pt x="36" y="269"/>
                    <a:pt x="30" y="270"/>
                  </a:cubicBezTo>
                  <a:cubicBezTo>
                    <a:pt x="30" y="270"/>
                    <a:pt x="30" y="270"/>
                    <a:pt x="30" y="269"/>
                  </a:cubicBezTo>
                  <a:cubicBezTo>
                    <a:pt x="29" y="269"/>
                    <a:pt x="29" y="269"/>
                    <a:pt x="29" y="269"/>
                  </a:cubicBezTo>
                  <a:cubicBezTo>
                    <a:pt x="29" y="268"/>
                    <a:pt x="29" y="268"/>
                    <a:pt x="29" y="268"/>
                  </a:cubicBezTo>
                  <a:cubicBezTo>
                    <a:pt x="31" y="266"/>
                    <a:pt x="23" y="264"/>
                    <a:pt x="24" y="270"/>
                  </a:cubicBezTo>
                  <a:cubicBezTo>
                    <a:pt x="26" y="270"/>
                    <a:pt x="27" y="271"/>
                    <a:pt x="28" y="270"/>
                  </a:cubicBezTo>
                  <a:cubicBezTo>
                    <a:pt x="28" y="270"/>
                    <a:pt x="28" y="270"/>
                    <a:pt x="28" y="270"/>
                  </a:cubicBezTo>
                  <a:cubicBezTo>
                    <a:pt x="29" y="271"/>
                    <a:pt x="29" y="271"/>
                    <a:pt x="30" y="272"/>
                  </a:cubicBezTo>
                  <a:cubicBezTo>
                    <a:pt x="29" y="272"/>
                    <a:pt x="29" y="272"/>
                    <a:pt x="29" y="272"/>
                  </a:cubicBezTo>
                  <a:cubicBezTo>
                    <a:pt x="26" y="279"/>
                    <a:pt x="38" y="278"/>
                    <a:pt x="41" y="281"/>
                  </a:cubicBezTo>
                  <a:cubicBezTo>
                    <a:pt x="37" y="284"/>
                    <a:pt x="32" y="290"/>
                    <a:pt x="29" y="287"/>
                  </a:cubicBezTo>
                  <a:cubicBezTo>
                    <a:pt x="30" y="285"/>
                    <a:pt x="31" y="288"/>
                    <a:pt x="32" y="286"/>
                  </a:cubicBezTo>
                  <a:cubicBezTo>
                    <a:pt x="31" y="285"/>
                    <a:pt x="32" y="283"/>
                    <a:pt x="30" y="282"/>
                  </a:cubicBezTo>
                  <a:cubicBezTo>
                    <a:pt x="26" y="280"/>
                    <a:pt x="25" y="286"/>
                    <a:pt x="25" y="288"/>
                  </a:cubicBezTo>
                  <a:cubicBezTo>
                    <a:pt x="16" y="289"/>
                    <a:pt x="8" y="284"/>
                    <a:pt x="0" y="287"/>
                  </a:cubicBezTo>
                  <a:cubicBezTo>
                    <a:pt x="3" y="294"/>
                    <a:pt x="7" y="291"/>
                    <a:pt x="13" y="295"/>
                  </a:cubicBezTo>
                  <a:cubicBezTo>
                    <a:pt x="17" y="289"/>
                    <a:pt x="25" y="296"/>
                    <a:pt x="23" y="300"/>
                  </a:cubicBezTo>
                  <a:cubicBezTo>
                    <a:pt x="29" y="304"/>
                    <a:pt x="30" y="304"/>
                    <a:pt x="36" y="300"/>
                  </a:cubicBezTo>
                  <a:cubicBezTo>
                    <a:pt x="40" y="301"/>
                    <a:pt x="46" y="301"/>
                    <a:pt x="49" y="307"/>
                  </a:cubicBezTo>
                  <a:cubicBezTo>
                    <a:pt x="47" y="308"/>
                    <a:pt x="48" y="311"/>
                    <a:pt x="46" y="311"/>
                  </a:cubicBezTo>
                  <a:cubicBezTo>
                    <a:pt x="40" y="312"/>
                    <a:pt x="36" y="308"/>
                    <a:pt x="31" y="307"/>
                  </a:cubicBezTo>
                  <a:cubicBezTo>
                    <a:pt x="28" y="307"/>
                    <a:pt x="23" y="305"/>
                    <a:pt x="21" y="310"/>
                  </a:cubicBezTo>
                  <a:cubicBezTo>
                    <a:pt x="28" y="317"/>
                    <a:pt x="36" y="322"/>
                    <a:pt x="47" y="320"/>
                  </a:cubicBezTo>
                  <a:cubicBezTo>
                    <a:pt x="48" y="321"/>
                    <a:pt x="50" y="321"/>
                    <a:pt x="50" y="323"/>
                  </a:cubicBezTo>
                  <a:cubicBezTo>
                    <a:pt x="54" y="323"/>
                    <a:pt x="56" y="325"/>
                    <a:pt x="58" y="327"/>
                  </a:cubicBezTo>
                  <a:cubicBezTo>
                    <a:pt x="67" y="331"/>
                    <a:pt x="77" y="332"/>
                    <a:pt x="79" y="342"/>
                  </a:cubicBezTo>
                  <a:cubicBezTo>
                    <a:pt x="79" y="344"/>
                    <a:pt x="78" y="347"/>
                    <a:pt x="78" y="349"/>
                  </a:cubicBezTo>
                  <a:cubicBezTo>
                    <a:pt x="78" y="351"/>
                    <a:pt x="82" y="353"/>
                    <a:pt x="83" y="355"/>
                  </a:cubicBezTo>
                  <a:cubicBezTo>
                    <a:pt x="84" y="358"/>
                    <a:pt x="84" y="360"/>
                    <a:pt x="86" y="361"/>
                  </a:cubicBezTo>
                  <a:cubicBezTo>
                    <a:pt x="89" y="360"/>
                    <a:pt x="93" y="359"/>
                    <a:pt x="96" y="358"/>
                  </a:cubicBezTo>
                  <a:cubicBezTo>
                    <a:pt x="102" y="358"/>
                    <a:pt x="107" y="361"/>
                    <a:pt x="114" y="361"/>
                  </a:cubicBezTo>
                  <a:cubicBezTo>
                    <a:pt x="120" y="361"/>
                    <a:pt x="128" y="364"/>
                    <a:pt x="135" y="365"/>
                  </a:cubicBezTo>
                  <a:cubicBezTo>
                    <a:pt x="140" y="366"/>
                    <a:pt x="145" y="363"/>
                    <a:pt x="151" y="364"/>
                  </a:cubicBezTo>
                  <a:cubicBezTo>
                    <a:pt x="152" y="363"/>
                    <a:pt x="155" y="363"/>
                    <a:pt x="157" y="362"/>
                  </a:cubicBezTo>
                  <a:cubicBezTo>
                    <a:pt x="157" y="367"/>
                    <a:pt x="162" y="365"/>
                    <a:pt x="165" y="366"/>
                  </a:cubicBezTo>
                  <a:cubicBezTo>
                    <a:pt x="166" y="367"/>
                    <a:pt x="168" y="369"/>
                    <a:pt x="170" y="369"/>
                  </a:cubicBezTo>
                  <a:cubicBezTo>
                    <a:pt x="173" y="369"/>
                    <a:pt x="177" y="367"/>
                    <a:pt x="180" y="368"/>
                  </a:cubicBezTo>
                  <a:cubicBezTo>
                    <a:pt x="182" y="368"/>
                    <a:pt x="183" y="370"/>
                    <a:pt x="186" y="371"/>
                  </a:cubicBezTo>
                  <a:cubicBezTo>
                    <a:pt x="188" y="371"/>
                    <a:pt x="190" y="369"/>
                    <a:pt x="193" y="369"/>
                  </a:cubicBezTo>
                  <a:cubicBezTo>
                    <a:pt x="193" y="371"/>
                    <a:pt x="195" y="370"/>
                    <a:pt x="195" y="371"/>
                  </a:cubicBezTo>
                  <a:cubicBezTo>
                    <a:pt x="206" y="364"/>
                    <a:pt x="219" y="377"/>
                    <a:pt x="230" y="369"/>
                  </a:cubicBezTo>
                  <a:cubicBezTo>
                    <a:pt x="237" y="375"/>
                    <a:pt x="250" y="373"/>
                    <a:pt x="258" y="369"/>
                  </a:cubicBezTo>
                  <a:cubicBezTo>
                    <a:pt x="257" y="371"/>
                    <a:pt x="260" y="371"/>
                    <a:pt x="260" y="373"/>
                  </a:cubicBezTo>
                  <a:cubicBezTo>
                    <a:pt x="272" y="371"/>
                    <a:pt x="288" y="377"/>
                    <a:pt x="299" y="370"/>
                  </a:cubicBezTo>
                  <a:cubicBezTo>
                    <a:pt x="302" y="370"/>
                    <a:pt x="305" y="371"/>
                    <a:pt x="306" y="374"/>
                  </a:cubicBezTo>
                  <a:cubicBezTo>
                    <a:pt x="316" y="374"/>
                    <a:pt x="319" y="370"/>
                    <a:pt x="326" y="374"/>
                  </a:cubicBezTo>
                  <a:cubicBezTo>
                    <a:pt x="328" y="372"/>
                    <a:pt x="331" y="371"/>
                    <a:pt x="334" y="371"/>
                  </a:cubicBezTo>
                  <a:cubicBezTo>
                    <a:pt x="334" y="374"/>
                    <a:pt x="336" y="373"/>
                    <a:pt x="336" y="376"/>
                  </a:cubicBezTo>
                  <a:cubicBezTo>
                    <a:pt x="343" y="375"/>
                    <a:pt x="346" y="379"/>
                    <a:pt x="352" y="377"/>
                  </a:cubicBezTo>
                  <a:cubicBezTo>
                    <a:pt x="350" y="372"/>
                    <a:pt x="352" y="362"/>
                    <a:pt x="356" y="366"/>
                  </a:cubicBezTo>
                  <a:cubicBezTo>
                    <a:pt x="354" y="368"/>
                    <a:pt x="354" y="367"/>
                    <a:pt x="355" y="371"/>
                  </a:cubicBezTo>
                  <a:cubicBezTo>
                    <a:pt x="363" y="371"/>
                    <a:pt x="363" y="383"/>
                    <a:pt x="372" y="376"/>
                  </a:cubicBezTo>
                  <a:cubicBezTo>
                    <a:pt x="374" y="380"/>
                    <a:pt x="379" y="378"/>
                    <a:pt x="381" y="377"/>
                  </a:cubicBezTo>
                  <a:cubicBezTo>
                    <a:pt x="379" y="379"/>
                    <a:pt x="386" y="378"/>
                    <a:pt x="388" y="376"/>
                  </a:cubicBezTo>
                  <a:cubicBezTo>
                    <a:pt x="388" y="373"/>
                    <a:pt x="385" y="371"/>
                    <a:pt x="387" y="368"/>
                  </a:cubicBezTo>
                  <a:cubicBezTo>
                    <a:pt x="385" y="368"/>
                    <a:pt x="383" y="368"/>
                    <a:pt x="382" y="366"/>
                  </a:cubicBezTo>
                  <a:cubicBezTo>
                    <a:pt x="380" y="364"/>
                    <a:pt x="384" y="363"/>
                    <a:pt x="385" y="361"/>
                  </a:cubicBezTo>
                  <a:cubicBezTo>
                    <a:pt x="384" y="361"/>
                    <a:pt x="384" y="361"/>
                    <a:pt x="384" y="361"/>
                  </a:cubicBezTo>
                  <a:cubicBezTo>
                    <a:pt x="385" y="361"/>
                    <a:pt x="385" y="361"/>
                    <a:pt x="385" y="361"/>
                  </a:cubicBezTo>
                  <a:cubicBezTo>
                    <a:pt x="385" y="361"/>
                    <a:pt x="385" y="361"/>
                    <a:pt x="385" y="361"/>
                  </a:cubicBezTo>
                  <a:cubicBezTo>
                    <a:pt x="385" y="364"/>
                    <a:pt x="387" y="364"/>
                    <a:pt x="387" y="366"/>
                  </a:cubicBezTo>
                  <a:cubicBezTo>
                    <a:pt x="392" y="366"/>
                    <a:pt x="394" y="367"/>
                    <a:pt x="396" y="366"/>
                  </a:cubicBezTo>
                  <a:cubicBezTo>
                    <a:pt x="397" y="367"/>
                    <a:pt x="397" y="369"/>
                    <a:pt x="398" y="371"/>
                  </a:cubicBezTo>
                  <a:cubicBezTo>
                    <a:pt x="396" y="372"/>
                    <a:pt x="394" y="374"/>
                    <a:pt x="394" y="376"/>
                  </a:cubicBezTo>
                  <a:cubicBezTo>
                    <a:pt x="399" y="380"/>
                    <a:pt x="406" y="381"/>
                    <a:pt x="416" y="381"/>
                  </a:cubicBezTo>
                  <a:cubicBezTo>
                    <a:pt x="417" y="379"/>
                    <a:pt x="419" y="380"/>
                    <a:pt x="419" y="377"/>
                  </a:cubicBezTo>
                  <a:cubicBezTo>
                    <a:pt x="418" y="373"/>
                    <a:pt x="414" y="372"/>
                    <a:pt x="418" y="368"/>
                  </a:cubicBezTo>
                  <a:cubicBezTo>
                    <a:pt x="419" y="370"/>
                    <a:pt x="420" y="368"/>
                    <a:pt x="421" y="369"/>
                  </a:cubicBezTo>
                  <a:cubicBezTo>
                    <a:pt x="421" y="371"/>
                    <a:pt x="420" y="378"/>
                    <a:pt x="424" y="382"/>
                  </a:cubicBezTo>
                  <a:cubicBezTo>
                    <a:pt x="426" y="381"/>
                    <a:pt x="429" y="380"/>
                    <a:pt x="431" y="378"/>
                  </a:cubicBezTo>
                  <a:cubicBezTo>
                    <a:pt x="433" y="385"/>
                    <a:pt x="450" y="382"/>
                    <a:pt x="447" y="373"/>
                  </a:cubicBezTo>
                  <a:cubicBezTo>
                    <a:pt x="450" y="373"/>
                    <a:pt x="450" y="371"/>
                    <a:pt x="451" y="374"/>
                  </a:cubicBezTo>
                  <a:cubicBezTo>
                    <a:pt x="449" y="376"/>
                    <a:pt x="449" y="377"/>
                    <a:pt x="448" y="380"/>
                  </a:cubicBezTo>
                  <a:cubicBezTo>
                    <a:pt x="450" y="381"/>
                    <a:pt x="452" y="382"/>
                    <a:pt x="454" y="382"/>
                  </a:cubicBezTo>
                  <a:cubicBezTo>
                    <a:pt x="458" y="378"/>
                    <a:pt x="463" y="382"/>
                    <a:pt x="467" y="382"/>
                  </a:cubicBezTo>
                  <a:cubicBezTo>
                    <a:pt x="470" y="382"/>
                    <a:pt x="470" y="379"/>
                    <a:pt x="472" y="382"/>
                  </a:cubicBezTo>
                  <a:cubicBezTo>
                    <a:pt x="473" y="384"/>
                    <a:pt x="477" y="383"/>
                    <a:pt x="478" y="383"/>
                  </a:cubicBezTo>
                  <a:cubicBezTo>
                    <a:pt x="483" y="385"/>
                    <a:pt x="485" y="384"/>
                    <a:pt x="490" y="380"/>
                  </a:cubicBezTo>
                  <a:cubicBezTo>
                    <a:pt x="490" y="383"/>
                    <a:pt x="492" y="385"/>
                    <a:pt x="493" y="388"/>
                  </a:cubicBezTo>
                  <a:cubicBezTo>
                    <a:pt x="499" y="386"/>
                    <a:pt x="500" y="381"/>
                    <a:pt x="502" y="378"/>
                  </a:cubicBezTo>
                  <a:cubicBezTo>
                    <a:pt x="503" y="379"/>
                    <a:pt x="505" y="377"/>
                    <a:pt x="508" y="378"/>
                  </a:cubicBezTo>
                  <a:cubicBezTo>
                    <a:pt x="508" y="378"/>
                    <a:pt x="508" y="378"/>
                    <a:pt x="508" y="378"/>
                  </a:cubicBezTo>
                  <a:cubicBezTo>
                    <a:pt x="508" y="378"/>
                    <a:pt x="508" y="378"/>
                    <a:pt x="508" y="378"/>
                  </a:cubicBezTo>
                  <a:cubicBezTo>
                    <a:pt x="509" y="379"/>
                    <a:pt x="509" y="379"/>
                    <a:pt x="509" y="379"/>
                  </a:cubicBezTo>
                  <a:cubicBezTo>
                    <a:pt x="509" y="379"/>
                    <a:pt x="509" y="380"/>
                    <a:pt x="509" y="380"/>
                  </a:cubicBezTo>
                  <a:cubicBezTo>
                    <a:pt x="506" y="379"/>
                    <a:pt x="504" y="378"/>
                    <a:pt x="503" y="382"/>
                  </a:cubicBezTo>
                  <a:cubicBezTo>
                    <a:pt x="507" y="385"/>
                    <a:pt x="511" y="390"/>
                    <a:pt x="515" y="385"/>
                  </a:cubicBezTo>
                  <a:cubicBezTo>
                    <a:pt x="515" y="386"/>
                    <a:pt x="519" y="381"/>
                    <a:pt x="516" y="379"/>
                  </a:cubicBezTo>
                  <a:cubicBezTo>
                    <a:pt x="515" y="379"/>
                    <a:pt x="515" y="379"/>
                    <a:pt x="515" y="379"/>
                  </a:cubicBezTo>
                  <a:cubicBezTo>
                    <a:pt x="515" y="379"/>
                    <a:pt x="516" y="379"/>
                    <a:pt x="516" y="378"/>
                  </a:cubicBezTo>
                  <a:cubicBezTo>
                    <a:pt x="516" y="378"/>
                    <a:pt x="516" y="378"/>
                    <a:pt x="515" y="377"/>
                  </a:cubicBezTo>
                  <a:cubicBezTo>
                    <a:pt x="515" y="377"/>
                    <a:pt x="515" y="377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77"/>
                    <a:pt x="513" y="379"/>
                    <a:pt x="511" y="378"/>
                  </a:cubicBezTo>
                  <a:cubicBezTo>
                    <a:pt x="511" y="378"/>
                    <a:pt x="511" y="378"/>
                    <a:pt x="511" y="378"/>
                  </a:cubicBezTo>
                  <a:cubicBezTo>
                    <a:pt x="511" y="376"/>
                    <a:pt x="512" y="376"/>
                    <a:pt x="512" y="373"/>
                  </a:cubicBezTo>
                  <a:cubicBezTo>
                    <a:pt x="510" y="374"/>
                    <a:pt x="510" y="372"/>
                    <a:pt x="508" y="372"/>
                  </a:cubicBezTo>
                  <a:cubicBezTo>
                    <a:pt x="510" y="374"/>
                    <a:pt x="505" y="374"/>
                    <a:pt x="506" y="373"/>
                  </a:cubicBezTo>
                  <a:cubicBezTo>
                    <a:pt x="508" y="371"/>
                    <a:pt x="511" y="371"/>
                    <a:pt x="513" y="370"/>
                  </a:cubicBezTo>
                  <a:cubicBezTo>
                    <a:pt x="513" y="373"/>
                    <a:pt x="514" y="375"/>
                    <a:pt x="515" y="377"/>
                  </a:cubicBezTo>
                  <a:cubicBezTo>
                    <a:pt x="517" y="376"/>
                    <a:pt x="518" y="377"/>
                    <a:pt x="519" y="378"/>
                  </a:cubicBezTo>
                  <a:cubicBezTo>
                    <a:pt x="518" y="379"/>
                    <a:pt x="519" y="381"/>
                    <a:pt x="520" y="383"/>
                  </a:cubicBezTo>
                  <a:cubicBezTo>
                    <a:pt x="522" y="384"/>
                    <a:pt x="523" y="381"/>
                    <a:pt x="523" y="383"/>
                  </a:cubicBezTo>
                  <a:cubicBezTo>
                    <a:pt x="522" y="387"/>
                    <a:pt x="523" y="386"/>
                    <a:pt x="522" y="388"/>
                  </a:cubicBezTo>
                  <a:cubicBezTo>
                    <a:pt x="525" y="392"/>
                    <a:pt x="531" y="390"/>
                    <a:pt x="532" y="384"/>
                  </a:cubicBezTo>
                  <a:cubicBezTo>
                    <a:pt x="528" y="381"/>
                    <a:pt x="528" y="382"/>
                    <a:pt x="525" y="379"/>
                  </a:cubicBezTo>
                  <a:cubicBezTo>
                    <a:pt x="528" y="380"/>
                    <a:pt x="532" y="379"/>
                    <a:pt x="533" y="377"/>
                  </a:cubicBezTo>
                  <a:cubicBezTo>
                    <a:pt x="539" y="379"/>
                    <a:pt x="541" y="375"/>
                    <a:pt x="545" y="379"/>
                  </a:cubicBezTo>
                  <a:cubicBezTo>
                    <a:pt x="543" y="384"/>
                    <a:pt x="544" y="390"/>
                    <a:pt x="549" y="391"/>
                  </a:cubicBezTo>
                  <a:cubicBezTo>
                    <a:pt x="550" y="388"/>
                    <a:pt x="552" y="387"/>
                    <a:pt x="552" y="382"/>
                  </a:cubicBezTo>
                  <a:cubicBezTo>
                    <a:pt x="555" y="380"/>
                    <a:pt x="559" y="378"/>
                    <a:pt x="562" y="377"/>
                  </a:cubicBezTo>
                  <a:cubicBezTo>
                    <a:pt x="565" y="380"/>
                    <a:pt x="563" y="384"/>
                    <a:pt x="564" y="389"/>
                  </a:cubicBezTo>
                  <a:cubicBezTo>
                    <a:pt x="569" y="393"/>
                    <a:pt x="571" y="391"/>
                    <a:pt x="576" y="391"/>
                  </a:cubicBezTo>
                  <a:cubicBezTo>
                    <a:pt x="582" y="390"/>
                    <a:pt x="585" y="393"/>
                    <a:pt x="586" y="386"/>
                  </a:cubicBezTo>
                  <a:cubicBezTo>
                    <a:pt x="589" y="387"/>
                    <a:pt x="590" y="385"/>
                    <a:pt x="592" y="384"/>
                  </a:cubicBezTo>
                  <a:cubicBezTo>
                    <a:pt x="592" y="380"/>
                    <a:pt x="590" y="378"/>
                    <a:pt x="591" y="377"/>
                  </a:cubicBezTo>
                  <a:cubicBezTo>
                    <a:pt x="596" y="379"/>
                    <a:pt x="596" y="388"/>
                    <a:pt x="596" y="393"/>
                  </a:cubicBezTo>
                  <a:cubicBezTo>
                    <a:pt x="601" y="393"/>
                    <a:pt x="605" y="388"/>
                    <a:pt x="606" y="385"/>
                  </a:cubicBezTo>
                  <a:cubicBezTo>
                    <a:pt x="610" y="385"/>
                    <a:pt x="611" y="384"/>
                    <a:pt x="616" y="386"/>
                  </a:cubicBezTo>
                  <a:cubicBezTo>
                    <a:pt x="616" y="385"/>
                    <a:pt x="616" y="385"/>
                    <a:pt x="616" y="385"/>
                  </a:cubicBezTo>
                  <a:cubicBezTo>
                    <a:pt x="617" y="386"/>
                    <a:pt x="617" y="387"/>
                    <a:pt x="618" y="388"/>
                  </a:cubicBezTo>
                  <a:cubicBezTo>
                    <a:pt x="618" y="388"/>
                    <a:pt x="618" y="388"/>
                    <a:pt x="618" y="388"/>
                  </a:cubicBezTo>
                  <a:cubicBezTo>
                    <a:pt x="617" y="388"/>
                    <a:pt x="617" y="388"/>
                    <a:pt x="617" y="388"/>
                  </a:cubicBezTo>
                  <a:cubicBezTo>
                    <a:pt x="616" y="386"/>
                    <a:pt x="614" y="388"/>
                    <a:pt x="614" y="389"/>
                  </a:cubicBezTo>
                  <a:cubicBezTo>
                    <a:pt x="619" y="397"/>
                    <a:pt x="624" y="387"/>
                    <a:pt x="626" y="383"/>
                  </a:cubicBezTo>
                  <a:cubicBezTo>
                    <a:pt x="634" y="384"/>
                    <a:pt x="635" y="397"/>
                    <a:pt x="644" y="394"/>
                  </a:cubicBezTo>
                  <a:cubicBezTo>
                    <a:pt x="645" y="394"/>
                    <a:pt x="645" y="394"/>
                    <a:pt x="645" y="395"/>
                  </a:cubicBezTo>
                  <a:cubicBezTo>
                    <a:pt x="645" y="395"/>
                    <a:pt x="645" y="395"/>
                    <a:pt x="645" y="395"/>
                  </a:cubicBezTo>
                  <a:cubicBezTo>
                    <a:pt x="645" y="396"/>
                    <a:pt x="645" y="396"/>
                    <a:pt x="646" y="396"/>
                  </a:cubicBezTo>
                  <a:cubicBezTo>
                    <a:pt x="646" y="396"/>
                    <a:pt x="646" y="396"/>
                    <a:pt x="646" y="396"/>
                  </a:cubicBezTo>
                  <a:cubicBezTo>
                    <a:pt x="646" y="396"/>
                    <a:pt x="646" y="395"/>
                    <a:pt x="646" y="395"/>
                  </a:cubicBezTo>
                  <a:cubicBezTo>
                    <a:pt x="646" y="394"/>
                    <a:pt x="646" y="394"/>
                    <a:pt x="646" y="394"/>
                  </a:cubicBezTo>
                  <a:cubicBezTo>
                    <a:pt x="646" y="394"/>
                    <a:pt x="646" y="393"/>
                    <a:pt x="646" y="393"/>
                  </a:cubicBezTo>
                  <a:cubicBezTo>
                    <a:pt x="646" y="393"/>
                    <a:pt x="646" y="393"/>
                    <a:pt x="646" y="393"/>
                  </a:cubicBezTo>
                  <a:cubicBezTo>
                    <a:pt x="646" y="390"/>
                    <a:pt x="647" y="387"/>
                    <a:pt x="650" y="386"/>
                  </a:cubicBezTo>
                  <a:cubicBezTo>
                    <a:pt x="651" y="383"/>
                    <a:pt x="651" y="378"/>
                    <a:pt x="654" y="377"/>
                  </a:cubicBezTo>
                  <a:cubicBezTo>
                    <a:pt x="657" y="380"/>
                    <a:pt x="658" y="374"/>
                    <a:pt x="661" y="375"/>
                  </a:cubicBezTo>
                  <a:cubicBezTo>
                    <a:pt x="663" y="379"/>
                    <a:pt x="668" y="379"/>
                    <a:pt x="666" y="385"/>
                  </a:cubicBezTo>
                  <a:cubicBezTo>
                    <a:pt x="669" y="386"/>
                    <a:pt x="673" y="387"/>
                    <a:pt x="677" y="389"/>
                  </a:cubicBezTo>
                  <a:cubicBezTo>
                    <a:pt x="678" y="385"/>
                    <a:pt x="682" y="387"/>
                    <a:pt x="686" y="387"/>
                  </a:cubicBezTo>
                  <a:cubicBezTo>
                    <a:pt x="691" y="387"/>
                    <a:pt x="699" y="384"/>
                    <a:pt x="702" y="388"/>
                  </a:cubicBezTo>
                  <a:cubicBezTo>
                    <a:pt x="703" y="385"/>
                    <a:pt x="707" y="389"/>
                    <a:pt x="711" y="388"/>
                  </a:cubicBezTo>
                  <a:cubicBezTo>
                    <a:pt x="711" y="389"/>
                    <a:pt x="711" y="391"/>
                    <a:pt x="713" y="391"/>
                  </a:cubicBezTo>
                  <a:cubicBezTo>
                    <a:pt x="713" y="392"/>
                    <a:pt x="713" y="393"/>
                    <a:pt x="714" y="394"/>
                  </a:cubicBezTo>
                  <a:cubicBezTo>
                    <a:pt x="715" y="394"/>
                    <a:pt x="715" y="395"/>
                    <a:pt x="716" y="395"/>
                  </a:cubicBezTo>
                  <a:cubicBezTo>
                    <a:pt x="716" y="395"/>
                    <a:pt x="716" y="395"/>
                    <a:pt x="716" y="395"/>
                  </a:cubicBezTo>
                  <a:cubicBezTo>
                    <a:pt x="718" y="397"/>
                    <a:pt x="723" y="399"/>
                    <a:pt x="727" y="398"/>
                  </a:cubicBezTo>
                  <a:cubicBezTo>
                    <a:pt x="727" y="396"/>
                    <a:pt x="725" y="396"/>
                    <a:pt x="726" y="393"/>
                  </a:cubicBezTo>
                  <a:cubicBezTo>
                    <a:pt x="729" y="391"/>
                    <a:pt x="736" y="393"/>
                    <a:pt x="739" y="390"/>
                  </a:cubicBezTo>
                  <a:cubicBezTo>
                    <a:pt x="739" y="394"/>
                    <a:pt x="740" y="399"/>
                    <a:pt x="743" y="400"/>
                  </a:cubicBezTo>
                  <a:cubicBezTo>
                    <a:pt x="745" y="398"/>
                    <a:pt x="746" y="396"/>
                    <a:pt x="749" y="398"/>
                  </a:cubicBezTo>
                  <a:cubicBezTo>
                    <a:pt x="750" y="395"/>
                    <a:pt x="750" y="391"/>
                    <a:pt x="753" y="391"/>
                  </a:cubicBezTo>
                  <a:cubicBezTo>
                    <a:pt x="754" y="388"/>
                    <a:pt x="752" y="387"/>
                    <a:pt x="754" y="386"/>
                  </a:cubicBezTo>
                  <a:cubicBezTo>
                    <a:pt x="755" y="386"/>
                    <a:pt x="755" y="386"/>
                    <a:pt x="755" y="386"/>
                  </a:cubicBezTo>
                  <a:cubicBezTo>
                    <a:pt x="756" y="386"/>
                    <a:pt x="756" y="386"/>
                    <a:pt x="757" y="386"/>
                  </a:cubicBezTo>
                  <a:cubicBezTo>
                    <a:pt x="757" y="386"/>
                    <a:pt x="757" y="386"/>
                    <a:pt x="758" y="386"/>
                  </a:cubicBezTo>
                  <a:cubicBezTo>
                    <a:pt x="758" y="387"/>
                    <a:pt x="758" y="388"/>
                    <a:pt x="759" y="388"/>
                  </a:cubicBezTo>
                  <a:cubicBezTo>
                    <a:pt x="759" y="388"/>
                    <a:pt x="760" y="389"/>
                    <a:pt x="761" y="389"/>
                  </a:cubicBezTo>
                  <a:cubicBezTo>
                    <a:pt x="761" y="389"/>
                    <a:pt x="762" y="389"/>
                    <a:pt x="763" y="388"/>
                  </a:cubicBezTo>
                  <a:cubicBezTo>
                    <a:pt x="763" y="388"/>
                    <a:pt x="763" y="387"/>
                    <a:pt x="763" y="387"/>
                  </a:cubicBezTo>
                  <a:cubicBezTo>
                    <a:pt x="763" y="387"/>
                    <a:pt x="762" y="386"/>
                    <a:pt x="762" y="387"/>
                  </a:cubicBezTo>
                  <a:cubicBezTo>
                    <a:pt x="761" y="387"/>
                    <a:pt x="760" y="387"/>
                    <a:pt x="760" y="386"/>
                  </a:cubicBezTo>
                  <a:cubicBezTo>
                    <a:pt x="760" y="386"/>
                    <a:pt x="759" y="386"/>
                    <a:pt x="759" y="386"/>
                  </a:cubicBezTo>
                  <a:cubicBezTo>
                    <a:pt x="759" y="386"/>
                    <a:pt x="759" y="386"/>
                    <a:pt x="760" y="386"/>
                  </a:cubicBezTo>
                  <a:cubicBezTo>
                    <a:pt x="760" y="385"/>
                    <a:pt x="761" y="385"/>
                    <a:pt x="761" y="385"/>
                  </a:cubicBezTo>
                  <a:cubicBezTo>
                    <a:pt x="762" y="385"/>
                    <a:pt x="762" y="384"/>
                    <a:pt x="762" y="383"/>
                  </a:cubicBezTo>
                  <a:cubicBezTo>
                    <a:pt x="762" y="383"/>
                    <a:pt x="761" y="382"/>
                    <a:pt x="761" y="382"/>
                  </a:cubicBezTo>
                  <a:cubicBezTo>
                    <a:pt x="760" y="383"/>
                    <a:pt x="760" y="383"/>
                    <a:pt x="759" y="383"/>
                  </a:cubicBezTo>
                  <a:cubicBezTo>
                    <a:pt x="759" y="383"/>
                    <a:pt x="759" y="383"/>
                    <a:pt x="758" y="383"/>
                  </a:cubicBezTo>
                  <a:cubicBezTo>
                    <a:pt x="758" y="383"/>
                    <a:pt x="758" y="383"/>
                    <a:pt x="758" y="383"/>
                  </a:cubicBezTo>
                  <a:cubicBezTo>
                    <a:pt x="758" y="383"/>
                    <a:pt x="757" y="383"/>
                    <a:pt x="756" y="383"/>
                  </a:cubicBezTo>
                  <a:cubicBezTo>
                    <a:pt x="756" y="383"/>
                    <a:pt x="755" y="383"/>
                    <a:pt x="755" y="383"/>
                  </a:cubicBezTo>
                  <a:cubicBezTo>
                    <a:pt x="755" y="382"/>
                    <a:pt x="754" y="382"/>
                    <a:pt x="754" y="381"/>
                  </a:cubicBezTo>
                  <a:cubicBezTo>
                    <a:pt x="756" y="376"/>
                    <a:pt x="765" y="382"/>
                    <a:pt x="766" y="374"/>
                  </a:cubicBezTo>
                  <a:cubicBezTo>
                    <a:pt x="769" y="373"/>
                    <a:pt x="769" y="376"/>
                    <a:pt x="770" y="378"/>
                  </a:cubicBezTo>
                  <a:cubicBezTo>
                    <a:pt x="771" y="379"/>
                    <a:pt x="774" y="377"/>
                    <a:pt x="773" y="380"/>
                  </a:cubicBezTo>
                  <a:cubicBezTo>
                    <a:pt x="773" y="382"/>
                    <a:pt x="772" y="379"/>
                    <a:pt x="771" y="381"/>
                  </a:cubicBezTo>
                  <a:cubicBezTo>
                    <a:pt x="772" y="385"/>
                    <a:pt x="772" y="386"/>
                    <a:pt x="771" y="389"/>
                  </a:cubicBezTo>
                  <a:cubicBezTo>
                    <a:pt x="771" y="392"/>
                    <a:pt x="775" y="393"/>
                    <a:pt x="772" y="397"/>
                  </a:cubicBezTo>
                  <a:cubicBezTo>
                    <a:pt x="780" y="403"/>
                    <a:pt x="789" y="391"/>
                    <a:pt x="782" y="385"/>
                  </a:cubicBezTo>
                  <a:cubicBezTo>
                    <a:pt x="784" y="383"/>
                    <a:pt x="787" y="384"/>
                    <a:pt x="790" y="385"/>
                  </a:cubicBezTo>
                  <a:cubicBezTo>
                    <a:pt x="790" y="383"/>
                    <a:pt x="792" y="383"/>
                    <a:pt x="792" y="381"/>
                  </a:cubicBezTo>
                  <a:cubicBezTo>
                    <a:pt x="792" y="380"/>
                    <a:pt x="791" y="379"/>
                    <a:pt x="790" y="378"/>
                  </a:cubicBezTo>
                  <a:cubicBezTo>
                    <a:pt x="793" y="378"/>
                    <a:pt x="797" y="376"/>
                    <a:pt x="798" y="380"/>
                  </a:cubicBezTo>
                  <a:cubicBezTo>
                    <a:pt x="798" y="381"/>
                    <a:pt x="795" y="383"/>
                    <a:pt x="797" y="383"/>
                  </a:cubicBezTo>
                  <a:cubicBezTo>
                    <a:pt x="797" y="381"/>
                    <a:pt x="798" y="384"/>
                    <a:pt x="799" y="385"/>
                  </a:cubicBezTo>
                  <a:cubicBezTo>
                    <a:pt x="798" y="385"/>
                    <a:pt x="798" y="385"/>
                    <a:pt x="798" y="385"/>
                  </a:cubicBezTo>
                  <a:cubicBezTo>
                    <a:pt x="797" y="385"/>
                    <a:pt x="797" y="386"/>
                    <a:pt x="797" y="386"/>
                  </a:cubicBezTo>
                  <a:cubicBezTo>
                    <a:pt x="797" y="387"/>
                    <a:pt x="797" y="388"/>
                    <a:pt x="798" y="388"/>
                  </a:cubicBezTo>
                  <a:cubicBezTo>
                    <a:pt x="798" y="388"/>
                    <a:pt x="798" y="388"/>
                    <a:pt x="798" y="388"/>
                  </a:cubicBezTo>
                  <a:cubicBezTo>
                    <a:pt x="798" y="388"/>
                    <a:pt x="799" y="388"/>
                    <a:pt x="800" y="388"/>
                  </a:cubicBezTo>
                  <a:cubicBezTo>
                    <a:pt x="799" y="388"/>
                    <a:pt x="799" y="388"/>
                    <a:pt x="799" y="388"/>
                  </a:cubicBezTo>
                  <a:cubicBezTo>
                    <a:pt x="805" y="386"/>
                    <a:pt x="806" y="390"/>
                    <a:pt x="811" y="388"/>
                  </a:cubicBezTo>
                  <a:cubicBezTo>
                    <a:pt x="809" y="391"/>
                    <a:pt x="810" y="394"/>
                    <a:pt x="812" y="396"/>
                  </a:cubicBezTo>
                  <a:cubicBezTo>
                    <a:pt x="813" y="392"/>
                    <a:pt x="818" y="393"/>
                    <a:pt x="818" y="397"/>
                  </a:cubicBezTo>
                  <a:cubicBezTo>
                    <a:pt x="822" y="395"/>
                    <a:pt x="828" y="400"/>
                    <a:pt x="831" y="394"/>
                  </a:cubicBezTo>
                  <a:cubicBezTo>
                    <a:pt x="831" y="390"/>
                    <a:pt x="827" y="390"/>
                    <a:pt x="826" y="386"/>
                  </a:cubicBezTo>
                  <a:cubicBezTo>
                    <a:pt x="829" y="384"/>
                    <a:pt x="830" y="380"/>
                    <a:pt x="833" y="378"/>
                  </a:cubicBezTo>
                  <a:cubicBezTo>
                    <a:pt x="833" y="381"/>
                    <a:pt x="834" y="383"/>
                    <a:pt x="836" y="383"/>
                  </a:cubicBezTo>
                  <a:cubicBezTo>
                    <a:pt x="838" y="380"/>
                    <a:pt x="839" y="381"/>
                    <a:pt x="841" y="382"/>
                  </a:cubicBezTo>
                  <a:cubicBezTo>
                    <a:pt x="842" y="379"/>
                    <a:pt x="838" y="380"/>
                    <a:pt x="838" y="377"/>
                  </a:cubicBezTo>
                  <a:cubicBezTo>
                    <a:pt x="840" y="376"/>
                    <a:pt x="841" y="373"/>
                    <a:pt x="844" y="375"/>
                  </a:cubicBezTo>
                  <a:cubicBezTo>
                    <a:pt x="844" y="370"/>
                    <a:pt x="840" y="371"/>
                    <a:pt x="839" y="370"/>
                  </a:cubicBezTo>
                  <a:cubicBezTo>
                    <a:pt x="839" y="370"/>
                    <a:pt x="839" y="370"/>
                    <a:pt x="839" y="370"/>
                  </a:cubicBezTo>
                  <a:cubicBezTo>
                    <a:pt x="839" y="370"/>
                    <a:pt x="839" y="370"/>
                    <a:pt x="839" y="370"/>
                  </a:cubicBezTo>
                  <a:cubicBezTo>
                    <a:pt x="839" y="369"/>
                    <a:pt x="839" y="369"/>
                    <a:pt x="839" y="369"/>
                  </a:cubicBezTo>
                  <a:cubicBezTo>
                    <a:pt x="842" y="366"/>
                    <a:pt x="845" y="373"/>
                    <a:pt x="847" y="376"/>
                  </a:cubicBezTo>
                  <a:cubicBezTo>
                    <a:pt x="846" y="378"/>
                    <a:pt x="845" y="379"/>
                    <a:pt x="844" y="381"/>
                  </a:cubicBezTo>
                  <a:cubicBezTo>
                    <a:pt x="848" y="385"/>
                    <a:pt x="853" y="382"/>
                    <a:pt x="856" y="381"/>
                  </a:cubicBezTo>
                  <a:cubicBezTo>
                    <a:pt x="864" y="381"/>
                    <a:pt x="869" y="382"/>
                    <a:pt x="878" y="381"/>
                  </a:cubicBezTo>
                  <a:cubicBezTo>
                    <a:pt x="880" y="380"/>
                    <a:pt x="880" y="378"/>
                    <a:pt x="881" y="378"/>
                  </a:cubicBezTo>
                  <a:cubicBezTo>
                    <a:pt x="885" y="382"/>
                    <a:pt x="893" y="376"/>
                    <a:pt x="898" y="379"/>
                  </a:cubicBezTo>
                  <a:cubicBezTo>
                    <a:pt x="898" y="375"/>
                    <a:pt x="899" y="378"/>
                    <a:pt x="901" y="379"/>
                  </a:cubicBezTo>
                  <a:cubicBezTo>
                    <a:pt x="901" y="377"/>
                    <a:pt x="899" y="376"/>
                    <a:pt x="901" y="375"/>
                  </a:cubicBezTo>
                  <a:cubicBezTo>
                    <a:pt x="905" y="374"/>
                    <a:pt x="903" y="379"/>
                    <a:pt x="905" y="380"/>
                  </a:cubicBezTo>
                  <a:cubicBezTo>
                    <a:pt x="908" y="378"/>
                    <a:pt x="909" y="376"/>
                    <a:pt x="911" y="379"/>
                  </a:cubicBezTo>
                  <a:cubicBezTo>
                    <a:pt x="916" y="375"/>
                    <a:pt x="923" y="380"/>
                    <a:pt x="929" y="379"/>
                  </a:cubicBezTo>
                  <a:cubicBezTo>
                    <a:pt x="933" y="378"/>
                    <a:pt x="939" y="372"/>
                    <a:pt x="941" y="378"/>
                  </a:cubicBezTo>
                  <a:cubicBezTo>
                    <a:pt x="939" y="377"/>
                    <a:pt x="938" y="377"/>
                    <a:pt x="937" y="377"/>
                  </a:cubicBezTo>
                  <a:cubicBezTo>
                    <a:pt x="936" y="380"/>
                    <a:pt x="936" y="380"/>
                    <a:pt x="937" y="383"/>
                  </a:cubicBezTo>
                  <a:cubicBezTo>
                    <a:pt x="943" y="382"/>
                    <a:pt x="945" y="384"/>
                    <a:pt x="949" y="379"/>
                  </a:cubicBezTo>
                  <a:cubicBezTo>
                    <a:pt x="947" y="378"/>
                    <a:pt x="943" y="379"/>
                    <a:pt x="944" y="375"/>
                  </a:cubicBezTo>
                  <a:cubicBezTo>
                    <a:pt x="946" y="376"/>
                    <a:pt x="946" y="373"/>
                    <a:pt x="947" y="372"/>
                  </a:cubicBezTo>
                  <a:cubicBezTo>
                    <a:pt x="949" y="370"/>
                    <a:pt x="952" y="370"/>
                    <a:pt x="954" y="369"/>
                  </a:cubicBezTo>
                  <a:cubicBezTo>
                    <a:pt x="955" y="370"/>
                    <a:pt x="956" y="370"/>
                    <a:pt x="957" y="371"/>
                  </a:cubicBezTo>
                  <a:cubicBezTo>
                    <a:pt x="957" y="370"/>
                    <a:pt x="957" y="368"/>
                    <a:pt x="958" y="368"/>
                  </a:cubicBezTo>
                  <a:cubicBezTo>
                    <a:pt x="962" y="369"/>
                    <a:pt x="961" y="373"/>
                    <a:pt x="965" y="371"/>
                  </a:cubicBezTo>
                  <a:cubicBezTo>
                    <a:pt x="964" y="374"/>
                    <a:pt x="966" y="373"/>
                    <a:pt x="967" y="375"/>
                  </a:cubicBezTo>
                  <a:cubicBezTo>
                    <a:pt x="964" y="375"/>
                    <a:pt x="963" y="381"/>
                    <a:pt x="966" y="382"/>
                  </a:cubicBezTo>
                  <a:cubicBezTo>
                    <a:pt x="965" y="382"/>
                    <a:pt x="964" y="382"/>
                    <a:pt x="963" y="382"/>
                  </a:cubicBezTo>
                  <a:cubicBezTo>
                    <a:pt x="962" y="383"/>
                    <a:pt x="962" y="385"/>
                    <a:pt x="962" y="386"/>
                  </a:cubicBezTo>
                  <a:cubicBezTo>
                    <a:pt x="967" y="387"/>
                    <a:pt x="970" y="385"/>
                    <a:pt x="974" y="386"/>
                  </a:cubicBezTo>
                  <a:cubicBezTo>
                    <a:pt x="975" y="385"/>
                    <a:pt x="975" y="382"/>
                    <a:pt x="977" y="383"/>
                  </a:cubicBezTo>
                  <a:cubicBezTo>
                    <a:pt x="977" y="380"/>
                    <a:pt x="975" y="380"/>
                    <a:pt x="976" y="378"/>
                  </a:cubicBezTo>
                  <a:cubicBezTo>
                    <a:pt x="975" y="377"/>
                    <a:pt x="972" y="377"/>
                    <a:pt x="972" y="375"/>
                  </a:cubicBezTo>
                  <a:cubicBezTo>
                    <a:pt x="977" y="371"/>
                    <a:pt x="983" y="374"/>
                    <a:pt x="989" y="373"/>
                  </a:cubicBezTo>
                  <a:cubicBezTo>
                    <a:pt x="992" y="373"/>
                    <a:pt x="994" y="370"/>
                    <a:pt x="997" y="371"/>
                  </a:cubicBezTo>
                  <a:cubicBezTo>
                    <a:pt x="1001" y="372"/>
                    <a:pt x="1004" y="369"/>
                    <a:pt x="1007" y="369"/>
                  </a:cubicBezTo>
                  <a:cubicBezTo>
                    <a:pt x="1007" y="369"/>
                    <a:pt x="1007" y="370"/>
                    <a:pt x="1008" y="370"/>
                  </a:cubicBezTo>
                  <a:cubicBezTo>
                    <a:pt x="1008" y="370"/>
                    <a:pt x="1009" y="368"/>
                    <a:pt x="1010" y="368"/>
                  </a:cubicBezTo>
                  <a:cubicBezTo>
                    <a:pt x="1012" y="368"/>
                    <a:pt x="1012" y="370"/>
                    <a:pt x="1013" y="369"/>
                  </a:cubicBezTo>
                  <a:cubicBezTo>
                    <a:pt x="1012" y="368"/>
                    <a:pt x="1016" y="366"/>
                    <a:pt x="1019" y="366"/>
                  </a:cubicBezTo>
                  <a:cubicBezTo>
                    <a:pt x="1022" y="374"/>
                    <a:pt x="1033" y="367"/>
                    <a:pt x="1039" y="370"/>
                  </a:cubicBezTo>
                  <a:cubicBezTo>
                    <a:pt x="1039" y="368"/>
                    <a:pt x="1040" y="367"/>
                    <a:pt x="1042" y="367"/>
                  </a:cubicBezTo>
                  <a:cubicBezTo>
                    <a:pt x="1043" y="367"/>
                    <a:pt x="1043" y="367"/>
                    <a:pt x="1043" y="367"/>
                  </a:cubicBezTo>
                  <a:cubicBezTo>
                    <a:pt x="1044" y="367"/>
                    <a:pt x="1044" y="366"/>
                    <a:pt x="1044" y="366"/>
                  </a:cubicBezTo>
                  <a:cubicBezTo>
                    <a:pt x="1044" y="365"/>
                    <a:pt x="1044" y="365"/>
                    <a:pt x="1044" y="365"/>
                  </a:cubicBezTo>
                  <a:cubicBezTo>
                    <a:pt x="1041" y="365"/>
                    <a:pt x="1041" y="365"/>
                    <a:pt x="1041" y="365"/>
                  </a:cubicBezTo>
                  <a:cubicBezTo>
                    <a:pt x="1041" y="365"/>
                    <a:pt x="1041" y="365"/>
                    <a:pt x="1041" y="365"/>
                  </a:cubicBezTo>
                  <a:cubicBezTo>
                    <a:pt x="1041" y="365"/>
                    <a:pt x="1041" y="365"/>
                    <a:pt x="1041" y="365"/>
                  </a:cubicBezTo>
                  <a:cubicBezTo>
                    <a:pt x="1042" y="362"/>
                    <a:pt x="1040" y="362"/>
                    <a:pt x="1041" y="361"/>
                  </a:cubicBezTo>
                  <a:cubicBezTo>
                    <a:pt x="1043" y="360"/>
                    <a:pt x="1044" y="360"/>
                    <a:pt x="1046" y="359"/>
                  </a:cubicBezTo>
                  <a:cubicBezTo>
                    <a:pt x="1046" y="359"/>
                    <a:pt x="1046" y="359"/>
                    <a:pt x="1046" y="359"/>
                  </a:cubicBezTo>
                  <a:cubicBezTo>
                    <a:pt x="1046" y="359"/>
                    <a:pt x="1046" y="359"/>
                    <a:pt x="1046" y="359"/>
                  </a:cubicBezTo>
                  <a:cubicBezTo>
                    <a:pt x="1051" y="360"/>
                    <a:pt x="1051" y="365"/>
                    <a:pt x="1053" y="367"/>
                  </a:cubicBezTo>
                  <a:cubicBezTo>
                    <a:pt x="1057" y="361"/>
                    <a:pt x="1064" y="371"/>
                    <a:pt x="1067" y="374"/>
                  </a:cubicBezTo>
                  <a:cubicBezTo>
                    <a:pt x="1067" y="374"/>
                    <a:pt x="1066" y="374"/>
                    <a:pt x="1066" y="375"/>
                  </a:cubicBezTo>
                  <a:cubicBezTo>
                    <a:pt x="1066" y="375"/>
                    <a:pt x="1066" y="375"/>
                    <a:pt x="1066" y="375"/>
                  </a:cubicBezTo>
                  <a:cubicBezTo>
                    <a:pt x="1065" y="375"/>
                    <a:pt x="1065" y="375"/>
                    <a:pt x="1064" y="375"/>
                  </a:cubicBezTo>
                  <a:cubicBezTo>
                    <a:pt x="1064" y="375"/>
                    <a:pt x="1064" y="375"/>
                    <a:pt x="1064" y="375"/>
                  </a:cubicBezTo>
                  <a:cubicBezTo>
                    <a:pt x="1061" y="374"/>
                    <a:pt x="1060" y="376"/>
                    <a:pt x="1060" y="379"/>
                  </a:cubicBezTo>
                  <a:cubicBezTo>
                    <a:pt x="1061" y="381"/>
                    <a:pt x="1065" y="380"/>
                    <a:pt x="1065" y="378"/>
                  </a:cubicBezTo>
                  <a:cubicBezTo>
                    <a:pt x="1065" y="378"/>
                    <a:pt x="1065" y="378"/>
                    <a:pt x="1066" y="378"/>
                  </a:cubicBezTo>
                  <a:cubicBezTo>
                    <a:pt x="1068" y="381"/>
                    <a:pt x="1070" y="377"/>
                    <a:pt x="1073" y="380"/>
                  </a:cubicBezTo>
                  <a:cubicBezTo>
                    <a:pt x="1073" y="378"/>
                    <a:pt x="1074" y="378"/>
                    <a:pt x="1074" y="376"/>
                  </a:cubicBezTo>
                  <a:cubicBezTo>
                    <a:pt x="1073" y="374"/>
                    <a:pt x="1070" y="376"/>
                    <a:pt x="1069" y="374"/>
                  </a:cubicBezTo>
                  <a:cubicBezTo>
                    <a:pt x="1071" y="372"/>
                    <a:pt x="1074" y="370"/>
                    <a:pt x="1070" y="368"/>
                  </a:cubicBezTo>
                  <a:cubicBezTo>
                    <a:pt x="1072" y="367"/>
                    <a:pt x="1072" y="369"/>
                    <a:pt x="1074" y="369"/>
                  </a:cubicBezTo>
                  <a:cubicBezTo>
                    <a:pt x="1074" y="367"/>
                    <a:pt x="1073" y="366"/>
                    <a:pt x="1074" y="366"/>
                  </a:cubicBezTo>
                  <a:cubicBezTo>
                    <a:pt x="1079" y="366"/>
                    <a:pt x="1084" y="364"/>
                    <a:pt x="1092" y="366"/>
                  </a:cubicBezTo>
                  <a:cubicBezTo>
                    <a:pt x="1092" y="367"/>
                    <a:pt x="1093" y="367"/>
                    <a:pt x="1093" y="368"/>
                  </a:cubicBezTo>
                  <a:cubicBezTo>
                    <a:pt x="1092" y="369"/>
                    <a:pt x="1090" y="368"/>
                    <a:pt x="1090" y="370"/>
                  </a:cubicBezTo>
                  <a:cubicBezTo>
                    <a:pt x="1092" y="371"/>
                    <a:pt x="1093" y="372"/>
                    <a:pt x="1095" y="371"/>
                  </a:cubicBezTo>
                  <a:cubicBezTo>
                    <a:pt x="1095" y="369"/>
                    <a:pt x="1094" y="368"/>
                    <a:pt x="1094" y="368"/>
                  </a:cubicBezTo>
                  <a:cubicBezTo>
                    <a:pt x="1094" y="367"/>
                    <a:pt x="1093" y="366"/>
                    <a:pt x="1093" y="365"/>
                  </a:cubicBezTo>
                  <a:cubicBezTo>
                    <a:pt x="1094" y="365"/>
                    <a:pt x="1094" y="365"/>
                    <a:pt x="1094" y="365"/>
                  </a:cubicBezTo>
                  <a:cubicBezTo>
                    <a:pt x="1094" y="364"/>
                    <a:pt x="1094" y="362"/>
                    <a:pt x="1095" y="361"/>
                  </a:cubicBezTo>
                  <a:cubicBezTo>
                    <a:pt x="1095" y="362"/>
                    <a:pt x="1096" y="363"/>
                    <a:pt x="1097" y="364"/>
                  </a:cubicBezTo>
                  <a:cubicBezTo>
                    <a:pt x="1096" y="359"/>
                    <a:pt x="1099" y="359"/>
                    <a:pt x="1100" y="357"/>
                  </a:cubicBezTo>
                  <a:cubicBezTo>
                    <a:pt x="1100" y="358"/>
                    <a:pt x="1101" y="358"/>
                    <a:pt x="1101" y="359"/>
                  </a:cubicBezTo>
                  <a:cubicBezTo>
                    <a:pt x="1101" y="361"/>
                    <a:pt x="1098" y="364"/>
                    <a:pt x="1102" y="364"/>
                  </a:cubicBezTo>
                  <a:cubicBezTo>
                    <a:pt x="1100" y="366"/>
                    <a:pt x="1102" y="365"/>
                    <a:pt x="1101" y="369"/>
                  </a:cubicBezTo>
                  <a:cubicBezTo>
                    <a:pt x="1102" y="369"/>
                    <a:pt x="1103" y="369"/>
                    <a:pt x="1103" y="370"/>
                  </a:cubicBezTo>
                  <a:cubicBezTo>
                    <a:pt x="1102" y="371"/>
                    <a:pt x="1101" y="371"/>
                    <a:pt x="1101" y="373"/>
                  </a:cubicBezTo>
                  <a:cubicBezTo>
                    <a:pt x="1103" y="373"/>
                    <a:pt x="1103" y="376"/>
                    <a:pt x="1105" y="376"/>
                  </a:cubicBezTo>
                  <a:cubicBezTo>
                    <a:pt x="1106" y="376"/>
                    <a:pt x="1105" y="373"/>
                    <a:pt x="1107" y="373"/>
                  </a:cubicBezTo>
                  <a:cubicBezTo>
                    <a:pt x="1108" y="376"/>
                    <a:pt x="1112" y="375"/>
                    <a:pt x="1112" y="373"/>
                  </a:cubicBezTo>
                  <a:cubicBezTo>
                    <a:pt x="1111" y="368"/>
                    <a:pt x="1111" y="364"/>
                    <a:pt x="1110" y="360"/>
                  </a:cubicBezTo>
                  <a:cubicBezTo>
                    <a:pt x="1109" y="360"/>
                    <a:pt x="1108" y="360"/>
                    <a:pt x="1106" y="360"/>
                  </a:cubicBezTo>
                  <a:cubicBezTo>
                    <a:pt x="1108" y="358"/>
                    <a:pt x="1105" y="354"/>
                    <a:pt x="1108" y="353"/>
                  </a:cubicBezTo>
                  <a:cubicBezTo>
                    <a:pt x="1106" y="352"/>
                    <a:pt x="1104" y="350"/>
                    <a:pt x="1105" y="346"/>
                  </a:cubicBezTo>
                  <a:cubicBezTo>
                    <a:pt x="1107" y="345"/>
                    <a:pt x="1108" y="345"/>
                    <a:pt x="1109" y="347"/>
                  </a:cubicBezTo>
                  <a:cubicBezTo>
                    <a:pt x="1109" y="348"/>
                    <a:pt x="1108" y="348"/>
                    <a:pt x="1108" y="348"/>
                  </a:cubicBezTo>
                  <a:cubicBezTo>
                    <a:pt x="1108" y="348"/>
                    <a:pt x="1108" y="348"/>
                    <a:pt x="1107" y="348"/>
                  </a:cubicBezTo>
                  <a:cubicBezTo>
                    <a:pt x="1107" y="348"/>
                    <a:pt x="1107" y="348"/>
                    <a:pt x="1107" y="349"/>
                  </a:cubicBezTo>
                  <a:cubicBezTo>
                    <a:pt x="1107" y="349"/>
                    <a:pt x="1107" y="349"/>
                    <a:pt x="1108" y="349"/>
                  </a:cubicBezTo>
                  <a:cubicBezTo>
                    <a:pt x="1108" y="349"/>
                    <a:pt x="1108" y="349"/>
                    <a:pt x="1108" y="349"/>
                  </a:cubicBezTo>
                  <a:cubicBezTo>
                    <a:pt x="1108" y="349"/>
                    <a:pt x="1108" y="349"/>
                    <a:pt x="1108" y="349"/>
                  </a:cubicBezTo>
                  <a:cubicBezTo>
                    <a:pt x="1109" y="349"/>
                    <a:pt x="1109" y="348"/>
                    <a:pt x="1110" y="348"/>
                  </a:cubicBezTo>
                  <a:cubicBezTo>
                    <a:pt x="1110" y="349"/>
                    <a:pt x="1110" y="349"/>
                    <a:pt x="1110" y="349"/>
                  </a:cubicBezTo>
                  <a:cubicBezTo>
                    <a:pt x="1110" y="351"/>
                    <a:pt x="1112" y="350"/>
                    <a:pt x="1113" y="349"/>
                  </a:cubicBezTo>
                  <a:cubicBezTo>
                    <a:pt x="1113" y="349"/>
                    <a:pt x="1113" y="349"/>
                    <a:pt x="1113" y="349"/>
                  </a:cubicBezTo>
                  <a:cubicBezTo>
                    <a:pt x="1113" y="349"/>
                    <a:pt x="1113" y="349"/>
                    <a:pt x="1114" y="349"/>
                  </a:cubicBezTo>
                  <a:cubicBezTo>
                    <a:pt x="1114" y="349"/>
                    <a:pt x="1115" y="349"/>
                    <a:pt x="1116" y="349"/>
                  </a:cubicBezTo>
                  <a:cubicBezTo>
                    <a:pt x="1117" y="349"/>
                    <a:pt x="1117" y="348"/>
                    <a:pt x="1117" y="348"/>
                  </a:cubicBezTo>
                  <a:cubicBezTo>
                    <a:pt x="1116" y="347"/>
                    <a:pt x="1116" y="347"/>
                    <a:pt x="1116" y="348"/>
                  </a:cubicBezTo>
                  <a:cubicBezTo>
                    <a:pt x="1115" y="348"/>
                    <a:pt x="1115" y="348"/>
                    <a:pt x="1114" y="348"/>
                  </a:cubicBezTo>
                  <a:cubicBezTo>
                    <a:pt x="1113" y="347"/>
                    <a:pt x="1113" y="347"/>
                    <a:pt x="1112" y="348"/>
                  </a:cubicBezTo>
                  <a:cubicBezTo>
                    <a:pt x="1112" y="347"/>
                    <a:pt x="1112" y="347"/>
                    <a:pt x="1112" y="347"/>
                  </a:cubicBezTo>
                  <a:cubicBezTo>
                    <a:pt x="1112" y="344"/>
                    <a:pt x="1117" y="348"/>
                    <a:pt x="1117" y="345"/>
                  </a:cubicBezTo>
                  <a:cubicBezTo>
                    <a:pt x="1116" y="343"/>
                    <a:pt x="1120" y="344"/>
                    <a:pt x="1120" y="342"/>
                  </a:cubicBezTo>
                  <a:cubicBezTo>
                    <a:pt x="1122" y="345"/>
                    <a:pt x="1122" y="345"/>
                    <a:pt x="1124" y="343"/>
                  </a:cubicBezTo>
                  <a:cubicBezTo>
                    <a:pt x="1124" y="344"/>
                    <a:pt x="1124" y="345"/>
                    <a:pt x="1125" y="346"/>
                  </a:cubicBezTo>
                  <a:cubicBezTo>
                    <a:pt x="1119" y="345"/>
                    <a:pt x="1120" y="352"/>
                    <a:pt x="1118" y="355"/>
                  </a:cubicBezTo>
                  <a:cubicBezTo>
                    <a:pt x="1118" y="356"/>
                    <a:pt x="1120" y="356"/>
                    <a:pt x="1121" y="357"/>
                  </a:cubicBezTo>
                  <a:cubicBezTo>
                    <a:pt x="1117" y="358"/>
                    <a:pt x="1123" y="362"/>
                    <a:pt x="1123" y="364"/>
                  </a:cubicBezTo>
                  <a:cubicBezTo>
                    <a:pt x="1120" y="364"/>
                    <a:pt x="1121" y="368"/>
                    <a:pt x="1122" y="370"/>
                  </a:cubicBezTo>
                  <a:cubicBezTo>
                    <a:pt x="1120" y="371"/>
                    <a:pt x="1120" y="370"/>
                    <a:pt x="1118" y="371"/>
                  </a:cubicBezTo>
                  <a:cubicBezTo>
                    <a:pt x="1118" y="372"/>
                    <a:pt x="1118" y="373"/>
                    <a:pt x="1118" y="375"/>
                  </a:cubicBezTo>
                  <a:cubicBezTo>
                    <a:pt x="1122" y="376"/>
                    <a:pt x="1125" y="371"/>
                    <a:pt x="1129" y="370"/>
                  </a:cubicBezTo>
                  <a:cubicBezTo>
                    <a:pt x="1131" y="371"/>
                    <a:pt x="1132" y="373"/>
                    <a:pt x="1134" y="374"/>
                  </a:cubicBezTo>
                  <a:cubicBezTo>
                    <a:pt x="1134" y="372"/>
                    <a:pt x="1137" y="374"/>
                    <a:pt x="1138" y="373"/>
                  </a:cubicBezTo>
                  <a:cubicBezTo>
                    <a:pt x="1140" y="371"/>
                    <a:pt x="1140" y="367"/>
                    <a:pt x="1141" y="365"/>
                  </a:cubicBezTo>
                  <a:cubicBezTo>
                    <a:pt x="1142" y="367"/>
                    <a:pt x="1147" y="364"/>
                    <a:pt x="1149" y="368"/>
                  </a:cubicBezTo>
                  <a:cubicBezTo>
                    <a:pt x="1150" y="370"/>
                    <a:pt x="1149" y="369"/>
                    <a:pt x="1148" y="370"/>
                  </a:cubicBezTo>
                  <a:cubicBezTo>
                    <a:pt x="1150" y="372"/>
                    <a:pt x="1150" y="374"/>
                    <a:pt x="1154" y="374"/>
                  </a:cubicBezTo>
                  <a:cubicBezTo>
                    <a:pt x="1154" y="372"/>
                    <a:pt x="1156" y="373"/>
                    <a:pt x="1156" y="370"/>
                  </a:cubicBezTo>
                  <a:cubicBezTo>
                    <a:pt x="1156" y="368"/>
                    <a:pt x="1153" y="369"/>
                    <a:pt x="1153" y="367"/>
                  </a:cubicBezTo>
                  <a:cubicBezTo>
                    <a:pt x="1156" y="369"/>
                    <a:pt x="1156" y="365"/>
                    <a:pt x="1159" y="366"/>
                  </a:cubicBezTo>
                  <a:cubicBezTo>
                    <a:pt x="1159" y="363"/>
                    <a:pt x="1160" y="362"/>
                    <a:pt x="1161" y="360"/>
                  </a:cubicBezTo>
                  <a:cubicBezTo>
                    <a:pt x="1164" y="358"/>
                    <a:pt x="1168" y="359"/>
                    <a:pt x="1171" y="360"/>
                  </a:cubicBezTo>
                  <a:cubicBezTo>
                    <a:pt x="1171" y="361"/>
                    <a:pt x="1171" y="363"/>
                    <a:pt x="1172" y="364"/>
                  </a:cubicBezTo>
                  <a:cubicBezTo>
                    <a:pt x="1174" y="364"/>
                    <a:pt x="1176" y="364"/>
                    <a:pt x="1177" y="364"/>
                  </a:cubicBezTo>
                  <a:cubicBezTo>
                    <a:pt x="1177" y="361"/>
                    <a:pt x="1177" y="362"/>
                    <a:pt x="1177" y="360"/>
                  </a:cubicBezTo>
                  <a:cubicBezTo>
                    <a:pt x="1175" y="360"/>
                    <a:pt x="1175" y="358"/>
                    <a:pt x="1173" y="358"/>
                  </a:cubicBezTo>
                  <a:cubicBezTo>
                    <a:pt x="1173" y="358"/>
                    <a:pt x="1173" y="358"/>
                    <a:pt x="1173" y="358"/>
                  </a:cubicBezTo>
                  <a:cubicBezTo>
                    <a:pt x="1173" y="358"/>
                    <a:pt x="1173" y="358"/>
                    <a:pt x="1172" y="357"/>
                  </a:cubicBezTo>
                  <a:cubicBezTo>
                    <a:pt x="1168" y="356"/>
                    <a:pt x="1163" y="355"/>
                    <a:pt x="1159" y="358"/>
                  </a:cubicBezTo>
                  <a:cubicBezTo>
                    <a:pt x="1159" y="358"/>
                    <a:pt x="1159" y="358"/>
                    <a:pt x="1159" y="358"/>
                  </a:cubicBezTo>
                  <a:cubicBezTo>
                    <a:pt x="1159" y="358"/>
                    <a:pt x="1159" y="358"/>
                    <a:pt x="1159" y="358"/>
                  </a:cubicBezTo>
                  <a:cubicBezTo>
                    <a:pt x="1159" y="358"/>
                    <a:pt x="1158" y="358"/>
                    <a:pt x="1158" y="358"/>
                  </a:cubicBezTo>
                  <a:cubicBezTo>
                    <a:pt x="1158" y="355"/>
                    <a:pt x="1155" y="355"/>
                    <a:pt x="1155" y="352"/>
                  </a:cubicBezTo>
                  <a:cubicBezTo>
                    <a:pt x="1157" y="351"/>
                    <a:pt x="1157" y="349"/>
                    <a:pt x="1159" y="350"/>
                  </a:cubicBezTo>
                  <a:cubicBezTo>
                    <a:pt x="1159" y="352"/>
                    <a:pt x="1160" y="353"/>
                    <a:pt x="1162" y="353"/>
                  </a:cubicBezTo>
                  <a:cubicBezTo>
                    <a:pt x="1165" y="354"/>
                    <a:pt x="1164" y="348"/>
                    <a:pt x="1167" y="348"/>
                  </a:cubicBezTo>
                  <a:cubicBezTo>
                    <a:pt x="1165" y="349"/>
                    <a:pt x="1168" y="351"/>
                    <a:pt x="1170" y="351"/>
                  </a:cubicBezTo>
                  <a:cubicBezTo>
                    <a:pt x="1173" y="349"/>
                    <a:pt x="1175" y="347"/>
                    <a:pt x="1176" y="345"/>
                  </a:cubicBezTo>
                  <a:cubicBezTo>
                    <a:pt x="1176" y="345"/>
                    <a:pt x="1176" y="345"/>
                    <a:pt x="1176" y="345"/>
                  </a:cubicBezTo>
                  <a:cubicBezTo>
                    <a:pt x="1177" y="345"/>
                    <a:pt x="1178" y="345"/>
                    <a:pt x="1178" y="345"/>
                  </a:cubicBezTo>
                  <a:cubicBezTo>
                    <a:pt x="1179" y="345"/>
                    <a:pt x="1179" y="345"/>
                    <a:pt x="1179" y="345"/>
                  </a:cubicBezTo>
                  <a:cubicBezTo>
                    <a:pt x="1179" y="346"/>
                    <a:pt x="1179" y="346"/>
                    <a:pt x="1179" y="346"/>
                  </a:cubicBezTo>
                  <a:cubicBezTo>
                    <a:pt x="1177" y="348"/>
                    <a:pt x="1181" y="347"/>
                    <a:pt x="1182" y="350"/>
                  </a:cubicBezTo>
                  <a:cubicBezTo>
                    <a:pt x="1182" y="352"/>
                    <a:pt x="1179" y="351"/>
                    <a:pt x="1178" y="353"/>
                  </a:cubicBezTo>
                  <a:cubicBezTo>
                    <a:pt x="1180" y="355"/>
                    <a:pt x="1182" y="354"/>
                    <a:pt x="1183" y="356"/>
                  </a:cubicBezTo>
                  <a:cubicBezTo>
                    <a:pt x="1180" y="357"/>
                    <a:pt x="1183" y="361"/>
                    <a:pt x="1180" y="362"/>
                  </a:cubicBezTo>
                  <a:cubicBezTo>
                    <a:pt x="1184" y="364"/>
                    <a:pt x="1187" y="367"/>
                    <a:pt x="1188" y="371"/>
                  </a:cubicBezTo>
                  <a:cubicBezTo>
                    <a:pt x="1191" y="372"/>
                    <a:pt x="1193" y="370"/>
                    <a:pt x="1196" y="369"/>
                  </a:cubicBezTo>
                  <a:cubicBezTo>
                    <a:pt x="1195" y="371"/>
                    <a:pt x="1195" y="371"/>
                    <a:pt x="1195" y="372"/>
                  </a:cubicBezTo>
                  <a:cubicBezTo>
                    <a:pt x="1200" y="371"/>
                    <a:pt x="1202" y="373"/>
                    <a:pt x="1206" y="375"/>
                  </a:cubicBezTo>
                  <a:cubicBezTo>
                    <a:pt x="1208" y="374"/>
                    <a:pt x="1212" y="375"/>
                    <a:pt x="1215" y="377"/>
                  </a:cubicBezTo>
                  <a:cubicBezTo>
                    <a:pt x="1216" y="375"/>
                    <a:pt x="1217" y="372"/>
                    <a:pt x="1219" y="371"/>
                  </a:cubicBezTo>
                  <a:cubicBezTo>
                    <a:pt x="1221" y="372"/>
                    <a:pt x="1223" y="372"/>
                    <a:pt x="1226" y="372"/>
                  </a:cubicBezTo>
                  <a:cubicBezTo>
                    <a:pt x="1226" y="372"/>
                    <a:pt x="1226" y="373"/>
                    <a:pt x="1226" y="373"/>
                  </a:cubicBezTo>
                  <a:cubicBezTo>
                    <a:pt x="1226" y="373"/>
                    <a:pt x="1226" y="373"/>
                    <a:pt x="1226" y="373"/>
                  </a:cubicBezTo>
                  <a:cubicBezTo>
                    <a:pt x="1226" y="373"/>
                    <a:pt x="1226" y="373"/>
                    <a:pt x="1226" y="373"/>
                  </a:cubicBezTo>
                  <a:cubicBezTo>
                    <a:pt x="1226" y="376"/>
                    <a:pt x="1224" y="376"/>
                    <a:pt x="1222" y="377"/>
                  </a:cubicBezTo>
                  <a:cubicBezTo>
                    <a:pt x="1220" y="376"/>
                    <a:pt x="1223" y="375"/>
                    <a:pt x="1221" y="374"/>
                  </a:cubicBezTo>
                  <a:cubicBezTo>
                    <a:pt x="1219" y="377"/>
                    <a:pt x="1217" y="376"/>
                    <a:pt x="1215" y="378"/>
                  </a:cubicBezTo>
                  <a:cubicBezTo>
                    <a:pt x="1215" y="378"/>
                    <a:pt x="1215" y="378"/>
                    <a:pt x="1215" y="378"/>
                  </a:cubicBezTo>
                  <a:cubicBezTo>
                    <a:pt x="1214" y="378"/>
                    <a:pt x="1213" y="377"/>
                    <a:pt x="1213" y="377"/>
                  </a:cubicBezTo>
                  <a:cubicBezTo>
                    <a:pt x="1212" y="377"/>
                    <a:pt x="1212" y="377"/>
                    <a:pt x="1212" y="377"/>
                  </a:cubicBezTo>
                  <a:cubicBezTo>
                    <a:pt x="1212" y="377"/>
                    <a:pt x="1212" y="377"/>
                    <a:pt x="1212" y="377"/>
                  </a:cubicBezTo>
                  <a:cubicBezTo>
                    <a:pt x="1211" y="377"/>
                    <a:pt x="1211" y="378"/>
                    <a:pt x="1211" y="378"/>
                  </a:cubicBezTo>
                  <a:cubicBezTo>
                    <a:pt x="1211" y="379"/>
                    <a:pt x="1211" y="379"/>
                    <a:pt x="1212" y="379"/>
                  </a:cubicBezTo>
                  <a:cubicBezTo>
                    <a:pt x="1212" y="379"/>
                    <a:pt x="1212" y="379"/>
                    <a:pt x="1212" y="379"/>
                  </a:cubicBezTo>
                  <a:cubicBezTo>
                    <a:pt x="1213" y="379"/>
                    <a:pt x="1214" y="379"/>
                    <a:pt x="1215" y="380"/>
                  </a:cubicBezTo>
                  <a:cubicBezTo>
                    <a:pt x="1218" y="385"/>
                    <a:pt x="1223" y="384"/>
                    <a:pt x="1230" y="387"/>
                  </a:cubicBezTo>
                  <a:cubicBezTo>
                    <a:pt x="1231" y="386"/>
                    <a:pt x="1230" y="384"/>
                    <a:pt x="1231" y="383"/>
                  </a:cubicBezTo>
                  <a:cubicBezTo>
                    <a:pt x="1234" y="385"/>
                    <a:pt x="1233" y="389"/>
                    <a:pt x="1239" y="389"/>
                  </a:cubicBezTo>
                  <a:cubicBezTo>
                    <a:pt x="1240" y="387"/>
                    <a:pt x="1240" y="384"/>
                    <a:pt x="1240" y="381"/>
                  </a:cubicBezTo>
                  <a:cubicBezTo>
                    <a:pt x="1237" y="378"/>
                    <a:pt x="1232" y="381"/>
                    <a:pt x="1228" y="377"/>
                  </a:cubicBezTo>
                  <a:cubicBezTo>
                    <a:pt x="1228" y="375"/>
                    <a:pt x="1230" y="376"/>
                    <a:pt x="1229" y="373"/>
                  </a:cubicBezTo>
                  <a:cubicBezTo>
                    <a:pt x="1228" y="373"/>
                    <a:pt x="1228" y="372"/>
                    <a:pt x="1227" y="372"/>
                  </a:cubicBezTo>
                  <a:cubicBezTo>
                    <a:pt x="1227" y="372"/>
                    <a:pt x="1226" y="371"/>
                    <a:pt x="1226" y="371"/>
                  </a:cubicBezTo>
                  <a:cubicBezTo>
                    <a:pt x="1227" y="371"/>
                    <a:pt x="1227" y="371"/>
                    <a:pt x="1227" y="371"/>
                  </a:cubicBezTo>
                  <a:cubicBezTo>
                    <a:pt x="1228" y="370"/>
                    <a:pt x="1230" y="368"/>
                    <a:pt x="1230" y="366"/>
                  </a:cubicBezTo>
                  <a:cubicBezTo>
                    <a:pt x="1230" y="366"/>
                    <a:pt x="1230" y="365"/>
                    <a:pt x="1230" y="364"/>
                  </a:cubicBezTo>
                  <a:cubicBezTo>
                    <a:pt x="1223" y="364"/>
                    <a:pt x="1219" y="360"/>
                    <a:pt x="1216" y="365"/>
                  </a:cubicBezTo>
                  <a:cubicBezTo>
                    <a:pt x="1215" y="363"/>
                    <a:pt x="1218" y="362"/>
                    <a:pt x="1220" y="361"/>
                  </a:cubicBezTo>
                  <a:cubicBezTo>
                    <a:pt x="1224" y="362"/>
                    <a:pt x="1223" y="362"/>
                    <a:pt x="1227" y="363"/>
                  </a:cubicBezTo>
                  <a:cubicBezTo>
                    <a:pt x="1228" y="362"/>
                    <a:pt x="1228" y="360"/>
                    <a:pt x="1230" y="359"/>
                  </a:cubicBezTo>
                  <a:cubicBezTo>
                    <a:pt x="1230" y="364"/>
                    <a:pt x="1239" y="357"/>
                    <a:pt x="1239" y="366"/>
                  </a:cubicBezTo>
                  <a:cubicBezTo>
                    <a:pt x="1237" y="365"/>
                    <a:pt x="1236" y="366"/>
                    <a:pt x="1236" y="367"/>
                  </a:cubicBezTo>
                  <a:cubicBezTo>
                    <a:pt x="1238" y="369"/>
                    <a:pt x="1242" y="370"/>
                    <a:pt x="1243" y="373"/>
                  </a:cubicBezTo>
                  <a:cubicBezTo>
                    <a:pt x="1249" y="373"/>
                    <a:pt x="1253" y="374"/>
                    <a:pt x="1255" y="375"/>
                  </a:cubicBezTo>
                  <a:cubicBezTo>
                    <a:pt x="1256" y="380"/>
                    <a:pt x="1256" y="385"/>
                    <a:pt x="1258" y="389"/>
                  </a:cubicBezTo>
                  <a:cubicBezTo>
                    <a:pt x="1263" y="389"/>
                    <a:pt x="1267" y="388"/>
                    <a:pt x="1265" y="394"/>
                  </a:cubicBezTo>
                  <a:cubicBezTo>
                    <a:pt x="1267" y="393"/>
                    <a:pt x="1267" y="395"/>
                    <a:pt x="1268" y="395"/>
                  </a:cubicBezTo>
                  <a:cubicBezTo>
                    <a:pt x="1270" y="391"/>
                    <a:pt x="1274" y="391"/>
                    <a:pt x="1276" y="388"/>
                  </a:cubicBezTo>
                  <a:cubicBezTo>
                    <a:pt x="1276" y="383"/>
                    <a:pt x="1271" y="384"/>
                    <a:pt x="1269" y="381"/>
                  </a:cubicBezTo>
                  <a:cubicBezTo>
                    <a:pt x="1271" y="379"/>
                    <a:pt x="1270" y="375"/>
                    <a:pt x="1272" y="374"/>
                  </a:cubicBezTo>
                  <a:cubicBezTo>
                    <a:pt x="1276" y="375"/>
                    <a:pt x="1278" y="375"/>
                    <a:pt x="1280" y="374"/>
                  </a:cubicBezTo>
                  <a:cubicBezTo>
                    <a:pt x="1280" y="372"/>
                    <a:pt x="1279" y="372"/>
                    <a:pt x="1278" y="370"/>
                  </a:cubicBezTo>
                  <a:cubicBezTo>
                    <a:pt x="1276" y="369"/>
                    <a:pt x="1271" y="370"/>
                    <a:pt x="1271" y="369"/>
                  </a:cubicBezTo>
                  <a:cubicBezTo>
                    <a:pt x="1275" y="369"/>
                    <a:pt x="1271" y="367"/>
                    <a:pt x="1271" y="363"/>
                  </a:cubicBezTo>
                  <a:cubicBezTo>
                    <a:pt x="1274" y="361"/>
                    <a:pt x="1275" y="362"/>
                    <a:pt x="1277" y="357"/>
                  </a:cubicBezTo>
                  <a:cubicBezTo>
                    <a:pt x="1274" y="357"/>
                    <a:pt x="1277" y="352"/>
                    <a:pt x="1278" y="350"/>
                  </a:cubicBezTo>
                  <a:cubicBezTo>
                    <a:pt x="1274" y="346"/>
                    <a:pt x="1269" y="348"/>
                    <a:pt x="1265" y="344"/>
                  </a:cubicBezTo>
                  <a:cubicBezTo>
                    <a:pt x="1265" y="344"/>
                    <a:pt x="1266" y="344"/>
                    <a:pt x="1266" y="344"/>
                  </a:cubicBezTo>
                  <a:cubicBezTo>
                    <a:pt x="1266" y="343"/>
                    <a:pt x="1266" y="343"/>
                    <a:pt x="1266" y="343"/>
                  </a:cubicBezTo>
                  <a:cubicBezTo>
                    <a:pt x="1267" y="343"/>
                    <a:pt x="1267" y="343"/>
                    <a:pt x="1268" y="342"/>
                  </a:cubicBezTo>
                  <a:cubicBezTo>
                    <a:pt x="1268" y="341"/>
                    <a:pt x="1267" y="339"/>
                    <a:pt x="1267" y="338"/>
                  </a:cubicBezTo>
                  <a:cubicBezTo>
                    <a:pt x="1267" y="338"/>
                    <a:pt x="1267" y="338"/>
                    <a:pt x="1267" y="338"/>
                  </a:cubicBezTo>
                  <a:cubicBezTo>
                    <a:pt x="1268" y="337"/>
                    <a:pt x="1269" y="337"/>
                    <a:pt x="1270" y="336"/>
                  </a:cubicBezTo>
                  <a:cubicBezTo>
                    <a:pt x="1271" y="337"/>
                    <a:pt x="1273" y="338"/>
                    <a:pt x="1274" y="340"/>
                  </a:cubicBezTo>
                  <a:cubicBezTo>
                    <a:pt x="1272" y="340"/>
                    <a:pt x="1271" y="339"/>
                    <a:pt x="1271" y="339"/>
                  </a:cubicBezTo>
                  <a:cubicBezTo>
                    <a:pt x="1271" y="341"/>
                    <a:pt x="1272" y="343"/>
                    <a:pt x="1273" y="346"/>
                  </a:cubicBezTo>
                  <a:cubicBezTo>
                    <a:pt x="1274" y="346"/>
                    <a:pt x="1276" y="346"/>
                    <a:pt x="1276" y="347"/>
                  </a:cubicBezTo>
                  <a:cubicBezTo>
                    <a:pt x="1279" y="339"/>
                    <a:pt x="1288" y="347"/>
                    <a:pt x="1291" y="342"/>
                  </a:cubicBezTo>
                  <a:cubicBezTo>
                    <a:pt x="1295" y="346"/>
                    <a:pt x="1298" y="344"/>
                    <a:pt x="1300" y="342"/>
                  </a:cubicBezTo>
                  <a:cubicBezTo>
                    <a:pt x="1301" y="342"/>
                    <a:pt x="1301" y="343"/>
                    <a:pt x="1302" y="342"/>
                  </a:cubicBezTo>
                  <a:cubicBezTo>
                    <a:pt x="1301" y="343"/>
                    <a:pt x="1301" y="344"/>
                    <a:pt x="1301" y="346"/>
                  </a:cubicBezTo>
                  <a:cubicBezTo>
                    <a:pt x="1304" y="347"/>
                    <a:pt x="1303" y="344"/>
                    <a:pt x="1304" y="343"/>
                  </a:cubicBezTo>
                  <a:cubicBezTo>
                    <a:pt x="1308" y="344"/>
                    <a:pt x="1304" y="351"/>
                    <a:pt x="1306" y="352"/>
                  </a:cubicBezTo>
                  <a:cubicBezTo>
                    <a:pt x="1306" y="351"/>
                    <a:pt x="1307" y="351"/>
                    <a:pt x="1307" y="350"/>
                  </a:cubicBezTo>
                  <a:cubicBezTo>
                    <a:pt x="1305" y="353"/>
                    <a:pt x="1310" y="356"/>
                    <a:pt x="1309" y="357"/>
                  </a:cubicBezTo>
                  <a:cubicBezTo>
                    <a:pt x="1306" y="358"/>
                    <a:pt x="1306" y="354"/>
                    <a:pt x="1305" y="356"/>
                  </a:cubicBezTo>
                  <a:cubicBezTo>
                    <a:pt x="1305" y="356"/>
                    <a:pt x="1305" y="356"/>
                    <a:pt x="1305" y="356"/>
                  </a:cubicBezTo>
                  <a:cubicBezTo>
                    <a:pt x="1305" y="355"/>
                    <a:pt x="1305" y="355"/>
                    <a:pt x="1304" y="354"/>
                  </a:cubicBezTo>
                  <a:cubicBezTo>
                    <a:pt x="1304" y="354"/>
                    <a:pt x="1304" y="354"/>
                    <a:pt x="1304" y="354"/>
                  </a:cubicBezTo>
                  <a:cubicBezTo>
                    <a:pt x="1304" y="354"/>
                    <a:pt x="1304" y="354"/>
                    <a:pt x="1304" y="354"/>
                  </a:cubicBezTo>
                  <a:cubicBezTo>
                    <a:pt x="1302" y="350"/>
                    <a:pt x="1303" y="347"/>
                    <a:pt x="1299" y="346"/>
                  </a:cubicBezTo>
                  <a:cubicBezTo>
                    <a:pt x="1299" y="351"/>
                    <a:pt x="1296" y="352"/>
                    <a:pt x="1298" y="355"/>
                  </a:cubicBezTo>
                  <a:cubicBezTo>
                    <a:pt x="1300" y="355"/>
                    <a:pt x="1301" y="355"/>
                    <a:pt x="1302" y="356"/>
                  </a:cubicBezTo>
                  <a:cubicBezTo>
                    <a:pt x="1302" y="356"/>
                    <a:pt x="1302" y="356"/>
                    <a:pt x="1303" y="357"/>
                  </a:cubicBezTo>
                  <a:cubicBezTo>
                    <a:pt x="1302" y="359"/>
                    <a:pt x="1299" y="358"/>
                    <a:pt x="1299" y="361"/>
                  </a:cubicBezTo>
                  <a:cubicBezTo>
                    <a:pt x="1301" y="362"/>
                    <a:pt x="1301" y="364"/>
                    <a:pt x="1301" y="366"/>
                  </a:cubicBezTo>
                  <a:cubicBezTo>
                    <a:pt x="1307" y="363"/>
                    <a:pt x="1311" y="367"/>
                    <a:pt x="1316" y="366"/>
                  </a:cubicBezTo>
                  <a:cubicBezTo>
                    <a:pt x="1317" y="368"/>
                    <a:pt x="1316" y="367"/>
                    <a:pt x="1316" y="369"/>
                  </a:cubicBezTo>
                  <a:cubicBezTo>
                    <a:pt x="1320" y="370"/>
                    <a:pt x="1321" y="371"/>
                    <a:pt x="1325" y="367"/>
                  </a:cubicBezTo>
                  <a:cubicBezTo>
                    <a:pt x="1329" y="370"/>
                    <a:pt x="1335" y="366"/>
                    <a:pt x="1336" y="373"/>
                  </a:cubicBezTo>
                  <a:cubicBezTo>
                    <a:pt x="1336" y="373"/>
                    <a:pt x="1336" y="373"/>
                    <a:pt x="1336" y="373"/>
                  </a:cubicBezTo>
                  <a:cubicBezTo>
                    <a:pt x="1336" y="373"/>
                    <a:pt x="1335" y="373"/>
                    <a:pt x="1335" y="373"/>
                  </a:cubicBezTo>
                  <a:cubicBezTo>
                    <a:pt x="1335" y="373"/>
                    <a:pt x="1335" y="373"/>
                    <a:pt x="1335" y="373"/>
                  </a:cubicBezTo>
                  <a:cubicBezTo>
                    <a:pt x="1332" y="373"/>
                    <a:pt x="1327" y="371"/>
                    <a:pt x="1326" y="374"/>
                  </a:cubicBezTo>
                  <a:cubicBezTo>
                    <a:pt x="1324" y="371"/>
                    <a:pt x="1320" y="373"/>
                    <a:pt x="1316" y="373"/>
                  </a:cubicBezTo>
                  <a:cubicBezTo>
                    <a:pt x="1316" y="375"/>
                    <a:pt x="1317" y="375"/>
                    <a:pt x="1317" y="376"/>
                  </a:cubicBezTo>
                  <a:cubicBezTo>
                    <a:pt x="1315" y="376"/>
                    <a:pt x="1314" y="376"/>
                    <a:pt x="1313" y="376"/>
                  </a:cubicBezTo>
                  <a:cubicBezTo>
                    <a:pt x="1314" y="372"/>
                    <a:pt x="1309" y="371"/>
                    <a:pt x="1306" y="373"/>
                  </a:cubicBezTo>
                  <a:cubicBezTo>
                    <a:pt x="1306" y="376"/>
                    <a:pt x="1306" y="375"/>
                    <a:pt x="1305" y="378"/>
                  </a:cubicBezTo>
                  <a:cubicBezTo>
                    <a:pt x="1309" y="382"/>
                    <a:pt x="1316" y="380"/>
                    <a:pt x="1319" y="382"/>
                  </a:cubicBezTo>
                  <a:cubicBezTo>
                    <a:pt x="1319" y="382"/>
                    <a:pt x="1319" y="384"/>
                    <a:pt x="1319" y="384"/>
                  </a:cubicBezTo>
                  <a:cubicBezTo>
                    <a:pt x="1321" y="385"/>
                    <a:pt x="1321" y="382"/>
                    <a:pt x="1322" y="385"/>
                  </a:cubicBezTo>
                  <a:cubicBezTo>
                    <a:pt x="1322" y="385"/>
                    <a:pt x="1320" y="385"/>
                    <a:pt x="1320" y="385"/>
                  </a:cubicBezTo>
                  <a:cubicBezTo>
                    <a:pt x="1320" y="385"/>
                    <a:pt x="1321" y="390"/>
                    <a:pt x="1319" y="392"/>
                  </a:cubicBezTo>
                  <a:cubicBezTo>
                    <a:pt x="1324" y="394"/>
                    <a:pt x="1326" y="398"/>
                    <a:pt x="1331" y="399"/>
                  </a:cubicBezTo>
                  <a:cubicBezTo>
                    <a:pt x="1331" y="395"/>
                    <a:pt x="1332" y="394"/>
                    <a:pt x="1334" y="392"/>
                  </a:cubicBezTo>
                  <a:cubicBezTo>
                    <a:pt x="1333" y="388"/>
                    <a:pt x="1330" y="387"/>
                    <a:pt x="1328" y="383"/>
                  </a:cubicBezTo>
                  <a:cubicBezTo>
                    <a:pt x="1331" y="381"/>
                    <a:pt x="1332" y="378"/>
                    <a:pt x="1337" y="380"/>
                  </a:cubicBezTo>
                  <a:cubicBezTo>
                    <a:pt x="1338" y="377"/>
                    <a:pt x="1334" y="378"/>
                    <a:pt x="1336" y="376"/>
                  </a:cubicBezTo>
                  <a:cubicBezTo>
                    <a:pt x="1336" y="376"/>
                    <a:pt x="1336" y="376"/>
                    <a:pt x="1336" y="376"/>
                  </a:cubicBezTo>
                  <a:cubicBezTo>
                    <a:pt x="1339" y="379"/>
                    <a:pt x="1343" y="379"/>
                    <a:pt x="1347" y="380"/>
                  </a:cubicBezTo>
                  <a:cubicBezTo>
                    <a:pt x="1348" y="375"/>
                    <a:pt x="1342" y="376"/>
                    <a:pt x="1343" y="372"/>
                  </a:cubicBezTo>
                  <a:cubicBezTo>
                    <a:pt x="1346" y="372"/>
                    <a:pt x="1349" y="369"/>
                    <a:pt x="1354" y="373"/>
                  </a:cubicBezTo>
                  <a:cubicBezTo>
                    <a:pt x="1351" y="377"/>
                    <a:pt x="1356" y="380"/>
                    <a:pt x="1357" y="384"/>
                  </a:cubicBezTo>
                  <a:cubicBezTo>
                    <a:pt x="1358" y="384"/>
                    <a:pt x="1359" y="383"/>
                    <a:pt x="1360" y="383"/>
                  </a:cubicBezTo>
                  <a:cubicBezTo>
                    <a:pt x="1360" y="388"/>
                    <a:pt x="1362" y="391"/>
                    <a:pt x="1363" y="396"/>
                  </a:cubicBezTo>
                  <a:cubicBezTo>
                    <a:pt x="1361" y="396"/>
                    <a:pt x="1359" y="395"/>
                    <a:pt x="1357" y="396"/>
                  </a:cubicBezTo>
                  <a:cubicBezTo>
                    <a:pt x="1357" y="397"/>
                    <a:pt x="1357" y="397"/>
                    <a:pt x="1357" y="398"/>
                  </a:cubicBezTo>
                  <a:cubicBezTo>
                    <a:pt x="1357" y="398"/>
                    <a:pt x="1357" y="398"/>
                    <a:pt x="1358" y="398"/>
                  </a:cubicBezTo>
                  <a:cubicBezTo>
                    <a:pt x="1358" y="398"/>
                    <a:pt x="1358" y="398"/>
                    <a:pt x="1358" y="398"/>
                  </a:cubicBezTo>
                  <a:cubicBezTo>
                    <a:pt x="1360" y="397"/>
                    <a:pt x="1362" y="397"/>
                    <a:pt x="1364" y="398"/>
                  </a:cubicBezTo>
                  <a:cubicBezTo>
                    <a:pt x="1364" y="399"/>
                    <a:pt x="1364" y="399"/>
                    <a:pt x="1364" y="399"/>
                  </a:cubicBezTo>
                  <a:cubicBezTo>
                    <a:pt x="1366" y="399"/>
                    <a:pt x="1367" y="400"/>
                    <a:pt x="1368" y="398"/>
                  </a:cubicBezTo>
                  <a:cubicBezTo>
                    <a:pt x="1374" y="404"/>
                    <a:pt x="1379" y="399"/>
                    <a:pt x="1384" y="396"/>
                  </a:cubicBezTo>
                  <a:cubicBezTo>
                    <a:pt x="1387" y="400"/>
                    <a:pt x="1391" y="403"/>
                    <a:pt x="1395" y="403"/>
                  </a:cubicBezTo>
                  <a:cubicBezTo>
                    <a:pt x="1395" y="401"/>
                    <a:pt x="1395" y="400"/>
                    <a:pt x="1394" y="399"/>
                  </a:cubicBezTo>
                  <a:cubicBezTo>
                    <a:pt x="1397" y="396"/>
                    <a:pt x="1400" y="399"/>
                    <a:pt x="1403" y="396"/>
                  </a:cubicBezTo>
                  <a:cubicBezTo>
                    <a:pt x="1404" y="397"/>
                    <a:pt x="1405" y="398"/>
                    <a:pt x="1406" y="398"/>
                  </a:cubicBezTo>
                  <a:cubicBezTo>
                    <a:pt x="1406" y="398"/>
                    <a:pt x="1406" y="398"/>
                    <a:pt x="1406" y="398"/>
                  </a:cubicBezTo>
                  <a:cubicBezTo>
                    <a:pt x="1407" y="400"/>
                    <a:pt x="1409" y="401"/>
                    <a:pt x="1410" y="402"/>
                  </a:cubicBezTo>
                  <a:cubicBezTo>
                    <a:pt x="1411" y="401"/>
                    <a:pt x="1411" y="399"/>
                    <a:pt x="1412" y="398"/>
                  </a:cubicBezTo>
                  <a:cubicBezTo>
                    <a:pt x="1410" y="397"/>
                    <a:pt x="1410" y="395"/>
                    <a:pt x="1408" y="395"/>
                  </a:cubicBezTo>
                  <a:cubicBezTo>
                    <a:pt x="1407" y="395"/>
                    <a:pt x="1407" y="396"/>
                    <a:pt x="1407" y="397"/>
                  </a:cubicBezTo>
                  <a:cubicBezTo>
                    <a:pt x="1407" y="397"/>
                    <a:pt x="1407" y="397"/>
                    <a:pt x="1407" y="397"/>
                  </a:cubicBezTo>
                  <a:cubicBezTo>
                    <a:pt x="1407" y="397"/>
                    <a:pt x="1407" y="397"/>
                    <a:pt x="1407" y="397"/>
                  </a:cubicBezTo>
                  <a:cubicBezTo>
                    <a:pt x="1406" y="397"/>
                    <a:pt x="1405" y="396"/>
                    <a:pt x="1404" y="395"/>
                  </a:cubicBezTo>
                  <a:cubicBezTo>
                    <a:pt x="1405" y="395"/>
                    <a:pt x="1404" y="391"/>
                    <a:pt x="1405" y="389"/>
                  </a:cubicBezTo>
                  <a:cubicBezTo>
                    <a:pt x="1403" y="389"/>
                    <a:pt x="1401" y="389"/>
                    <a:pt x="1402" y="386"/>
                  </a:cubicBezTo>
                  <a:cubicBezTo>
                    <a:pt x="1397" y="385"/>
                    <a:pt x="1394" y="389"/>
                    <a:pt x="1389" y="386"/>
                  </a:cubicBezTo>
                  <a:cubicBezTo>
                    <a:pt x="1389" y="388"/>
                    <a:pt x="1383" y="389"/>
                    <a:pt x="1383" y="386"/>
                  </a:cubicBezTo>
                  <a:cubicBezTo>
                    <a:pt x="1387" y="385"/>
                    <a:pt x="1383" y="380"/>
                    <a:pt x="1385" y="376"/>
                  </a:cubicBezTo>
                  <a:cubicBezTo>
                    <a:pt x="1384" y="376"/>
                    <a:pt x="1383" y="376"/>
                    <a:pt x="1383" y="374"/>
                  </a:cubicBezTo>
                  <a:cubicBezTo>
                    <a:pt x="1386" y="372"/>
                    <a:pt x="1392" y="370"/>
                    <a:pt x="1393" y="376"/>
                  </a:cubicBezTo>
                  <a:cubicBezTo>
                    <a:pt x="1390" y="376"/>
                    <a:pt x="1386" y="375"/>
                    <a:pt x="1386" y="379"/>
                  </a:cubicBezTo>
                  <a:cubicBezTo>
                    <a:pt x="1392" y="379"/>
                    <a:pt x="1397" y="384"/>
                    <a:pt x="1400" y="379"/>
                  </a:cubicBezTo>
                  <a:cubicBezTo>
                    <a:pt x="1399" y="377"/>
                    <a:pt x="1397" y="377"/>
                    <a:pt x="1397" y="376"/>
                  </a:cubicBezTo>
                  <a:cubicBezTo>
                    <a:pt x="1397" y="372"/>
                    <a:pt x="1399" y="375"/>
                    <a:pt x="1400" y="373"/>
                  </a:cubicBezTo>
                  <a:cubicBezTo>
                    <a:pt x="1400" y="377"/>
                    <a:pt x="1403" y="379"/>
                    <a:pt x="1401" y="382"/>
                  </a:cubicBezTo>
                  <a:cubicBezTo>
                    <a:pt x="1404" y="383"/>
                    <a:pt x="1405" y="385"/>
                    <a:pt x="1409" y="384"/>
                  </a:cubicBezTo>
                  <a:cubicBezTo>
                    <a:pt x="1408" y="386"/>
                    <a:pt x="1408" y="388"/>
                    <a:pt x="1410" y="388"/>
                  </a:cubicBezTo>
                  <a:cubicBezTo>
                    <a:pt x="1409" y="383"/>
                    <a:pt x="1412" y="385"/>
                    <a:pt x="1412" y="382"/>
                  </a:cubicBezTo>
                  <a:cubicBezTo>
                    <a:pt x="1413" y="381"/>
                    <a:pt x="1414" y="381"/>
                    <a:pt x="1415" y="381"/>
                  </a:cubicBezTo>
                  <a:cubicBezTo>
                    <a:pt x="1415" y="381"/>
                    <a:pt x="1416" y="381"/>
                    <a:pt x="1416" y="381"/>
                  </a:cubicBezTo>
                  <a:cubicBezTo>
                    <a:pt x="1416" y="381"/>
                    <a:pt x="1416" y="381"/>
                    <a:pt x="1416" y="381"/>
                  </a:cubicBezTo>
                  <a:cubicBezTo>
                    <a:pt x="1416" y="381"/>
                    <a:pt x="1416" y="381"/>
                    <a:pt x="1416" y="381"/>
                  </a:cubicBezTo>
                  <a:cubicBezTo>
                    <a:pt x="1416" y="384"/>
                    <a:pt x="1419" y="383"/>
                    <a:pt x="1419" y="386"/>
                  </a:cubicBezTo>
                  <a:cubicBezTo>
                    <a:pt x="1418" y="386"/>
                    <a:pt x="1416" y="386"/>
                    <a:pt x="1415" y="386"/>
                  </a:cubicBezTo>
                  <a:cubicBezTo>
                    <a:pt x="1415" y="386"/>
                    <a:pt x="1415" y="386"/>
                    <a:pt x="1415" y="386"/>
                  </a:cubicBezTo>
                  <a:cubicBezTo>
                    <a:pt x="1414" y="386"/>
                    <a:pt x="1414" y="386"/>
                    <a:pt x="1414" y="386"/>
                  </a:cubicBezTo>
                  <a:cubicBezTo>
                    <a:pt x="1414" y="386"/>
                    <a:pt x="1413" y="386"/>
                    <a:pt x="1413" y="386"/>
                  </a:cubicBezTo>
                  <a:cubicBezTo>
                    <a:pt x="1412" y="387"/>
                    <a:pt x="1412" y="387"/>
                    <a:pt x="1412" y="387"/>
                  </a:cubicBezTo>
                  <a:cubicBezTo>
                    <a:pt x="1412" y="387"/>
                    <a:pt x="1413" y="387"/>
                    <a:pt x="1413" y="387"/>
                  </a:cubicBezTo>
                  <a:cubicBezTo>
                    <a:pt x="1413" y="387"/>
                    <a:pt x="1413" y="387"/>
                    <a:pt x="1413" y="387"/>
                  </a:cubicBezTo>
                  <a:cubicBezTo>
                    <a:pt x="1413" y="387"/>
                    <a:pt x="1414" y="387"/>
                    <a:pt x="1414" y="387"/>
                  </a:cubicBezTo>
                  <a:cubicBezTo>
                    <a:pt x="1415" y="389"/>
                    <a:pt x="1412" y="389"/>
                    <a:pt x="1412" y="391"/>
                  </a:cubicBezTo>
                  <a:cubicBezTo>
                    <a:pt x="1414" y="393"/>
                    <a:pt x="1416" y="391"/>
                    <a:pt x="1417" y="389"/>
                  </a:cubicBezTo>
                  <a:cubicBezTo>
                    <a:pt x="1421" y="390"/>
                    <a:pt x="1425" y="392"/>
                    <a:pt x="1430" y="393"/>
                  </a:cubicBezTo>
                  <a:cubicBezTo>
                    <a:pt x="1430" y="394"/>
                    <a:pt x="1431" y="396"/>
                    <a:pt x="1431" y="398"/>
                  </a:cubicBezTo>
                  <a:cubicBezTo>
                    <a:pt x="1436" y="399"/>
                    <a:pt x="1436" y="393"/>
                    <a:pt x="1439" y="398"/>
                  </a:cubicBezTo>
                  <a:cubicBezTo>
                    <a:pt x="1438" y="399"/>
                    <a:pt x="1437" y="397"/>
                    <a:pt x="1437" y="398"/>
                  </a:cubicBezTo>
                  <a:cubicBezTo>
                    <a:pt x="1440" y="402"/>
                    <a:pt x="1444" y="398"/>
                    <a:pt x="1447" y="400"/>
                  </a:cubicBezTo>
                  <a:cubicBezTo>
                    <a:pt x="1450" y="397"/>
                    <a:pt x="1449" y="395"/>
                    <a:pt x="1452" y="392"/>
                  </a:cubicBezTo>
                  <a:cubicBezTo>
                    <a:pt x="1456" y="393"/>
                    <a:pt x="1457" y="394"/>
                    <a:pt x="1459" y="396"/>
                  </a:cubicBezTo>
                  <a:cubicBezTo>
                    <a:pt x="1459" y="396"/>
                    <a:pt x="1459" y="396"/>
                    <a:pt x="1459" y="397"/>
                  </a:cubicBezTo>
                  <a:cubicBezTo>
                    <a:pt x="1458" y="397"/>
                    <a:pt x="1457" y="397"/>
                    <a:pt x="1457" y="397"/>
                  </a:cubicBezTo>
                  <a:cubicBezTo>
                    <a:pt x="1456" y="397"/>
                    <a:pt x="1454" y="397"/>
                    <a:pt x="1453" y="398"/>
                  </a:cubicBezTo>
                  <a:cubicBezTo>
                    <a:pt x="1453" y="399"/>
                    <a:pt x="1453" y="399"/>
                    <a:pt x="1453" y="399"/>
                  </a:cubicBezTo>
                  <a:cubicBezTo>
                    <a:pt x="1453" y="400"/>
                    <a:pt x="1454" y="400"/>
                    <a:pt x="1454" y="400"/>
                  </a:cubicBezTo>
                  <a:cubicBezTo>
                    <a:pt x="1454" y="400"/>
                    <a:pt x="1454" y="400"/>
                    <a:pt x="1454" y="399"/>
                  </a:cubicBezTo>
                  <a:cubicBezTo>
                    <a:pt x="1455" y="399"/>
                    <a:pt x="1456" y="399"/>
                    <a:pt x="1457" y="399"/>
                  </a:cubicBezTo>
                  <a:cubicBezTo>
                    <a:pt x="1458" y="398"/>
                    <a:pt x="1458" y="398"/>
                    <a:pt x="1459" y="398"/>
                  </a:cubicBezTo>
                  <a:cubicBezTo>
                    <a:pt x="1459" y="398"/>
                    <a:pt x="1459" y="398"/>
                    <a:pt x="1459" y="398"/>
                  </a:cubicBezTo>
                  <a:cubicBezTo>
                    <a:pt x="1461" y="400"/>
                    <a:pt x="1466" y="399"/>
                    <a:pt x="1468" y="399"/>
                  </a:cubicBezTo>
                  <a:cubicBezTo>
                    <a:pt x="1467" y="399"/>
                    <a:pt x="1469" y="397"/>
                    <a:pt x="1467" y="396"/>
                  </a:cubicBezTo>
                  <a:cubicBezTo>
                    <a:pt x="1470" y="397"/>
                    <a:pt x="1466" y="393"/>
                    <a:pt x="1468" y="393"/>
                  </a:cubicBezTo>
                  <a:cubicBezTo>
                    <a:pt x="1471" y="393"/>
                    <a:pt x="1469" y="396"/>
                    <a:pt x="1471" y="394"/>
                  </a:cubicBezTo>
                  <a:cubicBezTo>
                    <a:pt x="1471" y="395"/>
                    <a:pt x="1470" y="396"/>
                    <a:pt x="1470" y="398"/>
                  </a:cubicBezTo>
                  <a:cubicBezTo>
                    <a:pt x="1472" y="400"/>
                    <a:pt x="1473" y="399"/>
                    <a:pt x="1477" y="400"/>
                  </a:cubicBezTo>
                  <a:cubicBezTo>
                    <a:pt x="1479" y="395"/>
                    <a:pt x="1480" y="396"/>
                    <a:pt x="1484" y="396"/>
                  </a:cubicBezTo>
                  <a:cubicBezTo>
                    <a:pt x="1483" y="394"/>
                    <a:pt x="1483" y="392"/>
                    <a:pt x="1483" y="389"/>
                  </a:cubicBezTo>
                  <a:cubicBezTo>
                    <a:pt x="1479" y="389"/>
                    <a:pt x="1478" y="384"/>
                    <a:pt x="1476" y="385"/>
                  </a:cubicBezTo>
                  <a:cubicBezTo>
                    <a:pt x="1476" y="384"/>
                    <a:pt x="1476" y="384"/>
                    <a:pt x="1476" y="384"/>
                  </a:cubicBezTo>
                  <a:cubicBezTo>
                    <a:pt x="1476" y="383"/>
                    <a:pt x="1475" y="383"/>
                    <a:pt x="1475" y="382"/>
                  </a:cubicBezTo>
                  <a:cubicBezTo>
                    <a:pt x="1476" y="382"/>
                    <a:pt x="1476" y="382"/>
                    <a:pt x="1476" y="382"/>
                  </a:cubicBezTo>
                  <a:cubicBezTo>
                    <a:pt x="1480" y="385"/>
                    <a:pt x="1484" y="375"/>
                    <a:pt x="1489" y="380"/>
                  </a:cubicBezTo>
                  <a:cubicBezTo>
                    <a:pt x="1489" y="384"/>
                    <a:pt x="1488" y="385"/>
                    <a:pt x="1486" y="388"/>
                  </a:cubicBezTo>
                  <a:cubicBezTo>
                    <a:pt x="1489" y="391"/>
                    <a:pt x="1495" y="394"/>
                    <a:pt x="1498" y="392"/>
                  </a:cubicBezTo>
                  <a:cubicBezTo>
                    <a:pt x="1502" y="397"/>
                    <a:pt x="1505" y="401"/>
                    <a:pt x="1512" y="397"/>
                  </a:cubicBezTo>
                  <a:cubicBezTo>
                    <a:pt x="1510" y="399"/>
                    <a:pt x="1515" y="399"/>
                    <a:pt x="1516" y="400"/>
                  </a:cubicBezTo>
                  <a:cubicBezTo>
                    <a:pt x="1519" y="398"/>
                    <a:pt x="1521" y="397"/>
                    <a:pt x="1523" y="395"/>
                  </a:cubicBezTo>
                  <a:cubicBezTo>
                    <a:pt x="1524" y="395"/>
                    <a:pt x="1525" y="395"/>
                    <a:pt x="1525" y="396"/>
                  </a:cubicBezTo>
                  <a:cubicBezTo>
                    <a:pt x="1525" y="396"/>
                    <a:pt x="1526" y="396"/>
                    <a:pt x="1526" y="396"/>
                  </a:cubicBezTo>
                  <a:cubicBezTo>
                    <a:pt x="1526" y="396"/>
                    <a:pt x="1526" y="396"/>
                    <a:pt x="1526" y="396"/>
                  </a:cubicBezTo>
                  <a:cubicBezTo>
                    <a:pt x="1526" y="395"/>
                    <a:pt x="1526" y="395"/>
                    <a:pt x="1526" y="395"/>
                  </a:cubicBezTo>
                  <a:cubicBezTo>
                    <a:pt x="1525" y="394"/>
                    <a:pt x="1524" y="393"/>
                    <a:pt x="1523" y="393"/>
                  </a:cubicBezTo>
                  <a:cubicBezTo>
                    <a:pt x="1523" y="393"/>
                    <a:pt x="1523" y="393"/>
                    <a:pt x="1523" y="393"/>
                  </a:cubicBezTo>
                  <a:cubicBezTo>
                    <a:pt x="1523" y="390"/>
                    <a:pt x="1518" y="392"/>
                    <a:pt x="1519" y="388"/>
                  </a:cubicBezTo>
                  <a:cubicBezTo>
                    <a:pt x="1523" y="385"/>
                    <a:pt x="1529" y="389"/>
                    <a:pt x="1532" y="386"/>
                  </a:cubicBezTo>
                  <a:cubicBezTo>
                    <a:pt x="1531" y="387"/>
                    <a:pt x="1533" y="388"/>
                    <a:pt x="1533" y="389"/>
                  </a:cubicBezTo>
                  <a:cubicBezTo>
                    <a:pt x="1535" y="387"/>
                    <a:pt x="1537" y="389"/>
                    <a:pt x="1538" y="389"/>
                  </a:cubicBezTo>
                  <a:cubicBezTo>
                    <a:pt x="1536" y="391"/>
                    <a:pt x="1540" y="392"/>
                    <a:pt x="1537" y="394"/>
                  </a:cubicBezTo>
                  <a:cubicBezTo>
                    <a:pt x="1538" y="395"/>
                    <a:pt x="1540" y="395"/>
                    <a:pt x="1542" y="395"/>
                  </a:cubicBezTo>
                  <a:cubicBezTo>
                    <a:pt x="1544" y="393"/>
                    <a:pt x="1542" y="392"/>
                    <a:pt x="1542" y="390"/>
                  </a:cubicBezTo>
                  <a:cubicBezTo>
                    <a:pt x="1544" y="391"/>
                    <a:pt x="1543" y="387"/>
                    <a:pt x="1546" y="389"/>
                  </a:cubicBezTo>
                  <a:cubicBezTo>
                    <a:pt x="1546" y="389"/>
                    <a:pt x="1546" y="389"/>
                    <a:pt x="1546" y="389"/>
                  </a:cubicBezTo>
                  <a:cubicBezTo>
                    <a:pt x="1546" y="389"/>
                    <a:pt x="1546" y="389"/>
                    <a:pt x="1546" y="390"/>
                  </a:cubicBezTo>
                  <a:cubicBezTo>
                    <a:pt x="1546" y="392"/>
                    <a:pt x="1545" y="392"/>
                    <a:pt x="1544" y="393"/>
                  </a:cubicBezTo>
                  <a:cubicBezTo>
                    <a:pt x="1546" y="393"/>
                    <a:pt x="1549" y="396"/>
                    <a:pt x="1549" y="394"/>
                  </a:cubicBezTo>
                  <a:cubicBezTo>
                    <a:pt x="1549" y="394"/>
                    <a:pt x="1549" y="394"/>
                    <a:pt x="1549" y="394"/>
                  </a:cubicBezTo>
                  <a:cubicBezTo>
                    <a:pt x="1549" y="394"/>
                    <a:pt x="1549" y="394"/>
                    <a:pt x="1549" y="394"/>
                  </a:cubicBezTo>
                  <a:cubicBezTo>
                    <a:pt x="1550" y="394"/>
                    <a:pt x="1550" y="394"/>
                    <a:pt x="1550" y="394"/>
                  </a:cubicBezTo>
                  <a:cubicBezTo>
                    <a:pt x="1551" y="394"/>
                    <a:pt x="1551" y="393"/>
                    <a:pt x="1551" y="392"/>
                  </a:cubicBezTo>
                  <a:cubicBezTo>
                    <a:pt x="1551" y="392"/>
                    <a:pt x="1551" y="391"/>
                    <a:pt x="1550" y="391"/>
                  </a:cubicBezTo>
                  <a:cubicBezTo>
                    <a:pt x="1550" y="391"/>
                    <a:pt x="1550" y="391"/>
                    <a:pt x="1550" y="391"/>
                  </a:cubicBezTo>
                  <a:cubicBezTo>
                    <a:pt x="1550" y="390"/>
                    <a:pt x="1549" y="389"/>
                    <a:pt x="1548" y="389"/>
                  </a:cubicBezTo>
                  <a:cubicBezTo>
                    <a:pt x="1548" y="389"/>
                    <a:pt x="1548" y="389"/>
                    <a:pt x="1548" y="389"/>
                  </a:cubicBezTo>
                  <a:cubicBezTo>
                    <a:pt x="1547" y="389"/>
                    <a:pt x="1547" y="389"/>
                    <a:pt x="1547" y="388"/>
                  </a:cubicBezTo>
                  <a:cubicBezTo>
                    <a:pt x="1547" y="388"/>
                    <a:pt x="1547" y="388"/>
                    <a:pt x="1547" y="388"/>
                  </a:cubicBezTo>
                  <a:cubicBezTo>
                    <a:pt x="1547" y="387"/>
                    <a:pt x="1548" y="386"/>
                    <a:pt x="1549" y="386"/>
                  </a:cubicBezTo>
                  <a:cubicBezTo>
                    <a:pt x="1548" y="390"/>
                    <a:pt x="1554" y="389"/>
                    <a:pt x="1552" y="392"/>
                  </a:cubicBezTo>
                  <a:cubicBezTo>
                    <a:pt x="1556" y="394"/>
                    <a:pt x="1563" y="396"/>
                    <a:pt x="1567" y="392"/>
                  </a:cubicBezTo>
                  <a:cubicBezTo>
                    <a:pt x="1568" y="392"/>
                    <a:pt x="1568" y="392"/>
                    <a:pt x="1568" y="392"/>
                  </a:cubicBezTo>
                  <a:cubicBezTo>
                    <a:pt x="1568" y="392"/>
                    <a:pt x="1568" y="392"/>
                    <a:pt x="1568" y="392"/>
                  </a:cubicBezTo>
                  <a:cubicBezTo>
                    <a:pt x="1568" y="392"/>
                    <a:pt x="1568" y="392"/>
                    <a:pt x="1568" y="392"/>
                  </a:cubicBezTo>
                  <a:cubicBezTo>
                    <a:pt x="1569" y="391"/>
                    <a:pt x="1570" y="391"/>
                    <a:pt x="1571" y="390"/>
                  </a:cubicBezTo>
                  <a:cubicBezTo>
                    <a:pt x="1571" y="390"/>
                    <a:pt x="1571" y="391"/>
                    <a:pt x="1571" y="391"/>
                  </a:cubicBezTo>
                  <a:cubicBezTo>
                    <a:pt x="1571" y="391"/>
                    <a:pt x="1572" y="392"/>
                    <a:pt x="1572" y="392"/>
                  </a:cubicBezTo>
                  <a:cubicBezTo>
                    <a:pt x="1572" y="392"/>
                    <a:pt x="1573" y="391"/>
                    <a:pt x="1572" y="391"/>
                  </a:cubicBezTo>
                  <a:cubicBezTo>
                    <a:pt x="1572" y="389"/>
                    <a:pt x="1572" y="389"/>
                    <a:pt x="1571" y="388"/>
                  </a:cubicBezTo>
                  <a:cubicBezTo>
                    <a:pt x="1571" y="388"/>
                    <a:pt x="1571" y="388"/>
                    <a:pt x="1571" y="388"/>
                  </a:cubicBezTo>
                  <a:cubicBezTo>
                    <a:pt x="1570" y="389"/>
                    <a:pt x="1570" y="389"/>
                    <a:pt x="1570" y="389"/>
                  </a:cubicBezTo>
                  <a:cubicBezTo>
                    <a:pt x="1570" y="389"/>
                    <a:pt x="1569" y="390"/>
                    <a:pt x="1568" y="390"/>
                  </a:cubicBezTo>
                  <a:cubicBezTo>
                    <a:pt x="1567" y="386"/>
                    <a:pt x="1562" y="386"/>
                    <a:pt x="1562" y="389"/>
                  </a:cubicBezTo>
                  <a:cubicBezTo>
                    <a:pt x="1560" y="387"/>
                    <a:pt x="1563" y="385"/>
                    <a:pt x="1564" y="383"/>
                  </a:cubicBezTo>
                  <a:cubicBezTo>
                    <a:pt x="1567" y="383"/>
                    <a:pt x="1573" y="387"/>
                    <a:pt x="1572" y="384"/>
                  </a:cubicBezTo>
                  <a:cubicBezTo>
                    <a:pt x="1573" y="386"/>
                    <a:pt x="1575" y="388"/>
                    <a:pt x="1576" y="386"/>
                  </a:cubicBezTo>
                  <a:cubicBezTo>
                    <a:pt x="1577" y="387"/>
                    <a:pt x="1577" y="388"/>
                    <a:pt x="1577" y="389"/>
                  </a:cubicBezTo>
                  <a:cubicBezTo>
                    <a:pt x="1578" y="389"/>
                    <a:pt x="1578" y="389"/>
                    <a:pt x="1578" y="389"/>
                  </a:cubicBezTo>
                  <a:cubicBezTo>
                    <a:pt x="1578" y="389"/>
                    <a:pt x="1578" y="389"/>
                    <a:pt x="1578" y="389"/>
                  </a:cubicBezTo>
                  <a:cubicBezTo>
                    <a:pt x="1578" y="389"/>
                    <a:pt x="1579" y="389"/>
                    <a:pt x="1579" y="389"/>
                  </a:cubicBezTo>
                  <a:cubicBezTo>
                    <a:pt x="1579" y="389"/>
                    <a:pt x="1580" y="389"/>
                    <a:pt x="1580" y="389"/>
                  </a:cubicBezTo>
                  <a:cubicBezTo>
                    <a:pt x="1580" y="389"/>
                    <a:pt x="1580" y="389"/>
                    <a:pt x="1581" y="389"/>
                  </a:cubicBezTo>
                  <a:cubicBezTo>
                    <a:pt x="1582" y="391"/>
                    <a:pt x="1584" y="390"/>
                    <a:pt x="1585" y="391"/>
                  </a:cubicBezTo>
                  <a:cubicBezTo>
                    <a:pt x="1588" y="390"/>
                    <a:pt x="1584" y="388"/>
                    <a:pt x="1586" y="388"/>
                  </a:cubicBezTo>
                  <a:cubicBezTo>
                    <a:pt x="1587" y="391"/>
                    <a:pt x="1592" y="387"/>
                    <a:pt x="1591" y="391"/>
                  </a:cubicBezTo>
                  <a:cubicBezTo>
                    <a:pt x="1595" y="390"/>
                    <a:pt x="1601" y="395"/>
                    <a:pt x="1605" y="388"/>
                  </a:cubicBezTo>
                  <a:cubicBezTo>
                    <a:pt x="1605" y="389"/>
                    <a:pt x="1606" y="389"/>
                    <a:pt x="1606" y="390"/>
                  </a:cubicBezTo>
                  <a:cubicBezTo>
                    <a:pt x="1606" y="385"/>
                    <a:pt x="1610" y="390"/>
                    <a:pt x="1614" y="390"/>
                  </a:cubicBezTo>
                  <a:cubicBezTo>
                    <a:pt x="1614" y="390"/>
                    <a:pt x="1614" y="387"/>
                    <a:pt x="1615" y="389"/>
                  </a:cubicBezTo>
                  <a:cubicBezTo>
                    <a:pt x="1615" y="383"/>
                    <a:pt x="1615" y="386"/>
                    <a:pt x="1617" y="382"/>
                  </a:cubicBezTo>
                  <a:cubicBezTo>
                    <a:pt x="1615" y="382"/>
                    <a:pt x="1611" y="383"/>
                    <a:pt x="1611" y="381"/>
                  </a:cubicBezTo>
                  <a:cubicBezTo>
                    <a:pt x="1613" y="378"/>
                    <a:pt x="1611" y="381"/>
                    <a:pt x="1610" y="379"/>
                  </a:cubicBezTo>
                  <a:cubicBezTo>
                    <a:pt x="1611" y="379"/>
                    <a:pt x="1611" y="379"/>
                    <a:pt x="1611" y="378"/>
                  </a:cubicBezTo>
                  <a:cubicBezTo>
                    <a:pt x="1611" y="378"/>
                    <a:pt x="1611" y="378"/>
                    <a:pt x="1611" y="378"/>
                  </a:cubicBezTo>
                  <a:cubicBezTo>
                    <a:pt x="1611" y="378"/>
                    <a:pt x="1611" y="378"/>
                    <a:pt x="1611" y="378"/>
                  </a:cubicBezTo>
                  <a:cubicBezTo>
                    <a:pt x="1612" y="378"/>
                    <a:pt x="1612" y="378"/>
                    <a:pt x="1612" y="378"/>
                  </a:cubicBezTo>
                  <a:cubicBezTo>
                    <a:pt x="1612" y="378"/>
                    <a:pt x="1613" y="378"/>
                    <a:pt x="1613" y="378"/>
                  </a:cubicBezTo>
                  <a:cubicBezTo>
                    <a:pt x="1613" y="378"/>
                    <a:pt x="1613" y="378"/>
                    <a:pt x="1613" y="378"/>
                  </a:cubicBezTo>
                  <a:cubicBezTo>
                    <a:pt x="1614" y="378"/>
                    <a:pt x="1614" y="378"/>
                    <a:pt x="1614" y="378"/>
                  </a:cubicBezTo>
                  <a:cubicBezTo>
                    <a:pt x="1614" y="377"/>
                    <a:pt x="1614" y="377"/>
                    <a:pt x="1615" y="376"/>
                  </a:cubicBezTo>
                  <a:cubicBezTo>
                    <a:pt x="1615" y="376"/>
                    <a:pt x="1615" y="376"/>
                    <a:pt x="1615" y="376"/>
                  </a:cubicBezTo>
                  <a:cubicBezTo>
                    <a:pt x="1618" y="378"/>
                    <a:pt x="1616" y="376"/>
                    <a:pt x="1619" y="375"/>
                  </a:cubicBezTo>
                  <a:cubicBezTo>
                    <a:pt x="1619" y="376"/>
                    <a:pt x="1619" y="377"/>
                    <a:pt x="1619" y="376"/>
                  </a:cubicBezTo>
                  <a:cubicBezTo>
                    <a:pt x="1620" y="376"/>
                    <a:pt x="1620" y="376"/>
                    <a:pt x="1620" y="376"/>
                  </a:cubicBezTo>
                  <a:cubicBezTo>
                    <a:pt x="1620" y="377"/>
                    <a:pt x="1619" y="377"/>
                    <a:pt x="1619" y="378"/>
                  </a:cubicBezTo>
                  <a:cubicBezTo>
                    <a:pt x="1619" y="378"/>
                    <a:pt x="1619" y="378"/>
                    <a:pt x="1619" y="378"/>
                  </a:cubicBezTo>
                  <a:cubicBezTo>
                    <a:pt x="1620" y="378"/>
                    <a:pt x="1620" y="378"/>
                    <a:pt x="1620" y="378"/>
                  </a:cubicBezTo>
                  <a:cubicBezTo>
                    <a:pt x="1620" y="378"/>
                    <a:pt x="1620" y="378"/>
                    <a:pt x="1620" y="378"/>
                  </a:cubicBezTo>
                  <a:cubicBezTo>
                    <a:pt x="1620" y="378"/>
                    <a:pt x="1620" y="378"/>
                    <a:pt x="1620" y="377"/>
                  </a:cubicBezTo>
                  <a:cubicBezTo>
                    <a:pt x="1622" y="378"/>
                    <a:pt x="1622" y="379"/>
                    <a:pt x="1624" y="378"/>
                  </a:cubicBezTo>
                  <a:cubicBezTo>
                    <a:pt x="1624" y="380"/>
                    <a:pt x="1625" y="381"/>
                    <a:pt x="1624" y="383"/>
                  </a:cubicBezTo>
                  <a:cubicBezTo>
                    <a:pt x="1623" y="383"/>
                    <a:pt x="1623" y="383"/>
                    <a:pt x="1623" y="383"/>
                  </a:cubicBezTo>
                  <a:cubicBezTo>
                    <a:pt x="1623" y="383"/>
                    <a:pt x="1622" y="383"/>
                    <a:pt x="1622" y="383"/>
                  </a:cubicBezTo>
                  <a:cubicBezTo>
                    <a:pt x="1622" y="383"/>
                    <a:pt x="1622" y="383"/>
                    <a:pt x="1622" y="383"/>
                  </a:cubicBezTo>
                  <a:cubicBezTo>
                    <a:pt x="1621" y="382"/>
                    <a:pt x="1620" y="381"/>
                    <a:pt x="1619" y="381"/>
                  </a:cubicBezTo>
                  <a:cubicBezTo>
                    <a:pt x="1618" y="383"/>
                    <a:pt x="1616" y="384"/>
                    <a:pt x="1617" y="386"/>
                  </a:cubicBezTo>
                  <a:cubicBezTo>
                    <a:pt x="1618" y="384"/>
                    <a:pt x="1622" y="389"/>
                    <a:pt x="1623" y="386"/>
                  </a:cubicBezTo>
                  <a:cubicBezTo>
                    <a:pt x="1623" y="386"/>
                    <a:pt x="1623" y="386"/>
                    <a:pt x="1623" y="386"/>
                  </a:cubicBezTo>
                  <a:cubicBezTo>
                    <a:pt x="1624" y="385"/>
                    <a:pt x="1624" y="385"/>
                    <a:pt x="1624" y="385"/>
                  </a:cubicBezTo>
                  <a:cubicBezTo>
                    <a:pt x="1624" y="385"/>
                    <a:pt x="1624" y="385"/>
                    <a:pt x="1624" y="385"/>
                  </a:cubicBezTo>
                  <a:cubicBezTo>
                    <a:pt x="1624" y="385"/>
                    <a:pt x="1624" y="385"/>
                    <a:pt x="1624" y="385"/>
                  </a:cubicBezTo>
                  <a:cubicBezTo>
                    <a:pt x="1626" y="388"/>
                    <a:pt x="1631" y="384"/>
                    <a:pt x="1630" y="388"/>
                  </a:cubicBezTo>
                  <a:cubicBezTo>
                    <a:pt x="1634" y="389"/>
                    <a:pt x="1642" y="384"/>
                    <a:pt x="1646" y="384"/>
                  </a:cubicBezTo>
                  <a:cubicBezTo>
                    <a:pt x="1647" y="384"/>
                    <a:pt x="1647" y="386"/>
                    <a:pt x="1648" y="386"/>
                  </a:cubicBezTo>
                  <a:cubicBezTo>
                    <a:pt x="1649" y="386"/>
                    <a:pt x="1649" y="383"/>
                    <a:pt x="1650" y="383"/>
                  </a:cubicBezTo>
                  <a:cubicBezTo>
                    <a:pt x="1651" y="389"/>
                    <a:pt x="1654" y="381"/>
                    <a:pt x="1653" y="385"/>
                  </a:cubicBezTo>
                  <a:cubicBezTo>
                    <a:pt x="1656" y="382"/>
                    <a:pt x="1658" y="386"/>
                    <a:pt x="1663" y="385"/>
                  </a:cubicBezTo>
                  <a:cubicBezTo>
                    <a:pt x="1663" y="385"/>
                    <a:pt x="1664" y="383"/>
                    <a:pt x="1665" y="383"/>
                  </a:cubicBezTo>
                  <a:cubicBezTo>
                    <a:pt x="1665" y="383"/>
                    <a:pt x="1666" y="385"/>
                    <a:pt x="1667" y="385"/>
                  </a:cubicBezTo>
                  <a:cubicBezTo>
                    <a:pt x="1668" y="385"/>
                    <a:pt x="1667" y="383"/>
                    <a:pt x="1669" y="384"/>
                  </a:cubicBezTo>
                  <a:cubicBezTo>
                    <a:pt x="1669" y="384"/>
                    <a:pt x="1668" y="385"/>
                    <a:pt x="1669" y="385"/>
                  </a:cubicBezTo>
                  <a:cubicBezTo>
                    <a:pt x="1669" y="385"/>
                    <a:pt x="1670" y="384"/>
                    <a:pt x="1670" y="384"/>
                  </a:cubicBezTo>
                  <a:cubicBezTo>
                    <a:pt x="1671" y="383"/>
                    <a:pt x="1672" y="385"/>
                    <a:pt x="1672" y="386"/>
                  </a:cubicBezTo>
                  <a:cubicBezTo>
                    <a:pt x="1672" y="382"/>
                    <a:pt x="1677" y="384"/>
                    <a:pt x="1678" y="382"/>
                  </a:cubicBezTo>
                  <a:cubicBezTo>
                    <a:pt x="1677" y="385"/>
                    <a:pt x="1679" y="381"/>
                    <a:pt x="1680" y="383"/>
                  </a:cubicBezTo>
                  <a:cubicBezTo>
                    <a:pt x="1681" y="381"/>
                    <a:pt x="1691" y="379"/>
                    <a:pt x="1690" y="381"/>
                  </a:cubicBezTo>
                  <a:cubicBezTo>
                    <a:pt x="1695" y="379"/>
                    <a:pt x="1700" y="377"/>
                    <a:pt x="1704" y="381"/>
                  </a:cubicBezTo>
                  <a:cubicBezTo>
                    <a:pt x="1702" y="375"/>
                    <a:pt x="1712" y="378"/>
                    <a:pt x="1713" y="376"/>
                  </a:cubicBezTo>
                  <a:cubicBezTo>
                    <a:pt x="1714" y="378"/>
                    <a:pt x="1720" y="377"/>
                    <a:pt x="1722" y="376"/>
                  </a:cubicBezTo>
                  <a:cubicBezTo>
                    <a:pt x="1720" y="376"/>
                    <a:pt x="1721" y="375"/>
                    <a:pt x="1722" y="374"/>
                  </a:cubicBezTo>
                  <a:cubicBezTo>
                    <a:pt x="1722" y="376"/>
                    <a:pt x="1725" y="373"/>
                    <a:pt x="1726" y="376"/>
                  </a:cubicBezTo>
                  <a:cubicBezTo>
                    <a:pt x="1729" y="371"/>
                    <a:pt x="1733" y="374"/>
                    <a:pt x="1739" y="372"/>
                  </a:cubicBezTo>
                  <a:cubicBezTo>
                    <a:pt x="1739" y="374"/>
                    <a:pt x="1742" y="372"/>
                    <a:pt x="1743" y="373"/>
                  </a:cubicBezTo>
                  <a:cubicBezTo>
                    <a:pt x="1743" y="373"/>
                    <a:pt x="1742" y="372"/>
                    <a:pt x="1742" y="371"/>
                  </a:cubicBezTo>
                  <a:cubicBezTo>
                    <a:pt x="1744" y="373"/>
                    <a:pt x="1743" y="371"/>
                    <a:pt x="1745" y="370"/>
                  </a:cubicBezTo>
                  <a:cubicBezTo>
                    <a:pt x="1745" y="371"/>
                    <a:pt x="1744" y="373"/>
                    <a:pt x="1745" y="373"/>
                  </a:cubicBezTo>
                  <a:cubicBezTo>
                    <a:pt x="1745" y="372"/>
                    <a:pt x="1745" y="371"/>
                    <a:pt x="1746" y="371"/>
                  </a:cubicBezTo>
                  <a:cubicBezTo>
                    <a:pt x="1746" y="373"/>
                    <a:pt x="1748" y="372"/>
                    <a:pt x="1748" y="372"/>
                  </a:cubicBezTo>
                  <a:cubicBezTo>
                    <a:pt x="1747" y="369"/>
                    <a:pt x="1750" y="367"/>
                    <a:pt x="1751" y="370"/>
                  </a:cubicBezTo>
                  <a:cubicBezTo>
                    <a:pt x="1753" y="370"/>
                    <a:pt x="1752" y="367"/>
                    <a:pt x="1754" y="367"/>
                  </a:cubicBezTo>
                  <a:cubicBezTo>
                    <a:pt x="1760" y="370"/>
                    <a:pt x="1761" y="362"/>
                    <a:pt x="1768" y="360"/>
                  </a:cubicBezTo>
                  <a:cubicBezTo>
                    <a:pt x="1768" y="357"/>
                    <a:pt x="1771" y="355"/>
                    <a:pt x="1773" y="356"/>
                  </a:cubicBezTo>
                  <a:cubicBezTo>
                    <a:pt x="1773" y="353"/>
                    <a:pt x="1775" y="352"/>
                    <a:pt x="1778" y="351"/>
                  </a:cubicBezTo>
                  <a:cubicBezTo>
                    <a:pt x="1778" y="351"/>
                    <a:pt x="1778" y="351"/>
                    <a:pt x="1778" y="351"/>
                  </a:cubicBezTo>
                  <a:cubicBezTo>
                    <a:pt x="1778" y="351"/>
                    <a:pt x="1778" y="351"/>
                    <a:pt x="1778" y="351"/>
                  </a:cubicBezTo>
                  <a:cubicBezTo>
                    <a:pt x="1778" y="351"/>
                    <a:pt x="1779" y="351"/>
                    <a:pt x="1779" y="351"/>
                  </a:cubicBezTo>
                  <a:cubicBezTo>
                    <a:pt x="1779" y="351"/>
                    <a:pt x="1779" y="351"/>
                    <a:pt x="1779" y="351"/>
                  </a:cubicBezTo>
                  <a:cubicBezTo>
                    <a:pt x="1779" y="350"/>
                    <a:pt x="1778" y="350"/>
                    <a:pt x="1778" y="350"/>
                  </a:cubicBezTo>
                  <a:cubicBezTo>
                    <a:pt x="1778" y="350"/>
                    <a:pt x="1778" y="350"/>
                    <a:pt x="1778" y="350"/>
                  </a:cubicBezTo>
                  <a:cubicBezTo>
                    <a:pt x="1779" y="348"/>
                    <a:pt x="1782" y="349"/>
                    <a:pt x="1783" y="349"/>
                  </a:cubicBezTo>
                  <a:cubicBezTo>
                    <a:pt x="1785" y="348"/>
                    <a:pt x="1782" y="346"/>
                    <a:pt x="1784" y="346"/>
                  </a:cubicBezTo>
                  <a:cubicBezTo>
                    <a:pt x="1784" y="346"/>
                    <a:pt x="1784" y="346"/>
                    <a:pt x="1784" y="346"/>
                  </a:cubicBezTo>
                  <a:cubicBezTo>
                    <a:pt x="1784" y="346"/>
                    <a:pt x="1784" y="346"/>
                    <a:pt x="1785" y="346"/>
                  </a:cubicBezTo>
                  <a:cubicBezTo>
                    <a:pt x="1785" y="346"/>
                    <a:pt x="1785" y="346"/>
                    <a:pt x="1785" y="346"/>
                  </a:cubicBezTo>
                  <a:cubicBezTo>
                    <a:pt x="1785" y="345"/>
                    <a:pt x="1785" y="345"/>
                    <a:pt x="1785" y="345"/>
                  </a:cubicBezTo>
                  <a:cubicBezTo>
                    <a:pt x="1786" y="344"/>
                    <a:pt x="1786" y="346"/>
                    <a:pt x="1788" y="346"/>
                  </a:cubicBezTo>
                  <a:cubicBezTo>
                    <a:pt x="1787" y="341"/>
                    <a:pt x="1790" y="342"/>
                    <a:pt x="1792" y="342"/>
                  </a:cubicBezTo>
                  <a:cubicBezTo>
                    <a:pt x="1791" y="342"/>
                    <a:pt x="1793" y="342"/>
                    <a:pt x="1794" y="342"/>
                  </a:cubicBezTo>
                  <a:cubicBezTo>
                    <a:pt x="1795" y="341"/>
                    <a:pt x="1795" y="336"/>
                    <a:pt x="1796" y="340"/>
                  </a:cubicBezTo>
                  <a:cubicBezTo>
                    <a:pt x="1796" y="336"/>
                    <a:pt x="1799" y="336"/>
                    <a:pt x="1801" y="334"/>
                  </a:cubicBezTo>
                  <a:cubicBezTo>
                    <a:pt x="1801" y="335"/>
                    <a:pt x="1800" y="335"/>
                    <a:pt x="1801" y="336"/>
                  </a:cubicBezTo>
                  <a:cubicBezTo>
                    <a:pt x="1802" y="334"/>
                    <a:pt x="1803" y="333"/>
                    <a:pt x="1804" y="331"/>
                  </a:cubicBezTo>
                  <a:cubicBezTo>
                    <a:pt x="1804" y="333"/>
                    <a:pt x="1807" y="332"/>
                    <a:pt x="1807" y="330"/>
                  </a:cubicBezTo>
                  <a:cubicBezTo>
                    <a:pt x="1807" y="330"/>
                    <a:pt x="1807" y="330"/>
                    <a:pt x="1807" y="330"/>
                  </a:cubicBezTo>
                  <a:cubicBezTo>
                    <a:pt x="1807" y="330"/>
                    <a:pt x="1808" y="330"/>
                    <a:pt x="1808" y="330"/>
                  </a:cubicBezTo>
                  <a:cubicBezTo>
                    <a:pt x="1808" y="330"/>
                    <a:pt x="1808" y="330"/>
                    <a:pt x="1808" y="331"/>
                  </a:cubicBezTo>
                  <a:cubicBezTo>
                    <a:pt x="1808" y="332"/>
                    <a:pt x="1809" y="333"/>
                    <a:pt x="1809" y="334"/>
                  </a:cubicBezTo>
                  <a:cubicBezTo>
                    <a:pt x="1810" y="335"/>
                    <a:pt x="1810" y="335"/>
                    <a:pt x="1810" y="336"/>
                  </a:cubicBezTo>
                  <a:cubicBezTo>
                    <a:pt x="1809" y="337"/>
                    <a:pt x="1809" y="338"/>
                    <a:pt x="1808" y="339"/>
                  </a:cubicBezTo>
                  <a:cubicBezTo>
                    <a:pt x="1808" y="339"/>
                    <a:pt x="1808" y="340"/>
                    <a:pt x="1807" y="341"/>
                  </a:cubicBezTo>
                  <a:cubicBezTo>
                    <a:pt x="1807" y="341"/>
                    <a:pt x="1807" y="342"/>
                    <a:pt x="1807" y="342"/>
                  </a:cubicBezTo>
                  <a:cubicBezTo>
                    <a:pt x="1808" y="342"/>
                    <a:pt x="1808" y="342"/>
                    <a:pt x="1808" y="342"/>
                  </a:cubicBezTo>
                  <a:cubicBezTo>
                    <a:pt x="1808" y="342"/>
                    <a:pt x="1808" y="342"/>
                    <a:pt x="1808" y="342"/>
                  </a:cubicBezTo>
                  <a:cubicBezTo>
                    <a:pt x="1809" y="341"/>
                    <a:pt x="1810" y="340"/>
                    <a:pt x="1810" y="340"/>
                  </a:cubicBezTo>
                  <a:cubicBezTo>
                    <a:pt x="1810" y="339"/>
                    <a:pt x="1811" y="338"/>
                    <a:pt x="1811" y="337"/>
                  </a:cubicBezTo>
                  <a:cubicBezTo>
                    <a:pt x="1812" y="337"/>
                    <a:pt x="1812" y="337"/>
                    <a:pt x="1812" y="337"/>
                  </a:cubicBezTo>
                  <a:cubicBezTo>
                    <a:pt x="1812" y="336"/>
                    <a:pt x="1812" y="336"/>
                    <a:pt x="1812" y="336"/>
                  </a:cubicBezTo>
                  <a:cubicBezTo>
                    <a:pt x="1812" y="335"/>
                    <a:pt x="1811" y="334"/>
                    <a:pt x="1811" y="333"/>
                  </a:cubicBezTo>
                  <a:cubicBezTo>
                    <a:pt x="1810" y="332"/>
                    <a:pt x="1810" y="331"/>
                    <a:pt x="1810" y="330"/>
                  </a:cubicBezTo>
                  <a:cubicBezTo>
                    <a:pt x="1810" y="329"/>
                    <a:pt x="1810" y="329"/>
                    <a:pt x="1810" y="329"/>
                  </a:cubicBezTo>
                  <a:cubicBezTo>
                    <a:pt x="1809" y="329"/>
                    <a:pt x="1809" y="329"/>
                    <a:pt x="1809" y="329"/>
                  </a:cubicBezTo>
                  <a:cubicBezTo>
                    <a:pt x="1809" y="329"/>
                    <a:pt x="1809" y="329"/>
                    <a:pt x="1808" y="329"/>
                  </a:cubicBezTo>
                  <a:cubicBezTo>
                    <a:pt x="1808" y="329"/>
                    <a:pt x="1808" y="329"/>
                    <a:pt x="1808" y="329"/>
                  </a:cubicBezTo>
                  <a:cubicBezTo>
                    <a:pt x="1809" y="328"/>
                    <a:pt x="1809" y="328"/>
                    <a:pt x="1809" y="327"/>
                  </a:cubicBezTo>
                  <a:cubicBezTo>
                    <a:pt x="1809" y="328"/>
                    <a:pt x="1809" y="328"/>
                    <a:pt x="1809" y="328"/>
                  </a:cubicBezTo>
                  <a:cubicBezTo>
                    <a:pt x="1813" y="328"/>
                    <a:pt x="1819" y="326"/>
                    <a:pt x="1818" y="324"/>
                  </a:cubicBezTo>
                  <a:cubicBezTo>
                    <a:pt x="1816" y="326"/>
                    <a:pt x="1818" y="323"/>
                    <a:pt x="1818" y="321"/>
                  </a:cubicBezTo>
                  <a:cubicBezTo>
                    <a:pt x="1817" y="320"/>
                    <a:pt x="1815" y="320"/>
                    <a:pt x="1814" y="320"/>
                  </a:cubicBezTo>
                  <a:cubicBezTo>
                    <a:pt x="1812" y="318"/>
                    <a:pt x="1812" y="318"/>
                    <a:pt x="1812" y="318"/>
                  </a:cubicBezTo>
                  <a:cubicBezTo>
                    <a:pt x="1812" y="318"/>
                    <a:pt x="1812" y="318"/>
                    <a:pt x="1812" y="318"/>
                  </a:cubicBezTo>
                  <a:cubicBezTo>
                    <a:pt x="1812" y="318"/>
                    <a:pt x="1812" y="319"/>
                    <a:pt x="1812" y="319"/>
                  </a:cubicBezTo>
                  <a:cubicBezTo>
                    <a:pt x="1813" y="320"/>
                    <a:pt x="1813" y="320"/>
                    <a:pt x="1813" y="320"/>
                  </a:cubicBezTo>
                  <a:cubicBezTo>
                    <a:pt x="1811" y="321"/>
                    <a:pt x="1811" y="327"/>
                    <a:pt x="1809" y="324"/>
                  </a:cubicBezTo>
                  <a:cubicBezTo>
                    <a:pt x="1809" y="325"/>
                    <a:pt x="1809" y="325"/>
                    <a:pt x="1809" y="326"/>
                  </a:cubicBezTo>
                  <a:cubicBezTo>
                    <a:pt x="1809" y="326"/>
                    <a:pt x="1809" y="326"/>
                    <a:pt x="1809" y="326"/>
                  </a:cubicBezTo>
                  <a:cubicBezTo>
                    <a:pt x="1808" y="327"/>
                    <a:pt x="1808" y="327"/>
                    <a:pt x="1807" y="328"/>
                  </a:cubicBezTo>
                  <a:cubicBezTo>
                    <a:pt x="1807" y="327"/>
                    <a:pt x="1807" y="327"/>
                    <a:pt x="1807" y="327"/>
                  </a:cubicBezTo>
                  <a:cubicBezTo>
                    <a:pt x="1807" y="324"/>
                    <a:pt x="1802" y="325"/>
                    <a:pt x="1802" y="321"/>
                  </a:cubicBezTo>
                  <a:cubicBezTo>
                    <a:pt x="1805" y="319"/>
                    <a:pt x="1803" y="319"/>
                    <a:pt x="1807" y="318"/>
                  </a:cubicBezTo>
                  <a:cubicBezTo>
                    <a:pt x="1807" y="313"/>
                    <a:pt x="1809" y="312"/>
                    <a:pt x="1808" y="309"/>
                  </a:cubicBezTo>
                  <a:cubicBezTo>
                    <a:pt x="1806" y="310"/>
                    <a:pt x="1801" y="309"/>
                    <a:pt x="1802" y="311"/>
                  </a:cubicBezTo>
                  <a:cubicBezTo>
                    <a:pt x="1799" y="309"/>
                    <a:pt x="1795" y="312"/>
                    <a:pt x="1794" y="311"/>
                  </a:cubicBezTo>
                  <a:cubicBezTo>
                    <a:pt x="1795" y="309"/>
                    <a:pt x="1794" y="310"/>
                    <a:pt x="1793" y="308"/>
                  </a:cubicBezTo>
                  <a:cubicBezTo>
                    <a:pt x="1795" y="307"/>
                    <a:pt x="1796" y="300"/>
                    <a:pt x="1799" y="303"/>
                  </a:cubicBezTo>
                  <a:cubicBezTo>
                    <a:pt x="1800" y="300"/>
                    <a:pt x="1795" y="302"/>
                    <a:pt x="1797" y="297"/>
                  </a:cubicBezTo>
                  <a:cubicBezTo>
                    <a:pt x="1793" y="297"/>
                    <a:pt x="1792" y="295"/>
                    <a:pt x="1790" y="297"/>
                  </a:cubicBezTo>
                  <a:cubicBezTo>
                    <a:pt x="1792" y="292"/>
                    <a:pt x="1788" y="282"/>
                    <a:pt x="1793" y="285"/>
                  </a:cubicBezTo>
                  <a:cubicBezTo>
                    <a:pt x="1793" y="287"/>
                    <a:pt x="1793" y="287"/>
                    <a:pt x="1793" y="287"/>
                  </a:cubicBezTo>
                  <a:cubicBezTo>
                    <a:pt x="1793" y="287"/>
                    <a:pt x="1793" y="287"/>
                    <a:pt x="1794" y="287"/>
                  </a:cubicBezTo>
                  <a:cubicBezTo>
                    <a:pt x="1794" y="287"/>
                    <a:pt x="1794" y="287"/>
                    <a:pt x="1794" y="287"/>
                  </a:cubicBezTo>
                  <a:cubicBezTo>
                    <a:pt x="1794" y="285"/>
                    <a:pt x="1794" y="285"/>
                    <a:pt x="1794" y="285"/>
                  </a:cubicBezTo>
                  <a:cubicBezTo>
                    <a:pt x="1795" y="285"/>
                    <a:pt x="1795" y="285"/>
                    <a:pt x="1795" y="284"/>
                  </a:cubicBezTo>
                  <a:cubicBezTo>
                    <a:pt x="1797" y="285"/>
                    <a:pt x="1796" y="287"/>
                    <a:pt x="1795" y="288"/>
                  </a:cubicBezTo>
                  <a:cubicBezTo>
                    <a:pt x="1797" y="288"/>
                    <a:pt x="1800" y="289"/>
                    <a:pt x="1800" y="287"/>
                  </a:cubicBezTo>
                  <a:cubicBezTo>
                    <a:pt x="1800" y="284"/>
                    <a:pt x="1802" y="285"/>
                    <a:pt x="1805" y="282"/>
                  </a:cubicBezTo>
                  <a:cubicBezTo>
                    <a:pt x="1806" y="279"/>
                    <a:pt x="1803" y="280"/>
                    <a:pt x="1803" y="277"/>
                  </a:cubicBezTo>
                  <a:cubicBezTo>
                    <a:pt x="1805" y="274"/>
                    <a:pt x="1805" y="280"/>
                    <a:pt x="1806" y="277"/>
                  </a:cubicBezTo>
                  <a:cubicBezTo>
                    <a:pt x="1805" y="277"/>
                    <a:pt x="1806" y="276"/>
                    <a:pt x="1806" y="275"/>
                  </a:cubicBezTo>
                  <a:cubicBezTo>
                    <a:pt x="1806" y="275"/>
                    <a:pt x="1806" y="275"/>
                    <a:pt x="1806" y="275"/>
                  </a:cubicBezTo>
                  <a:cubicBezTo>
                    <a:pt x="1806" y="275"/>
                    <a:pt x="1807" y="275"/>
                    <a:pt x="1807" y="275"/>
                  </a:cubicBezTo>
                  <a:cubicBezTo>
                    <a:pt x="1807" y="275"/>
                    <a:pt x="1808" y="275"/>
                    <a:pt x="1809" y="275"/>
                  </a:cubicBezTo>
                  <a:cubicBezTo>
                    <a:pt x="1809" y="275"/>
                    <a:pt x="1809" y="275"/>
                    <a:pt x="1809" y="275"/>
                  </a:cubicBezTo>
                  <a:cubicBezTo>
                    <a:pt x="1810" y="276"/>
                    <a:pt x="1815" y="275"/>
                    <a:pt x="1816" y="273"/>
                  </a:cubicBezTo>
                  <a:cubicBezTo>
                    <a:pt x="1816" y="273"/>
                    <a:pt x="1816" y="273"/>
                    <a:pt x="1816" y="273"/>
                  </a:cubicBezTo>
                  <a:cubicBezTo>
                    <a:pt x="1818" y="275"/>
                    <a:pt x="1819" y="275"/>
                    <a:pt x="1821" y="276"/>
                  </a:cubicBezTo>
                  <a:cubicBezTo>
                    <a:pt x="1821" y="276"/>
                    <a:pt x="1821" y="276"/>
                    <a:pt x="1822" y="276"/>
                  </a:cubicBezTo>
                  <a:cubicBezTo>
                    <a:pt x="1822" y="275"/>
                    <a:pt x="1822" y="275"/>
                    <a:pt x="1822" y="275"/>
                  </a:cubicBezTo>
                  <a:cubicBezTo>
                    <a:pt x="1822" y="274"/>
                    <a:pt x="1822" y="274"/>
                    <a:pt x="1821" y="274"/>
                  </a:cubicBezTo>
                  <a:cubicBezTo>
                    <a:pt x="1819" y="274"/>
                    <a:pt x="1818" y="273"/>
                    <a:pt x="1817" y="272"/>
                  </a:cubicBezTo>
                  <a:cubicBezTo>
                    <a:pt x="1817" y="272"/>
                    <a:pt x="1817" y="272"/>
                    <a:pt x="1817" y="272"/>
                  </a:cubicBezTo>
                  <a:cubicBezTo>
                    <a:pt x="1815" y="270"/>
                    <a:pt x="1810" y="269"/>
                    <a:pt x="1809" y="272"/>
                  </a:cubicBezTo>
                  <a:cubicBezTo>
                    <a:pt x="1809" y="273"/>
                    <a:pt x="1809" y="273"/>
                    <a:pt x="1809" y="273"/>
                  </a:cubicBezTo>
                  <a:cubicBezTo>
                    <a:pt x="1808" y="272"/>
                    <a:pt x="1808" y="272"/>
                    <a:pt x="1808" y="271"/>
                  </a:cubicBezTo>
                  <a:cubicBezTo>
                    <a:pt x="1808" y="271"/>
                    <a:pt x="1808" y="271"/>
                    <a:pt x="1807" y="271"/>
                  </a:cubicBezTo>
                  <a:cubicBezTo>
                    <a:pt x="1807" y="271"/>
                    <a:pt x="1807" y="272"/>
                    <a:pt x="1807" y="272"/>
                  </a:cubicBezTo>
                  <a:cubicBezTo>
                    <a:pt x="1807" y="272"/>
                    <a:pt x="1808" y="273"/>
                    <a:pt x="1808" y="273"/>
                  </a:cubicBezTo>
                  <a:cubicBezTo>
                    <a:pt x="1808" y="273"/>
                    <a:pt x="1807" y="274"/>
                    <a:pt x="1807" y="274"/>
                  </a:cubicBezTo>
                  <a:cubicBezTo>
                    <a:pt x="1806" y="272"/>
                    <a:pt x="1806" y="271"/>
                    <a:pt x="1804" y="272"/>
                  </a:cubicBezTo>
                  <a:cubicBezTo>
                    <a:pt x="1805" y="270"/>
                    <a:pt x="1803" y="271"/>
                    <a:pt x="1803" y="269"/>
                  </a:cubicBezTo>
                  <a:cubicBezTo>
                    <a:pt x="1803" y="267"/>
                    <a:pt x="1805" y="267"/>
                    <a:pt x="1806" y="267"/>
                  </a:cubicBezTo>
                  <a:cubicBezTo>
                    <a:pt x="1804" y="271"/>
                    <a:pt x="1812" y="264"/>
                    <a:pt x="1807" y="269"/>
                  </a:cubicBezTo>
                  <a:cubicBezTo>
                    <a:pt x="1810" y="269"/>
                    <a:pt x="1810" y="266"/>
                    <a:pt x="1812" y="266"/>
                  </a:cubicBezTo>
                  <a:cubicBezTo>
                    <a:pt x="1812" y="267"/>
                    <a:pt x="1811" y="267"/>
                    <a:pt x="1812" y="268"/>
                  </a:cubicBezTo>
                  <a:cubicBezTo>
                    <a:pt x="1815" y="264"/>
                    <a:pt x="1818" y="272"/>
                    <a:pt x="1821" y="268"/>
                  </a:cubicBezTo>
                  <a:cubicBezTo>
                    <a:pt x="1820" y="268"/>
                    <a:pt x="1820" y="267"/>
                    <a:pt x="1819" y="267"/>
                  </a:cubicBezTo>
                  <a:cubicBezTo>
                    <a:pt x="1821" y="264"/>
                    <a:pt x="1827" y="266"/>
                    <a:pt x="1829" y="263"/>
                  </a:cubicBezTo>
                  <a:cubicBezTo>
                    <a:pt x="1829" y="263"/>
                    <a:pt x="1830" y="263"/>
                    <a:pt x="1830" y="263"/>
                  </a:cubicBezTo>
                  <a:cubicBezTo>
                    <a:pt x="1830" y="263"/>
                    <a:pt x="1830" y="263"/>
                    <a:pt x="1830" y="263"/>
                  </a:cubicBezTo>
                  <a:cubicBezTo>
                    <a:pt x="1830" y="263"/>
                    <a:pt x="1830" y="263"/>
                    <a:pt x="1831" y="263"/>
                  </a:cubicBezTo>
                  <a:cubicBezTo>
                    <a:pt x="1831" y="264"/>
                    <a:pt x="1831" y="264"/>
                    <a:pt x="1830" y="265"/>
                  </a:cubicBezTo>
                  <a:cubicBezTo>
                    <a:pt x="1833" y="266"/>
                    <a:pt x="1835" y="268"/>
                    <a:pt x="1837" y="267"/>
                  </a:cubicBezTo>
                  <a:cubicBezTo>
                    <a:pt x="1836" y="271"/>
                    <a:pt x="1842" y="278"/>
                    <a:pt x="1844" y="275"/>
                  </a:cubicBezTo>
                  <a:cubicBezTo>
                    <a:pt x="1844" y="275"/>
                    <a:pt x="1844" y="275"/>
                    <a:pt x="1844" y="275"/>
                  </a:cubicBezTo>
                  <a:cubicBezTo>
                    <a:pt x="1844" y="275"/>
                    <a:pt x="1845" y="275"/>
                    <a:pt x="1845" y="275"/>
                  </a:cubicBezTo>
                  <a:cubicBezTo>
                    <a:pt x="1846" y="275"/>
                    <a:pt x="1847" y="274"/>
                    <a:pt x="1848" y="274"/>
                  </a:cubicBezTo>
                  <a:cubicBezTo>
                    <a:pt x="1848" y="274"/>
                    <a:pt x="1848" y="274"/>
                    <a:pt x="1848" y="274"/>
                  </a:cubicBezTo>
                  <a:cubicBezTo>
                    <a:pt x="1848" y="274"/>
                    <a:pt x="1848" y="274"/>
                    <a:pt x="1848" y="274"/>
                  </a:cubicBezTo>
                  <a:cubicBezTo>
                    <a:pt x="1848" y="274"/>
                    <a:pt x="1849" y="274"/>
                    <a:pt x="1849" y="274"/>
                  </a:cubicBezTo>
                  <a:cubicBezTo>
                    <a:pt x="1850" y="273"/>
                    <a:pt x="1851" y="273"/>
                    <a:pt x="1852" y="273"/>
                  </a:cubicBezTo>
                  <a:cubicBezTo>
                    <a:pt x="1852" y="273"/>
                    <a:pt x="1853" y="273"/>
                    <a:pt x="1853" y="273"/>
                  </a:cubicBezTo>
                  <a:cubicBezTo>
                    <a:pt x="1853" y="272"/>
                    <a:pt x="1852" y="272"/>
                    <a:pt x="1852" y="272"/>
                  </a:cubicBezTo>
                  <a:cubicBezTo>
                    <a:pt x="1851" y="271"/>
                    <a:pt x="1850" y="271"/>
                    <a:pt x="1848" y="272"/>
                  </a:cubicBezTo>
                  <a:cubicBezTo>
                    <a:pt x="1848" y="270"/>
                    <a:pt x="1846" y="269"/>
                    <a:pt x="1844" y="268"/>
                  </a:cubicBezTo>
                  <a:cubicBezTo>
                    <a:pt x="1844" y="268"/>
                    <a:pt x="1844" y="267"/>
                    <a:pt x="1844" y="267"/>
                  </a:cubicBezTo>
                  <a:cubicBezTo>
                    <a:pt x="1844" y="267"/>
                    <a:pt x="1844" y="267"/>
                    <a:pt x="1844" y="267"/>
                  </a:cubicBezTo>
                  <a:cubicBezTo>
                    <a:pt x="1848" y="266"/>
                    <a:pt x="1849" y="267"/>
                    <a:pt x="1853" y="266"/>
                  </a:cubicBezTo>
                  <a:cubicBezTo>
                    <a:pt x="1853" y="266"/>
                    <a:pt x="1853" y="266"/>
                    <a:pt x="1853" y="266"/>
                  </a:cubicBezTo>
                  <a:cubicBezTo>
                    <a:pt x="1853" y="266"/>
                    <a:pt x="1853" y="266"/>
                    <a:pt x="1853" y="266"/>
                  </a:cubicBezTo>
                  <a:cubicBezTo>
                    <a:pt x="1853" y="267"/>
                    <a:pt x="1852" y="267"/>
                    <a:pt x="1853" y="268"/>
                  </a:cubicBezTo>
                  <a:cubicBezTo>
                    <a:pt x="1853" y="268"/>
                    <a:pt x="1853" y="268"/>
                    <a:pt x="1853" y="268"/>
                  </a:cubicBezTo>
                  <a:cubicBezTo>
                    <a:pt x="1853" y="269"/>
                    <a:pt x="1853" y="269"/>
                    <a:pt x="1853" y="269"/>
                  </a:cubicBezTo>
                  <a:cubicBezTo>
                    <a:pt x="1853" y="269"/>
                    <a:pt x="1854" y="269"/>
                    <a:pt x="1854" y="269"/>
                  </a:cubicBezTo>
                  <a:cubicBezTo>
                    <a:pt x="1854" y="269"/>
                    <a:pt x="1854" y="269"/>
                    <a:pt x="1854" y="268"/>
                  </a:cubicBezTo>
                  <a:cubicBezTo>
                    <a:pt x="1854" y="268"/>
                    <a:pt x="1854" y="268"/>
                    <a:pt x="1854" y="268"/>
                  </a:cubicBezTo>
                  <a:cubicBezTo>
                    <a:pt x="1854" y="267"/>
                    <a:pt x="1854" y="267"/>
                    <a:pt x="1854" y="267"/>
                  </a:cubicBezTo>
                  <a:cubicBezTo>
                    <a:pt x="1854" y="267"/>
                    <a:pt x="1854" y="267"/>
                    <a:pt x="1854" y="266"/>
                  </a:cubicBezTo>
                  <a:cubicBezTo>
                    <a:pt x="1854" y="266"/>
                    <a:pt x="1854" y="266"/>
                    <a:pt x="1854" y="266"/>
                  </a:cubicBezTo>
                  <a:cubicBezTo>
                    <a:pt x="1854" y="266"/>
                    <a:pt x="1854" y="266"/>
                    <a:pt x="1854" y="266"/>
                  </a:cubicBezTo>
                  <a:cubicBezTo>
                    <a:pt x="1856" y="265"/>
                    <a:pt x="1858" y="265"/>
                    <a:pt x="1860" y="266"/>
                  </a:cubicBezTo>
                  <a:cubicBezTo>
                    <a:pt x="1862" y="266"/>
                    <a:pt x="1864" y="267"/>
                    <a:pt x="1866" y="266"/>
                  </a:cubicBezTo>
                  <a:cubicBezTo>
                    <a:pt x="1866" y="267"/>
                    <a:pt x="1866" y="267"/>
                    <a:pt x="1866" y="267"/>
                  </a:cubicBezTo>
                  <a:cubicBezTo>
                    <a:pt x="1867" y="268"/>
                    <a:pt x="1874" y="268"/>
                    <a:pt x="1875" y="2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TextBox 25"/>
            <p:cNvSpPr txBox="1"/>
            <p:nvPr/>
          </p:nvSpPr>
          <p:spPr>
            <a:xfrm rot="1201245" flipH="1">
              <a:off x="11231" y="2320"/>
              <a:ext cx="2710" cy="1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ctr" fontAlgn="base"/>
              <a:r>
                <a:rPr lang="zh-CN" altLang="en-US" sz="44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逐浪湘教钢笔体" panose="03000509000000000000" charset="-122"/>
                  <a:ea typeface="逐浪湘教钢笔体" panose="03000509000000000000" charset="-122"/>
                  <a:sym typeface="微软雅黑" panose="020B0503020204020204" charset="-122"/>
                </a:rPr>
                <a:t>叁</a:t>
              </a:r>
              <a:endParaRPr lang="zh-CN" altLang="en-US" sz="4400" strike="noStrike" noProof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逐浪湘教钢笔体" panose="03000509000000000000" charset="-122"/>
                <a:ea typeface="逐浪湘教钢笔体" panose="03000509000000000000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19" name="TextBox 25"/>
            <p:cNvSpPr txBox="1"/>
            <p:nvPr/>
          </p:nvSpPr>
          <p:spPr>
            <a:xfrm rot="1201245" flipH="1">
              <a:off x="10876" y="4001"/>
              <a:ext cx="966" cy="499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2800" spc="600">
                  <a:latin typeface="方正思念成诗" panose="02010600010101010101" charset="-122"/>
                  <a:ea typeface="方正思念成诗" panose="02010600010101010101" charset="-122"/>
                </a:rPr>
                <a:t>网站特色与技术</a:t>
              </a:r>
              <a:endParaRPr lang="zh-CN" altLang="en-US" sz="2800" spc="600">
                <a:latin typeface="方正思念成诗" panose="02010600010101010101" charset="-122"/>
                <a:ea typeface="方正思念成诗" panose="02010600010101010101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2155" y="3620"/>
              <a:ext cx="243" cy="243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731" name="组合 3730"/>
          <p:cNvGrpSpPr/>
          <p:nvPr/>
        </p:nvGrpSpPr>
        <p:grpSpPr>
          <a:xfrm>
            <a:off x="8865235" y="310339"/>
            <a:ext cx="3226435" cy="1028800"/>
            <a:chOff x="997" y="1206"/>
            <a:chExt cx="9101" cy="2902"/>
          </a:xfrm>
        </p:grpSpPr>
        <p:pic>
          <p:nvPicPr>
            <p:cNvPr id="3733" name="图片 3732" descr="a194dce072"/>
            <p:cNvPicPr>
              <a:picLocks noChangeAspect="1"/>
            </p:cNvPicPr>
            <p:nvPr/>
          </p:nvPicPr>
          <p:blipFill>
            <a:blip r:embed="rId2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" y="3279"/>
              <a:ext cx="1582" cy="829"/>
            </a:xfrm>
            <a:prstGeom prst="rect">
              <a:avLst/>
            </a:prstGeom>
          </p:spPr>
        </p:pic>
        <p:pic>
          <p:nvPicPr>
            <p:cNvPr id="3734" name="图片 3733" descr="a194dce072"/>
            <p:cNvPicPr>
              <a:picLocks noChangeAspect="1"/>
            </p:cNvPicPr>
            <p:nvPr/>
          </p:nvPicPr>
          <p:blipFill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" y="1206"/>
              <a:ext cx="1119" cy="586"/>
            </a:xfrm>
            <a:prstGeom prst="rect">
              <a:avLst/>
            </a:prstGeom>
          </p:spPr>
        </p:pic>
      </p:grpSp>
      <p:sp>
        <p:nvSpPr>
          <p:cNvPr id="31" name="任意多边形: 形状 30"/>
          <p:cNvSpPr/>
          <p:nvPr/>
        </p:nvSpPr>
        <p:spPr>
          <a:xfrm>
            <a:off x="0" y="1881967"/>
            <a:ext cx="12438642" cy="3121577"/>
          </a:xfrm>
          <a:custGeom>
            <a:avLst/>
            <a:gdLst>
              <a:gd name="connsiteX0" fmla="*/ 11785855 w 12438642"/>
              <a:gd name="connsiteY0" fmla="*/ 0 h 3121577"/>
              <a:gd name="connsiteX1" fmla="*/ 11836574 w 12438642"/>
              <a:gd name="connsiteY1" fmla="*/ 0 h 3121577"/>
              <a:gd name="connsiteX2" fmla="*/ 11895096 w 12438642"/>
              <a:gd name="connsiteY2" fmla="*/ 11716 h 3121577"/>
              <a:gd name="connsiteX3" fmla="*/ 11891194 w 12438642"/>
              <a:gd name="connsiteY3" fmla="*/ 23432 h 3121577"/>
              <a:gd name="connsiteX4" fmla="*/ 11848278 w 12438642"/>
              <a:gd name="connsiteY4" fmla="*/ 23432 h 3121577"/>
              <a:gd name="connsiteX5" fmla="*/ 11836574 w 12438642"/>
              <a:gd name="connsiteY5" fmla="*/ 31243 h 3121577"/>
              <a:gd name="connsiteX6" fmla="*/ 11879490 w 12438642"/>
              <a:gd name="connsiteY6" fmla="*/ 42959 h 3121577"/>
              <a:gd name="connsiteX7" fmla="*/ 11941913 w 12438642"/>
              <a:gd name="connsiteY7" fmla="*/ 46864 h 3121577"/>
              <a:gd name="connsiteX8" fmla="*/ 12019942 w 12438642"/>
              <a:gd name="connsiteY8" fmla="*/ 58580 h 3121577"/>
              <a:gd name="connsiteX9" fmla="*/ 12016041 w 12438642"/>
              <a:gd name="connsiteY9" fmla="*/ 74201 h 3121577"/>
              <a:gd name="connsiteX10" fmla="*/ 11957519 w 12438642"/>
              <a:gd name="connsiteY10" fmla="*/ 82012 h 3121577"/>
              <a:gd name="connsiteX11" fmla="*/ 12004336 w 12438642"/>
              <a:gd name="connsiteY11" fmla="*/ 93728 h 3121577"/>
              <a:gd name="connsiteX12" fmla="*/ 12035548 w 12438642"/>
              <a:gd name="connsiteY12" fmla="*/ 105444 h 3121577"/>
              <a:gd name="connsiteX13" fmla="*/ 12070661 w 12438642"/>
              <a:gd name="connsiteY13" fmla="*/ 113254 h 3121577"/>
              <a:gd name="connsiteX14" fmla="*/ 12148690 w 12438642"/>
              <a:gd name="connsiteY14" fmla="*/ 136686 h 3121577"/>
              <a:gd name="connsiteX15" fmla="*/ 12117478 w 12438642"/>
              <a:gd name="connsiteY15" fmla="*/ 140592 h 3121577"/>
              <a:gd name="connsiteX16" fmla="*/ 12082365 w 12438642"/>
              <a:gd name="connsiteY16" fmla="*/ 144497 h 3121577"/>
              <a:gd name="connsiteX17" fmla="*/ 12097971 w 12438642"/>
              <a:gd name="connsiteY17" fmla="*/ 160118 h 3121577"/>
              <a:gd name="connsiteX18" fmla="*/ 12254029 w 12438642"/>
              <a:gd name="connsiteY18" fmla="*/ 206982 h 3121577"/>
              <a:gd name="connsiteX19" fmla="*/ 12172098 w 12438642"/>
              <a:gd name="connsiteY19" fmla="*/ 222604 h 3121577"/>
              <a:gd name="connsiteX20" fmla="*/ 12062858 w 12438642"/>
              <a:gd name="connsiteY20" fmla="*/ 226509 h 3121577"/>
              <a:gd name="connsiteX21" fmla="*/ 12047252 w 12438642"/>
              <a:gd name="connsiteY21" fmla="*/ 214793 h 3121577"/>
              <a:gd name="connsiteX22" fmla="*/ 12031646 w 12438642"/>
              <a:gd name="connsiteY22" fmla="*/ 226509 h 3121577"/>
              <a:gd name="connsiteX23" fmla="*/ 11957519 w 12438642"/>
              <a:gd name="connsiteY23" fmla="*/ 210887 h 3121577"/>
              <a:gd name="connsiteX24" fmla="*/ 11801461 w 12438642"/>
              <a:gd name="connsiteY24" fmla="*/ 164024 h 3121577"/>
              <a:gd name="connsiteX25" fmla="*/ 11781954 w 12438642"/>
              <a:gd name="connsiteY25" fmla="*/ 179645 h 3121577"/>
              <a:gd name="connsiteX26" fmla="*/ 11750742 w 12438642"/>
              <a:gd name="connsiteY26" fmla="*/ 187456 h 3121577"/>
              <a:gd name="connsiteX27" fmla="*/ 11641502 w 12438642"/>
              <a:gd name="connsiteY27" fmla="*/ 175740 h 3121577"/>
              <a:gd name="connsiteX28" fmla="*/ 11555670 w 12438642"/>
              <a:gd name="connsiteY28" fmla="*/ 167929 h 3121577"/>
              <a:gd name="connsiteX29" fmla="*/ 11411317 w 12438642"/>
              <a:gd name="connsiteY29" fmla="*/ 121065 h 3121577"/>
              <a:gd name="connsiteX30" fmla="*/ 11395711 w 12438642"/>
              <a:gd name="connsiteY30" fmla="*/ 136686 h 3121577"/>
              <a:gd name="connsiteX31" fmla="*/ 11411317 w 12438642"/>
              <a:gd name="connsiteY31" fmla="*/ 148402 h 3121577"/>
              <a:gd name="connsiteX32" fmla="*/ 11325485 w 12438642"/>
              <a:gd name="connsiteY32" fmla="*/ 132781 h 3121577"/>
              <a:gd name="connsiteX33" fmla="*/ 11181132 w 12438642"/>
              <a:gd name="connsiteY33" fmla="*/ 121065 h 3121577"/>
              <a:gd name="connsiteX34" fmla="*/ 11138216 w 12438642"/>
              <a:gd name="connsiteY34" fmla="*/ 132781 h 3121577"/>
              <a:gd name="connsiteX35" fmla="*/ 10865115 w 12438642"/>
              <a:gd name="connsiteY35" fmla="*/ 164024 h 3121577"/>
              <a:gd name="connsiteX36" fmla="*/ 10662240 w 12438642"/>
              <a:gd name="connsiteY36" fmla="*/ 187456 h 3121577"/>
              <a:gd name="connsiteX37" fmla="*/ 10311110 w 12438642"/>
              <a:gd name="connsiteY37" fmla="*/ 210887 h 3121577"/>
              <a:gd name="connsiteX38" fmla="*/ 10038009 w 12438642"/>
              <a:gd name="connsiteY38" fmla="*/ 226509 h 3121577"/>
              <a:gd name="connsiteX39" fmla="*/ 10018501 w 12438642"/>
              <a:gd name="connsiteY39" fmla="*/ 226509 h 3121577"/>
              <a:gd name="connsiteX40" fmla="*/ 9991191 w 12438642"/>
              <a:gd name="connsiteY40" fmla="*/ 226509 h 3121577"/>
              <a:gd name="connsiteX41" fmla="*/ 9924867 w 12438642"/>
              <a:gd name="connsiteY41" fmla="*/ 218698 h 3121577"/>
              <a:gd name="connsiteX42" fmla="*/ 9632258 w 12438642"/>
              <a:gd name="connsiteY42" fmla="*/ 230414 h 3121577"/>
              <a:gd name="connsiteX43" fmla="*/ 9316242 w 12438642"/>
              <a:gd name="connsiteY43" fmla="*/ 261657 h 3121577"/>
              <a:gd name="connsiteX44" fmla="*/ 8883181 w 12438642"/>
              <a:gd name="connsiteY44" fmla="*/ 308521 h 3121577"/>
              <a:gd name="connsiteX45" fmla="*/ 8773941 w 12438642"/>
              <a:gd name="connsiteY45" fmla="*/ 324142 h 3121577"/>
              <a:gd name="connsiteX46" fmla="*/ 8680306 w 12438642"/>
              <a:gd name="connsiteY46" fmla="*/ 335858 h 3121577"/>
              <a:gd name="connsiteX47" fmla="*/ 8500840 w 12438642"/>
              <a:gd name="connsiteY47" fmla="*/ 351479 h 3121577"/>
              <a:gd name="connsiteX48" fmla="*/ 8258950 w 12438642"/>
              <a:gd name="connsiteY48" fmla="*/ 378816 h 3121577"/>
              <a:gd name="connsiteX49" fmla="*/ 8098991 w 12438642"/>
              <a:gd name="connsiteY49" fmla="*/ 394438 h 3121577"/>
              <a:gd name="connsiteX50" fmla="*/ 8184823 w 12438642"/>
              <a:gd name="connsiteY50" fmla="*/ 371006 h 3121577"/>
              <a:gd name="connsiteX51" fmla="*/ 8481333 w 12438642"/>
              <a:gd name="connsiteY51" fmla="*/ 328047 h 3121577"/>
              <a:gd name="connsiteX52" fmla="*/ 8450121 w 12438642"/>
              <a:gd name="connsiteY52" fmla="*/ 324142 h 3121577"/>
              <a:gd name="connsiteX53" fmla="*/ 7892215 w 12438642"/>
              <a:gd name="connsiteY53" fmla="*/ 378816 h 3121577"/>
              <a:gd name="connsiteX54" fmla="*/ 7701044 w 12438642"/>
              <a:gd name="connsiteY54" fmla="*/ 406154 h 3121577"/>
              <a:gd name="connsiteX55" fmla="*/ 7474760 w 12438642"/>
              <a:gd name="connsiteY55" fmla="*/ 429586 h 3121577"/>
              <a:gd name="connsiteX56" fmla="*/ 7178251 w 12438642"/>
              <a:gd name="connsiteY56" fmla="*/ 449112 h 3121577"/>
              <a:gd name="connsiteX57" fmla="*/ 6202890 w 12438642"/>
              <a:gd name="connsiteY57" fmla="*/ 538935 h 3121577"/>
              <a:gd name="connsiteX58" fmla="*/ 5387488 w 12438642"/>
              <a:gd name="connsiteY58" fmla="*/ 589704 h 3121577"/>
              <a:gd name="connsiteX59" fmla="*/ 5028555 w 12438642"/>
              <a:gd name="connsiteY59" fmla="*/ 617041 h 3121577"/>
              <a:gd name="connsiteX60" fmla="*/ 5005147 w 12438642"/>
              <a:gd name="connsiteY60" fmla="*/ 628757 h 3121577"/>
              <a:gd name="connsiteX61" fmla="*/ 4934921 w 12438642"/>
              <a:gd name="connsiteY61" fmla="*/ 660000 h 3121577"/>
              <a:gd name="connsiteX62" fmla="*/ 4946625 w 12438642"/>
              <a:gd name="connsiteY62" fmla="*/ 667810 h 3121577"/>
              <a:gd name="connsiteX63" fmla="*/ 4950527 w 12438642"/>
              <a:gd name="connsiteY63" fmla="*/ 683432 h 3121577"/>
              <a:gd name="connsiteX64" fmla="*/ 4973935 w 12438642"/>
              <a:gd name="connsiteY64" fmla="*/ 699053 h 3121577"/>
              <a:gd name="connsiteX65" fmla="*/ 5012950 w 12438642"/>
              <a:gd name="connsiteY65" fmla="*/ 687337 h 3121577"/>
              <a:gd name="connsiteX66" fmla="*/ 5157303 w 12438642"/>
              <a:gd name="connsiteY66" fmla="*/ 675621 h 3121577"/>
              <a:gd name="connsiteX67" fmla="*/ 5126091 w 12438642"/>
              <a:gd name="connsiteY67" fmla="*/ 691242 h 3121577"/>
              <a:gd name="connsiteX68" fmla="*/ 5184613 w 12438642"/>
              <a:gd name="connsiteY68" fmla="*/ 695148 h 3121577"/>
              <a:gd name="connsiteX69" fmla="*/ 5266543 w 12438642"/>
              <a:gd name="connsiteY69" fmla="*/ 695148 h 3121577"/>
              <a:gd name="connsiteX70" fmla="*/ 5286051 w 12438642"/>
              <a:gd name="connsiteY70" fmla="*/ 695148 h 3121577"/>
              <a:gd name="connsiteX71" fmla="*/ 5328967 w 12438642"/>
              <a:gd name="connsiteY71" fmla="*/ 695148 h 3121577"/>
              <a:gd name="connsiteX72" fmla="*/ 5348474 w 12438642"/>
              <a:gd name="connsiteY72" fmla="*/ 687337 h 3121577"/>
              <a:gd name="connsiteX73" fmla="*/ 5356277 w 12438642"/>
              <a:gd name="connsiteY73" fmla="*/ 675621 h 3121577"/>
              <a:gd name="connsiteX74" fmla="*/ 5367981 w 12438642"/>
              <a:gd name="connsiteY74" fmla="*/ 695148 h 3121577"/>
              <a:gd name="connsiteX75" fmla="*/ 5426503 w 12438642"/>
              <a:gd name="connsiteY75" fmla="*/ 702958 h 3121577"/>
              <a:gd name="connsiteX76" fmla="*/ 5527940 w 12438642"/>
              <a:gd name="connsiteY76" fmla="*/ 687337 h 3121577"/>
              <a:gd name="connsiteX77" fmla="*/ 5687899 w 12438642"/>
              <a:gd name="connsiteY77" fmla="*/ 679526 h 3121577"/>
              <a:gd name="connsiteX78" fmla="*/ 5824450 w 12438642"/>
              <a:gd name="connsiteY78" fmla="*/ 671716 h 3121577"/>
              <a:gd name="connsiteX79" fmla="*/ 6097551 w 12438642"/>
              <a:gd name="connsiteY79" fmla="*/ 640473 h 3121577"/>
              <a:gd name="connsiteX80" fmla="*/ 6128762 w 12438642"/>
              <a:gd name="connsiteY80" fmla="*/ 632662 h 3121577"/>
              <a:gd name="connsiteX81" fmla="*/ 6163875 w 12438642"/>
              <a:gd name="connsiteY81" fmla="*/ 640473 h 3121577"/>
              <a:gd name="connsiteX82" fmla="*/ 6171678 w 12438642"/>
              <a:gd name="connsiteY82" fmla="*/ 652189 h 3121577"/>
              <a:gd name="connsiteX83" fmla="*/ 6179481 w 12438642"/>
              <a:gd name="connsiteY83" fmla="*/ 636568 h 3121577"/>
              <a:gd name="connsiteX84" fmla="*/ 6241904 w 12438642"/>
              <a:gd name="connsiteY84" fmla="*/ 632662 h 3121577"/>
              <a:gd name="connsiteX85" fmla="*/ 6284820 w 12438642"/>
              <a:gd name="connsiteY85" fmla="*/ 640473 h 3121577"/>
              <a:gd name="connsiteX86" fmla="*/ 6499400 w 12438642"/>
              <a:gd name="connsiteY86" fmla="*/ 620946 h 3121577"/>
              <a:gd name="connsiteX87" fmla="*/ 6682767 w 12438642"/>
              <a:gd name="connsiteY87" fmla="*/ 601420 h 3121577"/>
              <a:gd name="connsiteX88" fmla="*/ 6807614 w 12438642"/>
              <a:gd name="connsiteY88" fmla="*/ 585799 h 3121577"/>
              <a:gd name="connsiteX89" fmla="*/ 6975376 w 12438642"/>
              <a:gd name="connsiteY89" fmla="*/ 566272 h 3121577"/>
              <a:gd name="connsiteX90" fmla="*/ 7334308 w 12438642"/>
              <a:gd name="connsiteY90" fmla="*/ 538935 h 3121577"/>
              <a:gd name="connsiteX91" fmla="*/ 8048272 w 12438642"/>
              <a:gd name="connsiteY91" fmla="*/ 511597 h 3121577"/>
              <a:gd name="connsiteX92" fmla="*/ 8594475 w 12438642"/>
              <a:gd name="connsiteY92" fmla="*/ 519408 h 3121577"/>
              <a:gd name="connsiteX93" fmla="*/ 8621785 w 12438642"/>
              <a:gd name="connsiteY93" fmla="*/ 515503 h 3121577"/>
              <a:gd name="connsiteX94" fmla="*/ 8793448 w 12438642"/>
              <a:gd name="connsiteY94" fmla="*/ 499881 h 3121577"/>
              <a:gd name="connsiteX95" fmla="*/ 9004126 w 12438642"/>
              <a:gd name="connsiteY95" fmla="*/ 488165 h 3121577"/>
              <a:gd name="connsiteX96" fmla="*/ 9394270 w 12438642"/>
              <a:gd name="connsiteY96" fmla="*/ 476449 h 3121577"/>
              <a:gd name="connsiteX97" fmla="*/ 9878049 w 12438642"/>
              <a:gd name="connsiteY97" fmla="*/ 456923 h 3121577"/>
              <a:gd name="connsiteX98" fmla="*/ 10088727 w 12438642"/>
              <a:gd name="connsiteY98" fmla="*/ 441302 h 3121577"/>
              <a:gd name="connsiteX99" fmla="*/ 10330617 w 12438642"/>
              <a:gd name="connsiteY99" fmla="*/ 421775 h 3121577"/>
              <a:gd name="connsiteX100" fmla="*/ 10435956 w 12438642"/>
              <a:gd name="connsiteY100" fmla="*/ 413964 h 3121577"/>
              <a:gd name="connsiteX101" fmla="*/ 10533492 w 12438642"/>
              <a:gd name="connsiteY101" fmla="*/ 421775 h 3121577"/>
              <a:gd name="connsiteX102" fmla="*/ 10611521 w 12438642"/>
              <a:gd name="connsiteY102" fmla="*/ 429586 h 3121577"/>
              <a:gd name="connsiteX103" fmla="*/ 10966552 w 12438642"/>
              <a:gd name="connsiteY103" fmla="*/ 417870 h 3121577"/>
              <a:gd name="connsiteX104" fmla="*/ 11407415 w 12438642"/>
              <a:gd name="connsiteY104" fmla="*/ 406154 h 3121577"/>
              <a:gd name="connsiteX105" fmla="*/ 11785855 w 12438642"/>
              <a:gd name="connsiteY105" fmla="*/ 425680 h 3121577"/>
              <a:gd name="connsiteX106" fmla="*/ 11836574 w 12438642"/>
              <a:gd name="connsiteY106" fmla="*/ 456923 h 3121577"/>
              <a:gd name="connsiteX107" fmla="*/ 11871687 w 12438642"/>
              <a:gd name="connsiteY107" fmla="*/ 492071 h 3121577"/>
              <a:gd name="connsiteX108" fmla="*/ 11895096 w 12438642"/>
              <a:gd name="connsiteY108" fmla="*/ 511597 h 3121577"/>
              <a:gd name="connsiteX109" fmla="*/ 11926307 w 12438642"/>
              <a:gd name="connsiteY109" fmla="*/ 527219 h 3121577"/>
              <a:gd name="connsiteX110" fmla="*/ 12035548 w 12438642"/>
              <a:gd name="connsiteY110" fmla="*/ 546745 h 3121577"/>
              <a:gd name="connsiteX111" fmla="*/ 12199408 w 12438642"/>
              <a:gd name="connsiteY111" fmla="*/ 577988 h 3121577"/>
              <a:gd name="connsiteX112" fmla="*/ 12125281 w 12438642"/>
              <a:gd name="connsiteY112" fmla="*/ 581893 h 3121577"/>
              <a:gd name="connsiteX113" fmla="*/ 12062858 w 12438642"/>
              <a:gd name="connsiteY113" fmla="*/ 597514 h 3121577"/>
              <a:gd name="connsiteX114" fmla="*/ 11988730 w 12438642"/>
              <a:gd name="connsiteY114" fmla="*/ 609230 h 3121577"/>
              <a:gd name="connsiteX115" fmla="*/ 11895096 w 12438642"/>
              <a:gd name="connsiteY115" fmla="*/ 601420 h 3121577"/>
              <a:gd name="connsiteX116" fmla="*/ 11922406 w 12438642"/>
              <a:gd name="connsiteY116" fmla="*/ 628757 h 3121577"/>
              <a:gd name="connsiteX117" fmla="*/ 11973125 w 12438642"/>
              <a:gd name="connsiteY117" fmla="*/ 644378 h 3121577"/>
              <a:gd name="connsiteX118" fmla="*/ 11918504 w 12438642"/>
              <a:gd name="connsiteY118" fmla="*/ 644378 h 3121577"/>
              <a:gd name="connsiteX119" fmla="*/ 11863884 w 12438642"/>
              <a:gd name="connsiteY119" fmla="*/ 663905 h 3121577"/>
              <a:gd name="connsiteX120" fmla="*/ 11887293 w 12438642"/>
              <a:gd name="connsiteY120" fmla="*/ 695148 h 3121577"/>
              <a:gd name="connsiteX121" fmla="*/ 11910702 w 12438642"/>
              <a:gd name="connsiteY121" fmla="*/ 706864 h 3121577"/>
              <a:gd name="connsiteX122" fmla="*/ 11879490 w 12438642"/>
              <a:gd name="connsiteY122" fmla="*/ 706864 h 3121577"/>
              <a:gd name="connsiteX123" fmla="*/ 11875589 w 12438642"/>
              <a:gd name="connsiteY123" fmla="*/ 730295 h 3121577"/>
              <a:gd name="connsiteX124" fmla="*/ 11871687 w 12438642"/>
              <a:gd name="connsiteY124" fmla="*/ 757633 h 3121577"/>
              <a:gd name="connsiteX125" fmla="*/ 11817067 w 12438642"/>
              <a:gd name="connsiteY125" fmla="*/ 773254 h 3121577"/>
              <a:gd name="connsiteX126" fmla="*/ 11836574 w 12438642"/>
              <a:gd name="connsiteY126" fmla="*/ 808402 h 3121577"/>
              <a:gd name="connsiteX127" fmla="*/ 11859983 w 12438642"/>
              <a:gd name="connsiteY127" fmla="*/ 820118 h 3121577"/>
              <a:gd name="connsiteX128" fmla="*/ 12035548 w 12438642"/>
              <a:gd name="connsiteY128" fmla="*/ 847455 h 3121577"/>
              <a:gd name="connsiteX129" fmla="*/ 12347663 w 12438642"/>
              <a:gd name="connsiteY129" fmla="*/ 878698 h 3121577"/>
              <a:gd name="connsiteX130" fmla="*/ 12335959 w 12438642"/>
              <a:gd name="connsiteY130" fmla="*/ 894319 h 3121577"/>
              <a:gd name="connsiteX131" fmla="*/ 12328156 w 12438642"/>
              <a:gd name="connsiteY131" fmla="*/ 921656 h 3121577"/>
              <a:gd name="connsiteX132" fmla="*/ 12312550 w 12438642"/>
              <a:gd name="connsiteY132" fmla="*/ 956804 h 3121577"/>
              <a:gd name="connsiteX133" fmla="*/ 12328156 w 12438642"/>
              <a:gd name="connsiteY133" fmla="*/ 980236 h 3121577"/>
              <a:gd name="connsiteX134" fmla="*/ 12351565 w 12438642"/>
              <a:gd name="connsiteY134" fmla="*/ 1003668 h 3121577"/>
              <a:gd name="connsiteX135" fmla="*/ 12374973 w 12438642"/>
              <a:gd name="connsiteY135" fmla="*/ 1031005 h 3121577"/>
              <a:gd name="connsiteX136" fmla="*/ 12412037 w 12438642"/>
              <a:gd name="connsiteY136" fmla="*/ 1044186 h 3121577"/>
              <a:gd name="connsiteX137" fmla="*/ 12438642 w 12438642"/>
              <a:gd name="connsiteY137" fmla="*/ 1051544 h 3121577"/>
              <a:gd name="connsiteX138" fmla="*/ 12438642 w 12438642"/>
              <a:gd name="connsiteY138" fmla="*/ 1123983 h 3121577"/>
              <a:gd name="connsiteX139" fmla="*/ 12417524 w 12438642"/>
              <a:gd name="connsiteY139" fmla="*/ 1123269 h 3121577"/>
              <a:gd name="connsiteX140" fmla="*/ 12359368 w 12438642"/>
              <a:gd name="connsiteY140" fmla="*/ 1136449 h 3121577"/>
              <a:gd name="connsiteX141" fmla="*/ 12386678 w 12438642"/>
              <a:gd name="connsiteY141" fmla="*/ 1148165 h 3121577"/>
              <a:gd name="connsiteX142" fmla="*/ 12433495 w 12438642"/>
              <a:gd name="connsiteY142" fmla="*/ 1155976 h 3121577"/>
              <a:gd name="connsiteX143" fmla="*/ 12438642 w 12438642"/>
              <a:gd name="connsiteY143" fmla="*/ 1159398 h 3121577"/>
              <a:gd name="connsiteX144" fmla="*/ 12438642 w 12438642"/>
              <a:gd name="connsiteY144" fmla="*/ 1168531 h 3121577"/>
              <a:gd name="connsiteX145" fmla="*/ 12434043 w 12438642"/>
              <a:gd name="connsiteY145" fmla="*/ 1171902 h 3121577"/>
              <a:gd name="connsiteX146" fmla="*/ 12417889 w 12438642"/>
              <a:gd name="connsiteY146" fmla="*/ 1179408 h 3121577"/>
              <a:gd name="connsiteX147" fmla="*/ 12363269 w 12438642"/>
              <a:gd name="connsiteY147" fmla="*/ 1202840 h 3121577"/>
              <a:gd name="connsiteX148" fmla="*/ 12386678 w 12438642"/>
              <a:gd name="connsiteY148" fmla="*/ 1231153 h 3121577"/>
              <a:gd name="connsiteX149" fmla="*/ 12438642 w 12438642"/>
              <a:gd name="connsiteY149" fmla="*/ 1244491 h 3121577"/>
              <a:gd name="connsiteX150" fmla="*/ 12438642 w 12438642"/>
              <a:gd name="connsiteY150" fmla="*/ 1405757 h 3121577"/>
              <a:gd name="connsiteX151" fmla="*/ 12424229 w 12438642"/>
              <a:gd name="connsiteY151" fmla="*/ 1412873 h 3121577"/>
              <a:gd name="connsiteX152" fmla="*/ 12417889 w 12438642"/>
              <a:gd name="connsiteY152" fmla="*/ 1425443 h 3121577"/>
              <a:gd name="connsiteX153" fmla="*/ 12425692 w 12438642"/>
              <a:gd name="connsiteY153" fmla="*/ 1430813 h 3121577"/>
              <a:gd name="connsiteX154" fmla="*/ 12438642 w 12438642"/>
              <a:gd name="connsiteY154" fmla="*/ 1432434 h 3121577"/>
              <a:gd name="connsiteX155" fmla="*/ 12438642 w 12438642"/>
              <a:gd name="connsiteY155" fmla="*/ 1452342 h 3121577"/>
              <a:gd name="connsiteX156" fmla="*/ 12395700 w 12438642"/>
              <a:gd name="connsiteY156" fmla="*/ 1455404 h 3121577"/>
              <a:gd name="connsiteX157" fmla="*/ 12335959 w 12438642"/>
              <a:gd name="connsiteY157" fmla="*/ 1456685 h 3121577"/>
              <a:gd name="connsiteX158" fmla="*/ 12187704 w 12438642"/>
              <a:gd name="connsiteY158" fmla="*/ 1484023 h 3121577"/>
              <a:gd name="connsiteX159" fmla="*/ 12136985 w 12438642"/>
              <a:gd name="connsiteY159" fmla="*/ 1507455 h 3121577"/>
              <a:gd name="connsiteX160" fmla="*/ 12086266 w 12438642"/>
              <a:gd name="connsiteY160" fmla="*/ 1519171 h 3121577"/>
              <a:gd name="connsiteX161" fmla="*/ 12125281 w 12438642"/>
              <a:gd name="connsiteY161" fmla="*/ 1523076 h 3121577"/>
              <a:gd name="connsiteX162" fmla="*/ 12164295 w 12438642"/>
              <a:gd name="connsiteY162" fmla="*/ 1538697 h 3121577"/>
              <a:gd name="connsiteX163" fmla="*/ 12152591 w 12438642"/>
              <a:gd name="connsiteY163" fmla="*/ 1558224 h 3121577"/>
              <a:gd name="connsiteX164" fmla="*/ 12168197 w 12438642"/>
              <a:gd name="connsiteY164" fmla="*/ 1569940 h 3121577"/>
              <a:gd name="connsiteX165" fmla="*/ 12281339 w 12438642"/>
              <a:gd name="connsiteY165" fmla="*/ 1581656 h 3121577"/>
              <a:gd name="connsiteX166" fmla="*/ 12355466 w 12438642"/>
              <a:gd name="connsiteY166" fmla="*/ 1605088 h 3121577"/>
              <a:gd name="connsiteX167" fmla="*/ 12398382 w 12438642"/>
              <a:gd name="connsiteY167" fmla="*/ 1616804 h 3121577"/>
              <a:gd name="connsiteX168" fmla="*/ 12427704 w 12438642"/>
              <a:gd name="connsiteY168" fmla="*/ 1619794 h 3121577"/>
              <a:gd name="connsiteX169" fmla="*/ 12438642 w 12438642"/>
              <a:gd name="connsiteY169" fmla="*/ 1621835 h 3121577"/>
              <a:gd name="connsiteX170" fmla="*/ 12438642 w 12438642"/>
              <a:gd name="connsiteY170" fmla="*/ 1636669 h 3121577"/>
              <a:gd name="connsiteX171" fmla="*/ 12431057 w 12438642"/>
              <a:gd name="connsiteY171" fmla="*/ 1639747 h 3121577"/>
              <a:gd name="connsiteX172" fmla="*/ 12410086 w 12438642"/>
              <a:gd name="connsiteY172" fmla="*/ 1644141 h 3121577"/>
              <a:gd name="connsiteX173" fmla="*/ 12324255 w 12438642"/>
              <a:gd name="connsiteY173" fmla="*/ 1659762 h 3121577"/>
              <a:gd name="connsiteX174" fmla="*/ 12136985 w 12438642"/>
              <a:gd name="connsiteY174" fmla="*/ 1675384 h 3121577"/>
              <a:gd name="connsiteX175" fmla="*/ 11941913 w 12438642"/>
              <a:gd name="connsiteY175" fmla="*/ 1702721 h 3121577"/>
              <a:gd name="connsiteX176" fmla="*/ 11887293 w 12438642"/>
              <a:gd name="connsiteY176" fmla="*/ 1710531 h 3121577"/>
              <a:gd name="connsiteX177" fmla="*/ 11824870 w 12438642"/>
              <a:gd name="connsiteY177" fmla="*/ 1718342 h 3121577"/>
              <a:gd name="connsiteX178" fmla="*/ 11781954 w 12438642"/>
              <a:gd name="connsiteY178" fmla="*/ 1737869 h 3121577"/>
              <a:gd name="connsiteX179" fmla="*/ 11727334 w 12438642"/>
              <a:gd name="connsiteY179" fmla="*/ 1761301 h 3121577"/>
              <a:gd name="connsiteX180" fmla="*/ 11762447 w 12438642"/>
              <a:gd name="connsiteY180" fmla="*/ 1780827 h 3121577"/>
              <a:gd name="connsiteX181" fmla="*/ 11793658 w 12438642"/>
              <a:gd name="connsiteY181" fmla="*/ 1804259 h 3121577"/>
              <a:gd name="connsiteX182" fmla="*/ 11785855 w 12438642"/>
              <a:gd name="connsiteY182" fmla="*/ 1815975 h 3121577"/>
              <a:gd name="connsiteX183" fmla="*/ 11688319 w 12438642"/>
              <a:gd name="connsiteY183" fmla="*/ 1855028 h 3121577"/>
              <a:gd name="connsiteX184" fmla="*/ 11407415 w 12438642"/>
              <a:gd name="connsiteY184" fmla="*/ 1921419 h 3121577"/>
              <a:gd name="connsiteX185" fmla="*/ 11454233 w 12438642"/>
              <a:gd name="connsiteY185" fmla="*/ 1917514 h 3121577"/>
              <a:gd name="connsiteX186" fmla="*/ 11512754 w 12438642"/>
              <a:gd name="connsiteY186" fmla="*/ 1913608 h 3121577"/>
              <a:gd name="connsiteX187" fmla="*/ 11458134 w 12438642"/>
              <a:gd name="connsiteY187" fmla="*/ 1929230 h 3121577"/>
              <a:gd name="connsiteX188" fmla="*/ 11384007 w 12438642"/>
              <a:gd name="connsiteY188" fmla="*/ 1929230 h 3121577"/>
              <a:gd name="connsiteX189" fmla="*/ 11372302 w 12438642"/>
              <a:gd name="connsiteY189" fmla="*/ 1933135 h 3121577"/>
              <a:gd name="connsiteX190" fmla="*/ 11259160 w 12438642"/>
              <a:gd name="connsiteY190" fmla="*/ 1960472 h 3121577"/>
              <a:gd name="connsiteX191" fmla="*/ 11099201 w 12438642"/>
              <a:gd name="connsiteY191" fmla="*/ 1976093 h 3121577"/>
              <a:gd name="connsiteX192" fmla="*/ 11118708 w 12438642"/>
              <a:gd name="connsiteY192" fmla="*/ 1983904 h 3121577"/>
              <a:gd name="connsiteX193" fmla="*/ 11185033 w 12438642"/>
              <a:gd name="connsiteY193" fmla="*/ 1972188 h 3121577"/>
              <a:gd name="connsiteX194" fmla="*/ 11220146 w 12438642"/>
              <a:gd name="connsiteY194" fmla="*/ 1976093 h 3121577"/>
              <a:gd name="connsiteX195" fmla="*/ 10947045 w 12438642"/>
              <a:gd name="connsiteY195" fmla="*/ 2026863 h 3121577"/>
              <a:gd name="connsiteX196" fmla="*/ 10865115 w 12438642"/>
              <a:gd name="connsiteY196" fmla="*/ 2038579 h 3121577"/>
              <a:gd name="connsiteX197" fmla="*/ 10837805 w 12438642"/>
              <a:gd name="connsiteY197" fmla="*/ 2046389 h 3121577"/>
              <a:gd name="connsiteX198" fmla="*/ 10818297 w 12438642"/>
              <a:gd name="connsiteY198" fmla="*/ 2058105 h 3121577"/>
              <a:gd name="connsiteX199" fmla="*/ 10911932 w 12438642"/>
              <a:gd name="connsiteY199" fmla="*/ 2050294 h 3121577"/>
              <a:gd name="connsiteX200" fmla="*/ 11052384 w 12438642"/>
              <a:gd name="connsiteY200" fmla="*/ 2042484 h 3121577"/>
              <a:gd name="connsiteX201" fmla="*/ 11348894 w 12438642"/>
              <a:gd name="connsiteY201" fmla="*/ 2007336 h 3121577"/>
              <a:gd name="connsiteX202" fmla="*/ 11344992 w 12438642"/>
              <a:gd name="connsiteY202" fmla="*/ 1999525 h 3121577"/>
              <a:gd name="connsiteX203" fmla="*/ 11380105 w 12438642"/>
              <a:gd name="connsiteY203" fmla="*/ 2007336 h 3121577"/>
              <a:gd name="connsiteX204" fmla="*/ 11434725 w 12438642"/>
              <a:gd name="connsiteY204" fmla="*/ 2007336 h 3121577"/>
              <a:gd name="connsiteX205" fmla="*/ 11543966 w 12438642"/>
              <a:gd name="connsiteY205" fmla="*/ 1991715 h 3121577"/>
              <a:gd name="connsiteX206" fmla="*/ 11625896 w 12438642"/>
              <a:gd name="connsiteY206" fmla="*/ 1976093 h 3121577"/>
              <a:gd name="connsiteX207" fmla="*/ 11664911 w 12438642"/>
              <a:gd name="connsiteY207" fmla="*/ 1968283 h 3121577"/>
              <a:gd name="connsiteX208" fmla="*/ 11742939 w 12438642"/>
              <a:gd name="connsiteY208" fmla="*/ 1956567 h 3121577"/>
              <a:gd name="connsiteX209" fmla="*/ 11817067 w 12438642"/>
              <a:gd name="connsiteY209" fmla="*/ 1972188 h 3121577"/>
              <a:gd name="connsiteX210" fmla="*/ 11742939 w 12438642"/>
              <a:gd name="connsiteY210" fmla="*/ 2007336 h 3121577"/>
              <a:gd name="connsiteX211" fmla="*/ 11668812 w 12438642"/>
              <a:gd name="connsiteY211" fmla="*/ 2022957 h 3121577"/>
              <a:gd name="connsiteX212" fmla="*/ 11579079 w 12438642"/>
              <a:gd name="connsiteY212" fmla="*/ 2038579 h 3121577"/>
              <a:gd name="connsiteX213" fmla="*/ 11434725 w 12438642"/>
              <a:gd name="connsiteY213" fmla="*/ 2058105 h 3121577"/>
              <a:gd name="connsiteX214" fmla="*/ 11274766 w 12438642"/>
              <a:gd name="connsiteY214" fmla="*/ 2085442 h 3121577"/>
              <a:gd name="connsiteX215" fmla="*/ 11247456 w 12438642"/>
              <a:gd name="connsiteY215" fmla="*/ 2104969 h 3121577"/>
              <a:gd name="connsiteX216" fmla="*/ 11344992 w 12438642"/>
              <a:gd name="connsiteY216" fmla="*/ 2108874 h 3121577"/>
              <a:gd name="connsiteX217" fmla="*/ 11512754 w 12438642"/>
              <a:gd name="connsiteY217" fmla="*/ 2093253 h 3121577"/>
              <a:gd name="connsiteX218" fmla="*/ 11621995 w 12438642"/>
              <a:gd name="connsiteY218" fmla="*/ 2085442 h 3121577"/>
              <a:gd name="connsiteX219" fmla="*/ 11633699 w 12438642"/>
              <a:gd name="connsiteY219" fmla="*/ 2093253 h 3121577"/>
              <a:gd name="connsiteX220" fmla="*/ 11684418 w 12438642"/>
              <a:gd name="connsiteY220" fmla="*/ 2101064 h 3121577"/>
              <a:gd name="connsiteX221" fmla="*/ 11735137 w 12438642"/>
              <a:gd name="connsiteY221" fmla="*/ 2101064 h 3121577"/>
              <a:gd name="connsiteX222" fmla="*/ 11774151 w 12438642"/>
              <a:gd name="connsiteY222" fmla="*/ 2104969 h 3121577"/>
              <a:gd name="connsiteX223" fmla="*/ 11817067 w 12438642"/>
              <a:gd name="connsiteY223" fmla="*/ 2132306 h 3121577"/>
              <a:gd name="connsiteX224" fmla="*/ 11871687 w 12438642"/>
              <a:gd name="connsiteY224" fmla="*/ 2140117 h 3121577"/>
              <a:gd name="connsiteX225" fmla="*/ 11930209 w 12438642"/>
              <a:gd name="connsiteY225" fmla="*/ 2140117 h 3121577"/>
              <a:gd name="connsiteX226" fmla="*/ 11898997 w 12438642"/>
              <a:gd name="connsiteY226" fmla="*/ 2155738 h 3121577"/>
              <a:gd name="connsiteX227" fmla="*/ 11844377 w 12438642"/>
              <a:gd name="connsiteY227" fmla="*/ 2171359 h 3121577"/>
              <a:gd name="connsiteX228" fmla="*/ 11805363 w 12438642"/>
              <a:gd name="connsiteY228" fmla="*/ 2190886 h 3121577"/>
              <a:gd name="connsiteX229" fmla="*/ 11797560 w 12438642"/>
              <a:gd name="connsiteY229" fmla="*/ 2210413 h 3121577"/>
              <a:gd name="connsiteX230" fmla="*/ 11809264 w 12438642"/>
              <a:gd name="connsiteY230" fmla="*/ 2218223 h 3121577"/>
              <a:gd name="connsiteX231" fmla="*/ 11793658 w 12438642"/>
              <a:gd name="connsiteY231" fmla="*/ 2226034 h 3121577"/>
              <a:gd name="connsiteX232" fmla="*/ 11778052 w 12438642"/>
              <a:gd name="connsiteY232" fmla="*/ 2237750 h 3121577"/>
              <a:gd name="connsiteX233" fmla="*/ 11856081 w 12438642"/>
              <a:gd name="connsiteY233" fmla="*/ 2249466 h 3121577"/>
              <a:gd name="connsiteX234" fmla="*/ 11926307 w 12438642"/>
              <a:gd name="connsiteY234" fmla="*/ 2257277 h 3121577"/>
              <a:gd name="connsiteX235" fmla="*/ 11945815 w 12438642"/>
              <a:gd name="connsiteY235" fmla="*/ 2272898 h 3121577"/>
              <a:gd name="connsiteX236" fmla="*/ 11969223 w 12438642"/>
              <a:gd name="connsiteY236" fmla="*/ 2261182 h 3121577"/>
              <a:gd name="connsiteX237" fmla="*/ 12023843 w 12438642"/>
              <a:gd name="connsiteY237" fmla="*/ 2261182 h 3121577"/>
              <a:gd name="connsiteX238" fmla="*/ 12382776 w 12438642"/>
              <a:gd name="connsiteY238" fmla="*/ 2237750 h 3121577"/>
              <a:gd name="connsiteX239" fmla="*/ 12371072 w 12438642"/>
              <a:gd name="connsiteY239" fmla="*/ 2249466 h 3121577"/>
              <a:gd name="connsiteX240" fmla="*/ 12332057 w 12438642"/>
              <a:gd name="connsiteY240" fmla="*/ 2280708 h 3121577"/>
              <a:gd name="connsiteX241" fmla="*/ 12300846 w 12438642"/>
              <a:gd name="connsiteY241" fmla="*/ 2292424 h 3121577"/>
              <a:gd name="connsiteX242" fmla="*/ 12261831 w 12438642"/>
              <a:gd name="connsiteY242" fmla="*/ 2308046 h 3121577"/>
              <a:gd name="connsiteX243" fmla="*/ 12226718 w 12438642"/>
              <a:gd name="connsiteY243" fmla="*/ 2323667 h 3121577"/>
              <a:gd name="connsiteX244" fmla="*/ 12207211 w 12438642"/>
              <a:gd name="connsiteY244" fmla="*/ 2335383 h 3121577"/>
              <a:gd name="connsiteX245" fmla="*/ 12179901 w 12438642"/>
              <a:gd name="connsiteY245" fmla="*/ 2351004 h 3121577"/>
              <a:gd name="connsiteX246" fmla="*/ 12051153 w 12438642"/>
              <a:gd name="connsiteY246" fmla="*/ 2409584 h 3121577"/>
              <a:gd name="connsiteX247" fmla="*/ 12094069 w 12438642"/>
              <a:gd name="connsiteY247" fmla="*/ 2421300 h 3121577"/>
              <a:gd name="connsiteX248" fmla="*/ 12129182 w 12438642"/>
              <a:gd name="connsiteY248" fmla="*/ 2429111 h 3121577"/>
              <a:gd name="connsiteX249" fmla="*/ 11969223 w 12438642"/>
              <a:gd name="connsiteY249" fmla="*/ 2475975 h 3121577"/>
              <a:gd name="connsiteX250" fmla="*/ 11785855 w 12438642"/>
              <a:gd name="connsiteY250" fmla="*/ 2530649 h 3121577"/>
              <a:gd name="connsiteX251" fmla="*/ 11859983 w 12438642"/>
              <a:gd name="connsiteY251" fmla="*/ 2538460 h 3121577"/>
              <a:gd name="connsiteX252" fmla="*/ 11934110 w 12438642"/>
              <a:gd name="connsiteY252" fmla="*/ 2550176 h 3121577"/>
              <a:gd name="connsiteX253" fmla="*/ 11922406 w 12438642"/>
              <a:gd name="connsiteY253" fmla="*/ 2554081 h 3121577"/>
              <a:gd name="connsiteX254" fmla="*/ 11906800 w 12438642"/>
              <a:gd name="connsiteY254" fmla="*/ 2565797 h 3121577"/>
              <a:gd name="connsiteX255" fmla="*/ 11817067 w 12438642"/>
              <a:gd name="connsiteY255" fmla="*/ 2608756 h 3121577"/>
              <a:gd name="connsiteX256" fmla="*/ 11696122 w 12438642"/>
              <a:gd name="connsiteY256" fmla="*/ 2639998 h 3121577"/>
              <a:gd name="connsiteX257" fmla="*/ 11723432 w 12438642"/>
              <a:gd name="connsiteY257" fmla="*/ 2659525 h 3121577"/>
              <a:gd name="connsiteX258" fmla="*/ 11785855 w 12438642"/>
              <a:gd name="connsiteY258" fmla="*/ 2663430 h 3121577"/>
              <a:gd name="connsiteX259" fmla="*/ 11844377 w 12438642"/>
              <a:gd name="connsiteY259" fmla="*/ 2636093 h 3121577"/>
              <a:gd name="connsiteX260" fmla="*/ 11891194 w 12438642"/>
              <a:gd name="connsiteY260" fmla="*/ 2624377 h 3121577"/>
              <a:gd name="connsiteX261" fmla="*/ 11941913 w 12438642"/>
              <a:gd name="connsiteY261" fmla="*/ 2651714 h 3121577"/>
              <a:gd name="connsiteX262" fmla="*/ 11977026 w 12438642"/>
              <a:gd name="connsiteY262" fmla="*/ 2663430 h 3121577"/>
              <a:gd name="connsiteX263" fmla="*/ 12035548 w 12438642"/>
              <a:gd name="connsiteY263" fmla="*/ 2682957 h 3121577"/>
              <a:gd name="connsiteX264" fmla="*/ 12226718 w 12438642"/>
              <a:gd name="connsiteY264" fmla="*/ 2667335 h 3121577"/>
              <a:gd name="connsiteX265" fmla="*/ 12343762 w 12438642"/>
              <a:gd name="connsiteY265" fmla="*/ 2659525 h 3121577"/>
              <a:gd name="connsiteX266" fmla="*/ 12339860 w 12438642"/>
              <a:gd name="connsiteY266" fmla="*/ 2682957 h 3121577"/>
              <a:gd name="connsiteX267" fmla="*/ 12312550 w 12438642"/>
              <a:gd name="connsiteY267" fmla="*/ 2702483 h 3121577"/>
              <a:gd name="connsiteX268" fmla="*/ 12378875 w 12438642"/>
              <a:gd name="connsiteY268" fmla="*/ 2710294 h 3121577"/>
              <a:gd name="connsiteX269" fmla="*/ 12433983 w 12438642"/>
              <a:gd name="connsiteY269" fmla="*/ 2702484 h 3121577"/>
              <a:gd name="connsiteX270" fmla="*/ 12438642 w 12438642"/>
              <a:gd name="connsiteY270" fmla="*/ 2701543 h 3121577"/>
              <a:gd name="connsiteX271" fmla="*/ 12438642 w 12438642"/>
              <a:gd name="connsiteY271" fmla="*/ 2713970 h 3121577"/>
              <a:gd name="connsiteX272" fmla="*/ 12437396 w 12438642"/>
              <a:gd name="connsiteY272" fmla="*/ 2714199 h 3121577"/>
              <a:gd name="connsiteX273" fmla="*/ 12413988 w 12438642"/>
              <a:gd name="connsiteY273" fmla="*/ 2729821 h 3121577"/>
              <a:gd name="connsiteX274" fmla="*/ 12386678 w 12438642"/>
              <a:gd name="connsiteY274" fmla="*/ 2749347 h 3121577"/>
              <a:gd name="connsiteX275" fmla="*/ 12234521 w 12438642"/>
              <a:gd name="connsiteY275" fmla="*/ 2772779 h 3121577"/>
              <a:gd name="connsiteX276" fmla="*/ 12179901 w 12438642"/>
              <a:gd name="connsiteY276" fmla="*/ 2784495 h 3121577"/>
              <a:gd name="connsiteX277" fmla="*/ 12156492 w 12438642"/>
              <a:gd name="connsiteY277" fmla="*/ 2800116 h 3121577"/>
              <a:gd name="connsiteX278" fmla="*/ 12070661 w 12438642"/>
              <a:gd name="connsiteY278" fmla="*/ 2846980 h 3121577"/>
              <a:gd name="connsiteX279" fmla="*/ 12027745 w 12438642"/>
              <a:gd name="connsiteY279" fmla="*/ 2862602 h 3121577"/>
              <a:gd name="connsiteX280" fmla="*/ 12273536 w 12438642"/>
              <a:gd name="connsiteY280" fmla="*/ 2807927 h 3121577"/>
              <a:gd name="connsiteX281" fmla="*/ 12277437 w 12438642"/>
              <a:gd name="connsiteY281" fmla="*/ 2819643 h 3121577"/>
              <a:gd name="connsiteX282" fmla="*/ 12277437 w 12438642"/>
              <a:gd name="connsiteY282" fmla="*/ 2846980 h 3121577"/>
              <a:gd name="connsiteX283" fmla="*/ 12187704 w 12438642"/>
              <a:gd name="connsiteY283" fmla="*/ 2901655 h 3121577"/>
              <a:gd name="connsiteX284" fmla="*/ 12133084 w 12438642"/>
              <a:gd name="connsiteY284" fmla="*/ 2940708 h 3121577"/>
              <a:gd name="connsiteX285" fmla="*/ 12140887 w 12438642"/>
              <a:gd name="connsiteY285" fmla="*/ 2948519 h 3121577"/>
              <a:gd name="connsiteX286" fmla="*/ 12101872 w 12438642"/>
              <a:gd name="connsiteY286" fmla="*/ 2964140 h 3121577"/>
              <a:gd name="connsiteX287" fmla="*/ 12121379 w 12438642"/>
              <a:gd name="connsiteY287" fmla="*/ 2979761 h 3121577"/>
              <a:gd name="connsiteX288" fmla="*/ 12168197 w 12438642"/>
              <a:gd name="connsiteY288" fmla="*/ 2968045 h 3121577"/>
              <a:gd name="connsiteX289" fmla="*/ 12176000 w 12438642"/>
              <a:gd name="connsiteY289" fmla="*/ 2983667 h 3121577"/>
              <a:gd name="connsiteX290" fmla="*/ 12172098 w 12438642"/>
              <a:gd name="connsiteY290" fmla="*/ 3007098 h 3121577"/>
              <a:gd name="connsiteX291" fmla="*/ 11621995 w 12438642"/>
              <a:gd name="connsiteY291" fmla="*/ 3042246 h 3121577"/>
              <a:gd name="connsiteX292" fmla="*/ 11294273 w 12438642"/>
              <a:gd name="connsiteY292" fmla="*/ 3034436 h 3121577"/>
              <a:gd name="connsiteX293" fmla="*/ 10755874 w 12438642"/>
              <a:gd name="connsiteY293" fmla="*/ 3046152 h 3121577"/>
              <a:gd name="connsiteX294" fmla="*/ 10369631 w 12438642"/>
              <a:gd name="connsiteY294" fmla="*/ 3053962 h 3121577"/>
              <a:gd name="connsiteX295" fmla="*/ 10728564 w 12438642"/>
              <a:gd name="connsiteY295" fmla="*/ 3061773 h 3121577"/>
              <a:gd name="connsiteX296" fmla="*/ 10779283 w 12438642"/>
              <a:gd name="connsiteY296" fmla="*/ 3069584 h 3121577"/>
              <a:gd name="connsiteX297" fmla="*/ 10623225 w 12438642"/>
              <a:gd name="connsiteY297" fmla="*/ 3081300 h 3121577"/>
              <a:gd name="connsiteX298" fmla="*/ 9495708 w 12438642"/>
              <a:gd name="connsiteY298" fmla="*/ 3069584 h 3121577"/>
              <a:gd name="connsiteX299" fmla="*/ 9909261 w 12438642"/>
              <a:gd name="connsiteY299" fmla="*/ 3061773 h 3121577"/>
              <a:gd name="connsiteX300" fmla="*/ 10256489 w 12438642"/>
              <a:gd name="connsiteY300" fmla="*/ 3053962 h 3121577"/>
              <a:gd name="connsiteX301" fmla="*/ 9878049 w 12438642"/>
              <a:gd name="connsiteY301" fmla="*/ 3042246 h 3121577"/>
              <a:gd name="connsiteX302" fmla="*/ 9277227 w 12438642"/>
              <a:gd name="connsiteY302" fmla="*/ 3011004 h 3121577"/>
              <a:gd name="connsiteX303" fmla="*/ 9312340 w 12438642"/>
              <a:gd name="connsiteY303" fmla="*/ 3007098 h 3121577"/>
              <a:gd name="connsiteX304" fmla="*/ 9386468 w 12438642"/>
              <a:gd name="connsiteY304" fmla="*/ 3014909 h 3121577"/>
              <a:gd name="connsiteX305" fmla="*/ 9523018 w 12438642"/>
              <a:gd name="connsiteY305" fmla="*/ 2987572 h 3121577"/>
              <a:gd name="connsiteX306" fmla="*/ 9534722 w 12438642"/>
              <a:gd name="connsiteY306" fmla="*/ 2987572 h 3121577"/>
              <a:gd name="connsiteX307" fmla="*/ 9581540 w 12438642"/>
              <a:gd name="connsiteY307" fmla="*/ 2999288 h 3121577"/>
              <a:gd name="connsiteX308" fmla="*/ 9585441 w 12438642"/>
              <a:gd name="connsiteY308" fmla="*/ 2991477 h 3121577"/>
              <a:gd name="connsiteX309" fmla="*/ 10002896 w 12438642"/>
              <a:gd name="connsiteY309" fmla="*/ 2979761 h 3121577"/>
              <a:gd name="connsiteX310" fmla="*/ 10233081 w 12438642"/>
              <a:gd name="connsiteY310" fmla="*/ 2971951 h 3121577"/>
              <a:gd name="connsiteX311" fmla="*/ 10151150 w 12438642"/>
              <a:gd name="connsiteY311" fmla="*/ 2964140 h 3121577"/>
              <a:gd name="connsiteX312" fmla="*/ 9562033 w 12438642"/>
              <a:gd name="connsiteY312" fmla="*/ 2936803 h 3121577"/>
              <a:gd name="connsiteX313" fmla="*/ 9187494 w 12438642"/>
              <a:gd name="connsiteY313" fmla="*/ 2928992 h 3121577"/>
              <a:gd name="connsiteX314" fmla="*/ 8848068 w 12438642"/>
              <a:gd name="connsiteY314" fmla="*/ 2940708 h 3121577"/>
              <a:gd name="connsiteX315" fmla="*/ 8965112 w 12438642"/>
              <a:gd name="connsiteY315" fmla="*/ 2952424 h 3121577"/>
              <a:gd name="connsiteX316" fmla="*/ 9062648 w 12438642"/>
              <a:gd name="connsiteY316" fmla="*/ 2956329 h 3121577"/>
              <a:gd name="connsiteX317" fmla="*/ 8988520 w 12438642"/>
              <a:gd name="connsiteY317" fmla="*/ 2971951 h 3121577"/>
              <a:gd name="connsiteX318" fmla="*/ 8855871 w 12438642"/>
              <a:gd name="connsiteY318" fmla="*/ 2979761 h 3121577"/>
              <a:gd name="connsiteX319" fmla="*/ 8770039 w 12438642"/>
              <a:gd name="connsiteY319" fmla="*/ 2995382 h 3121577"/>
              <a:gd name="connsiteX320" fmla="*/ 8734926 w 12438642"/>
              <a:gd name="connsiteY320" fmla="*/ 3011004 h 3121577"/>
              <a:gd name="connsiteX321" fmla="*/ 8699813 w 12438642"/>
              <a:gd name="connsiteY321" fmla="*/ 2995382 h 3121577"/>
              <a:gd name="connsiteX322" fmla="*/ 8664701 w 12438642"/>
              <a:gd name="connsiteY322" fmla="*/ 2975856 h 3121577"/>
              <a:gd name="connsiteX323" fmla="*/ 7825890 w 12438642"/>
              <a:gd name="connsiteY323" fmla="*/ 2956329 h 3121577"/>
              <a:gd name="connsiteX324" fmla="*/ 7591804 w 12438642"/>
              <a:gd name="connsiteY324" fmla="*/ 2948519 h 3121577"/>
              <a:gd name="connsiteX325" fmla="*/ 7704945 w 12438642"/>
              <a:gd name="connsiteY325" fmla="*/ 2936803 h 3121577"/>
              <a:gd name="connsiteX326" fmla="*/ 7728354 w 12438642"/>
              <a:gd name="connsiteY326" fmla="*/ 2921181 h 3121577"/>
              <a:gd name="connsiteX327" fmla="*/ 7564493 w 12438642"/>
              <a:gd name="connsiteY327" fmla="*/ 2932897 h 3121577"/>
              <a:gd name="connsiteX328" fmla="*/ 7541085 w 12438642"/>
              <a:gd name="connsiteY328" fmla="*/ 2936803 h 3121577"/>
              <a:gd name="connsiteX329" fmla="*/ 7420140 w 12438642"/>
              <a:gd name="connsiteY329" fmla="*/ 2928992 h 3121577"/>
              <a:gd name="connsiteX330" fmla="*/ 7150941 w 12438642"/>
              <a:gd name="connsiteY330" fmla="*/ 2960235 h 3121577"/>
              <a:gd name="connsiteX331" fmla="*/ 7119729 w 12438642"/>
              <a:gd name="connsiteY331" fmla="*/ 2960235 h 3121577"/>
              <a:gd name="connsiteX332" fmla="*/ 7049503 w 12438642"/>
              <a:gd name="connsiteY332" fmla="*/ 2948519 h 3121577"/>
              <a:gd name="connsiteX333" fmla="*/ 7037799 w 12438642"/>
              <a:gd name="connsiteY333" fmla="*/ 2956329 h 3121577"/>
              <a:gd name="connsiteX334" fmla="*/ 6948066 w 12438642"/>
              <a:gd name="connsiteY334" fmla="*/ 2987572 h 3121577"/>
              <a:gd name="connsiteX335" fmla="*/ 6866135 w 12438642"/>
              <a:gd name="connsiteY335" fmla="*/ 2975856 h 3121577"/>
              <a:gd name="connsiteX336" fmla="*/ 6928558 w 12438642"/>
              <a:gd name="connsiteY336" fmla="*/ 2964140 h 3121577"/>
              <a:gd name="connsiteX337" fmla="*/ 6975376 w 12438642"/>
              <a:gd name="connsiteY337" fmla="*/ 2960235 h 3121577"/>
              <a:gd name="connsiteX338" fmla="*/ 6362849 w 12438642"/>
              <a:gd name="connsiteY338" fmla="*/ 2964140 h 3121577"/>
              <a:gd name="connsiteX339" fmla="*/ 6323835 w 12438642"/>
              <a:gd name="connsiteY339" fmla="*/ 2960235 h 3121577"/>
              <a:gd name="connsiteX340" fmla="*/ 5816647 w 12438642"/>
              <a:gd name="connsiteY340" fmla="*/ 2968045 h 3121577"/>
              <a:gd name="connsiteX341" fmla="*/ 5504531 w 12438642"/>
              <a:gd name="connsiteY341" fmla="*/ 2983667 h 3121577"/>
              <a:gd name="connsiteX342" fmla="*/ 5079274 w 12438642"/>
              <a:gd name="connsiteY342" fmla="*/ 2999288 h 3121577"/>
              <a:gd name="connsiteX343" fmla="*/ 4521368 w 12438642"/>
              <a:gd name="connsiteY343" fmla="*/ 3042246 h 3121577"/>
              <a:gd name="connsiteX344" fmla="*/ 4259971 w 12438642"/>
              <a:gd name="connsiteY344" fmla="*/ 3061773 h 3121577"/>
              <a:gd name="connsiteX345" fmla="*/ 3982969 w 12438642"/>
              <a:gd name="connsiteY345" fmla="*/ 3073489 h 3121577"/>
              <a:gd name="connsiteX346" fmla="*/ 3823009 w 12438642"/>
              <a:gd name="connsiteY346" fmla="*/ 3085205 h 3121577"/>
              <a:gd name="connsiteX347" fmla="*/ 3830812 w 12438642"/>
              <a:gd name="connsiteY347" fmla="*/ 3093016 h 3121577"/>
              <a:gd name="connsiteX348" fmla="*/ 3826911 w 12438642"/>
              <a:gd name="connsiteY348" fmla="*/ 3116447 h 3121577"/>
              <a:gd name="connsiteX349" fmla="*/ 3780093 w 12438642"/>
              <a:gd name="connsiteY349" fmla="*/ 3108637 h 3121577"/>
              <a:gd name="connsiteX350" fmla="*/ 3776192 w 12438642"/>
              <a:gd name="connsiteY350" fmla="*/ 3089110 h 3121577"/>
              <a:gd name="connsiteX351" fmla="*/ 3678656 w 12438642"/>
              <a:gd name="connsiteY351" fmla="*/ 3081300 h 3121577"/>
              <a:gd name="connsiteX352" fmla="*/ 3530401 w 12438642"/>
              <a:gd name="connsiteY352" fmla="*/ 3077394 h 3121577"/>
              <a:gd name="connsiteX353" fmla="*/ 3425062 w 12438642"/>
              <a:gd name="connsiteY353" fmla="*/ 3081300 h 3121577"/>
              <a:gd name="connsiteX354" fmla="*/ 3366540 w 12438642"/>
              <a:gd name="connsiteY354" fmla="*/ 3077394 h 3121577"/>
              <a:gd name="connsiteX355" fmla="*/ 3261201 w 12438642"/>
              <a:gd name="connsiteY355" fmla="*/ 3073489 h 3121577"/>
              <a:gd name="connsiteX356" fmla="*/ 2730605 w 12438642"/>
              <a:gd name="connsiteY356" fmla="*/ 3085205 h 3121577"/>
              <a:gd name="connsiteX357" fmla="*/ 2274136 w 12438642"/>
              <a:gd name="connsiteY357" fmla="*/ 3096921 h 3121577"/>
              <a:gd name="connsiteX358" fmla="*/ 2258530 w 12438642"/>
              <a:gd name="connsiteY358" fmla="*/ 3093016 h 3121577"/>
              <a:gd name="connsiteX359" fmla="*/ 2242925 w 12438642"/>
              <a:gd name="connsiteY359" fmla="*/ 3069584 h 3121577"/>
              <a:gd name="connsiteX360" fmla="*/ 2059557 w 12438642"/>
              <a:gd name="connsiteY360" fmla="*/ 3065678 h 3121577"/>
              <a:gd name="connsiteX361" fmla="*/ 1154422 w 12438642"/>
              <a:gd name="connsiteY361" fmla="*/ 3096921 h 3121577"/>
              <a:gd name="connsiteX362" fmla="*/ 697953 w 12438642"/>
              <a:gd name="connsiteY362" fmla="*/ 3096921 h 3121577"/>
              <a:gd name="connsiteX363" fmla="*/ 662840 w 12438642"/>
              <a:gd name="connsiteY363" fmla="*/ 3085205 h 3121577"/>
              <a:gd name="connsiteX364" fmla="*/ 768179 w 12438642"/>
              <a:gd name="connsiteY364" fmla="*/ 3065678 h 3121577"/>
              <a:gd name="connsiteX365" fmla="*/ 1072491 w 12438642"/>
              <a:gd name="connsiteY365" fmla="*/ 3018814 h 3121577"/>
              <a:gd name="connsiteX366" fmla="*/ 1123210 w 12438642"/>
              <a:gd name="connsiteY366" fmla="*/ 3011004 h 3121577"/>
              <a:gd name="connsiteX367" fmla="*/ 1158323 w 12438642"/>
              <a:gd name="connsiteY367" fmla="*/ 3011004 h 3121577"/>
              <a:gd name="connsiteX368" fmla="*/ 1119309 w 12438642"/>
              <a:gd name="connsiteY368" fmla="*/ 3022720 h 3121577"/>
              <a:gd name="connsiteX369" fmla="*/ 1173929 w 12438642"/>
              <a:gd name="connsiteY369" fmla="*/ 3046152 h 3121577"/>
              <a:gd name="connsiteX370" fmla="*/ 1466537 w 12438642"/>
              <a:gd name="connsiteY370" fmla="*/ 3034436 h 3121577"/>
              <a:gd name="connsiteX371" fmla="*/ 1962021 w 12438642"/>
              <a:gd name="connsiteY371" fmla="*/ 3011004 h 3121577"/>
              <a:gd name="connsiteX372" fmla="*/ 2231220 w 12438642"/>
              <a:gd name="connsiteY372" fmla="*/ 2999288 h 3121577"/>
              <a:gd name="connsiteX373" fmla="*/ 2484814 w 12438642"/>
              <a:gd name="connsiteY373" fmla="*/ 3007098 h 3121577"/>
              <a:gd name="connsiteX374" fmla="*/ 2824240 w 12438642"/>
              <a:gd name="connsiteY374" fmla="*/ 2960235 h 3121577"/>
              <a:gd name="connsiteX375" fmla="*/ 2980297 w 12438642"/>
              <a:gd name="connsiteY375" fmla="*/ 2928992 h 3121577"/>
              <a:gd name="connsiteX376" fmla="*/ 3120749 w 12438642"/>
              <a:gd name="connsiteY376" fmla="*/ 2901655 h 3121577"/>
              <a:gd name="connsiteX377" fmla="*/ 3284610 w 12438642"/>
              <a:gd name="connsiteY377" fmla="*/ 2882128 h 3121577"/>
              <a:gd name="connsiteX378" fmla="*/ 3553810 w 12438642"/>
              <a:gd name="connsiteY378" fmla="*/ 2823548 h 3121577"/>
              <a:gd name="connsiteX379" fmla="*/ 3140257 w 12438642"/>
              <a:gd name="connsiteY379" fmla="*/ 2831359 h 3121577"/>
              <a:gd name="connsiteX380" fmla="*/ 3054425 w 12438642"/>
              <a:gd name="connsiteY380" fmla="*/ 2823548 h 3121577"/>
              <a:gd name="connsiteX381" fmla="*/ 3093439 w 12438642"/>
              <a:gd name="connsiteY381" fmla="*/ 2800116 h 3121577"/>
              <a:gd name="connsiteX382" fmla="*/ 3054425 w 12438642"/>
              <a:gd name="connsiteY382" fmla="*/ 2788400 h 3121577"/>
              <a:gd name="connsiteX383" fmla="*/ 2902269 w 12438642"/>
              <a:gd name="connsiteY383" fmla="*/ 2796211 h 3121577"/>
              <a:gd name="connsiteX384" fmla="*/ 2707196 w 12438642"/>
              <a:gd name="connsiteY384" fmla="*/ 2819643 h 3121577"/>
              <a:gd name="connsiteX385" fmla="*/ 2570646 w 12438642"/>
              <a:gd name="connsiteY385" fmla="*/ 2839170 h 3121577"/>
              <a:gd name="connsiteX386" fmla="*/ 2504321 w 12438642"/>
              <a:gd name="connsiteY386" fmla="*/ 2854791 h 3121577"/>
              <a:gd name="connsiteX387" fmla="*/ 2457504 w 12438642"/>
              <a:gd name="connsiteY387" fmla="*/ 2862602 h 3121577"/>
              <a:gd name="connsiteX388" fmla="*/ 2508223 w 12438642"/>
              <a:gd name="connsiteY388" fmla="*/ 2866507 h 3121577"/>
              <a:gd name="connsiteX389" fmla="*/ 2555040 w 12438642"/>
              <a:gd name="connsiteY389" fmla="*/ 2874317 h 3121577"/>
              <a:gd name="connsiteX390" fmla="*/ 2289742 w 12438642"/>
              <a:gd name="connsiteY390" fmla="*/ 2886033 h 3121577"/>
              <a:gd name="connsiteX391" fmla="*/ 1993232 w 12438642"/>
              <a:gd name="connsiteY391" fmla="*/ 2893844 h 3121577"/>
              <a:gd name="connsiteX392" fmla="*/ 2001035 w 12438642"/>
              <a:gd name="connsiteY392" fmla="*/ 2866507 h 3121577"/>
              <a:gd name="connsiteX393" fmla="*/ 2047852 w 12438642"/>
              <a:gd name="connsiteY393" fmla="*/ 2835264 h 3121577"/>
              <a:gd name="connsiteX394" fmla="*/ 2067360 w 12438642"/>
              <a:gd name="connsiteY394" fmla="*/ 2823548 h 3121577"/>
              <a:gd name="connsiteX395" fmla="*/ 2059557 w 12438642"/>
              <a:gd name="connsiteY395" fmla="*/ 2815738 h 3121577"/>
              <a:gd name="connsiteX396" fmla="*/ 2051754 w 12438642"/>
              <a:gd name="connsiteY396" fmla="*/ 2772779 h 3121577"/>
              <a:gd name="connsiteX397" fmla="*/ 2067360 w 12438642"/>
              <a:gd name="connsiteY397" fmla="*/ 2764968 h 3121577"/>
              <a:gd name="connsiteX398" fmla="*/ 2036148 w 12438642"/>
              <a:gd name="connsiteY398" fmla="*/ 2757158 h 3121577"/>
              <a:gd name="connsiteX399" fmla="*/ 1958119 w 12438642"/>
              <a:gd name="connsiteY399" fmla="*/ 2729821 h 3121577"/>
              <a:gd name="connsiteX400" fmla="*/ 2004937 w 12438642"/>
              <a:gd name="connsiteY400" fmla="*/ 2729821 h 3121577"/>
              <a:gd name="connsiteX401" fmla="*/ 2090768 w 12438642"/>
              <a:gd name="connsiteY401" fmla="*/ 2718105 h 3121577"/>
              <a:gd name="connsiteX402" fmla="*/ 2164896 w 12438642"/>
              <a:gd name="connsiteY402" fmla="*/ 2698578 h 3121577"/>
              <a:gd name="connsiteX403" fmla="*/ 2151240 w 12438642"/>
              <a:gd name="connsiteY403" fmla="*/ 2698578 h 3121577"/>
              <a:gd name="connsiteX404" fmla="*/ 2079064 w 12438642"/>
              <a:gd name="connsiteY404" fmla="*/ 2698578 h 3121577"/>
              <a:gd name="connsiteX405" fmla="*/ 1926908 w 12438642"/>
              <a:gd name="connsiteY405" fmla="*/ 2710294 h 3121577"/>
              <a:gd name="connsiteX406" fmla="*/ 1887893 w 12438642"/>
              <a:gd name="connsiteY406" fmla="*/ 2706389 h 3121577"/>
              <a:gd name="connsiteX407" fmla="*/ 1934711 w 12438642"/>
              <a:gd name="connsiteY407" fmla="*/ 2686862 h 3121577"/>
              <a:gd name="connsiteX408" fmla="*/ 1985429 w 12438642"/>
              <a:gd name="connsiteY408" fmla="*/ 2667335 h 3121577"/>
              <a:gd name="connsiteX409" fmla="*/ 2067360 w 12438642"/>
              <a:gd name="connsiteY409" fmla="*/ 2651714 h 3121577"/>
              <a:gd name="connsiteX410" fmla="*/ 2200009 w 12438642"/>
              <a:gd name="connsiteY410" fmla="*/ 2636093 h 3121577"/>
              <a:gd name="connsiteX411" fmla="*/ 2274136 w 12438642"/>
              <a:gd name="connsiteY411" fmla="*/ 2628282 h 3121577"/>
              <a:gd name="connsiteX412" fmla="*/ 2285840 w 12438642"/>
              <a:gd name="connsiteY412" fmla="*/ 2624377 h 3121577"/>
              <a:gd name="connsiteX413" fmla="*/ 2297545 w 12438642"/>
              <a:gd name="connsiteY413" fmla="*/ 2612661 h 3121577"/>
              <a:gd name="connsiteX414" fmla="*/ 2336559 w 12438642"/>
              <a:gd name="connsiteY414" fmla="*/ 2593134 h 3121577"/>
              <a:gd name="connsiteX415" fmla="*/ 2348264 w 12438642"/>
              <a:gd name="connsiteY415" fmla="*/ 2557986 h 3121577"/>
              <a:gd name="connsiteX416" fmla="*/ 2270235 w 12438642"/>
              <a:gd name="connsiteY416" fmla="*/ 2542365 h 3121577"/>
              <a:gd name="connsiteX417" fmla="*/ 2094670 w 12438642"/>
              <a:gd name="connsiteY417" fmla="*/ 2554081 h 3121577"/>
              <a:gd name="connsiteX418" fmla="*/ 1973725 w 12438642"/>
              <a:gd name="connsiteY418" fmla="*/ 2561892 h 3121577"/>
              <a:gd name="connsiteX419" fmla="*/ 1930809 w 12438642"/>
              <a:gd name="connsiteY419" fmla="*/ 2557986 h 3121577"/>
              <a:gd name="connsiteX420" fmla="*/ 1813766 w 12438642"/>
              <a:gd name="connsiteY420" fmla="*/ 2557986 h 3121577"/>
              <a:gd name="connsiteX421" fmla="*/ 1720131 w 12438642"/>
              <a:gd name="connsiteY421" fmla="*/ 2557986 h 3121577"/>
              <a:gd name="connsiteX422" fmla="*/ 1458734 w 12438642"/>
              <a:gd name="connsiteY422" fmla="*/ 2581418 h 3121577"/>
              <a:gd name="connsiteX423" fmla="*/ 1497749 w 12438642"/>
              <a:gd name="connsiteY423" fmla="*/ 2585324 h 3121577"/>
              <a:gd name="connsiteX424" fmla="*/ 1548468 w 12438642"/>
              <a:gd name="connsiteY424" fmla="*/ 2589229 h 3121577"/>
              <a:gd name="connsiteX425" fmla="*/ 1575778 w 12438642"/>
              <a:gd name="connsiteY425" fmla="*/ 2593134 h 3121577"/>
              <a:gd name="connsiteX426" fmla="*/ 1595285 w 12438642"/>
              <a:gd name="connsiteY426" fmla="*/ 2597040 h 3121577"/>
              <a:gd name="connsiteX427" fmla="*/ 1525059 w 12438642"/>
              <a:gd name="connsiteY427" fmla="*/ 2616566 h 3121577"/>
              <a:gd name="connsiteX428" fmla="*/ 1450932 w 12438642"/>
              <a:gd name="connsiteY428" fmla="*/ 2632187 h 3121577"/>
              <a:gd name="connsiteX429" fmla="*/ 1384607 w 12438642"/>
              <a:gd name="connsiteY429" fmla="*/ 2624377 h 3121577"/>
              <a:gd name="connsiteX430" fmla="*/ 1333888 w 12438642"/>
              <a:gd name="connsiteY430" fmla="*/ 2616566 h 3121577"/>
              <a:gd name="connsiteX431" fmla="*/ 1232451 w 12438642"/>
              <a:gd name="connsiteY431" fmla="*/ 2628282 h 3121577"/>
              <a:gd name="connsiteX432" fmla="*/ 1146619 w 12438642"/>
              <a:gd name="connsiteY432" fmla="*/ 2651714 h 3121577"/>
              <a:gd name="connsiteX433" fmla="*/ 1056886 w 12438642"/>
              <a:gd name="connsiteY433" fmla="*/ 2682957 h 3121577"/>
              <a:gd name="connsiteX434" fmla="*/ 1091999 w 12438642"/>
              <a:gd name="connsiteY434" fmla="*/ 2667335 h 3121577"/>
              <a:gd name="connsiteX435" fmla="*/ 1095900 w 12438642"/>
              <a:gd name="connsiteY435" fmla="*/ 2643903 h 3121577"/>
              <a:gd name="connsiteX436" fmla="*/ 1033477 w 12438642"/>
              <a:gd name="connsiteY436" fmla="*/ 2679051 h 3121577"/>
              <a:gd name="connsiteX437" fmla="*/ 994463 w 12438642"/>
              <a:gd name="connsiteY437" fmla="*/ 2702483 h 3121577"/>
              <a:gd name="connsiteX438" fmla="*/ 990561 w 12438642"/>
              <a:gd name="connsiteY438" fmla="*/ 2714199 h 3121577"/>
              <a:gd name="connsiteX439" fmla="*/ 963251 w 12438642"/>
              <a:gd name="connsiteY439" fmla="*/ 2722010 h 3121577"/>
              <a:gd name="connsiteX440" fmla="*/ 893025 w 12438642"/>
              <a:gd name="connsiteY440" fmla="*/ 2749347 h 3121577"/>
              <a:gd name="connsiteX441" fmla="*/ 861813 w 12438642"/>
              <a:gd name="connsiteY441" fmla="*/ 2761063 h 3121577"/>
              <a:gd name="connsiteX442" fmla="*/ 822799 w 12438642"/>
              <a:gd name="connsiteY442" fmla="*/ 2784495 h 3121577"/>
              <a:gd name="connsiteX443" fmla="*/ 807193 w 12438642"/>
              <a:gd name="connsiteY443" fmla="*/ 2807927 h 3121577"/>
              <a:gd name="connsiteX444" fmla="*/ 807193 w 12438642"/>
              <a:gd name="connsiteY444" fmla="*/ 2827454 h 3121577"/>
              <a:gd name="connsiteX445" fmla="*/ 803292 w 12438642"/>
              <a:gd name="connsiteY445" fmla="*/ 2886033 h 3121577"/>
              <a:gd name="connsiteX446" fmla="*/ 783785 w 12438642"/>
              <a:gd name="connsiteY446" fmla="*/ 2858696 h 3121577"/>
              <a:gd name="connsiteX447" fmla="*/ 760376 w 12438642"/>
              <a:gd name="connsiteY447" fmla="*/ 2804022 h 3121577"/>
              <a:gd name="connsiteX448" fmla="*/ 752573 w 12438642"/>
              <a:gd name="connsiteY448" fmla="*/ 2827454 h 3121577"/>
              <a:gd name="connsiteX449" fmla="*/ 721362 w 12438642"/>
              <a:gd name="connsiteY449" fmla="*/ 2846980 h 3121577"/>
              <a:gd name="connsiteX450" fmla="*/ 674544 w 12438642"/>
              <a:gd name="connsiteY450" fmla="*/ 2850886 h 3121577"/>
              <a:gd name="connsiteX451" fmla="*/ 651136 w 12438642"/>
              <a:gd name="connsiteY451" fmla="*/ 2843075 h 3121577"/>
              <a:gd name="connsiteX452" fmla="*/ 721362 w 12438642"/>
              <a:gd name="connsiteY452" fmla="*/ 2718105 h 3121577"/>
              <a:gd name="connsiteX453" fmla="*/ 869616 w 12438642"/>
              <a:gd name="connsiteY453" fmla="*/ 2620472 h 3121577"/>
              <a:gd name="connsiteX454" fmla="*/ 873518 w 12438642"/>
              <a:gd name="connsiteY454" fmla="*/ 2604850 h 3121577"/>
              <a:gd name="connsiteX455" fmla="*/ 834503 w 12438642"/>
              <a:gd name="connsiteY455" fmla="*/ 2597040 h 3121577"/>
              <a:gd name="connsiteX456" fmla="*/ 565304 w 12438642"/>
              <a:gd name="connsiteY456" fmla="*/ 2600945 h 3121577"/>
              <a:gd name="connsiteX457" fmla="*/ 506782 w 12438642"/>
              <a:gd name="connsiteY457" fmla="*/ 2589229 h 3121577"/>
              <a:gd name="connsiteX458" fmla="*/ 405345 w 12438642"/>
              <a:gd name="connsiteY458" fmla="*/ 2561892 h 3121577"/>
              <a:gd name="connsiteX459" fmla="*/ 463866 w 12438642"/>
              <a:gd name="connsiteY459" fmla="*/ 2468164 h 3121577"/>
              <a:gd name="connsiteX460" fmla="*/ 495078 w 12438642"/>
              <a:gd name="connsiteY460" fmla="*/ 2452543 h 3121577"/>
              <a:gd name="connsiteX461" fmla="*/ 452162 w 12438642"/>
              <a:gd name="connsiteY461" fmla="*/ 2448637 h 3121577"/>
              <a:gd name="connsiteX462" fmla="*/ 374133 w 12438642"/>
              <a:gd name="connsiteY462" fmla="*/ 2456448 h 3121577"/>
              <a:gd name="connsiteX463" fmla="*/ 315611 w 12438642"/>
              <a:gd name="connsiteY463" fmla="*/ 2468164 h 3121577"/>
              <a:gd name="connsiteX464" fmla="*/ 296104 w 12438642"/>
              <a:gd name="connsiteY464" fmla="*/ 2483785 h 3121577"/>
              <a:gd name="connsiteX465" fmla="*/ 288301 w 12438642"/>
              <a:gd name="connsiteY465" fmla="*/ 2499407 h 3121577"/>
              <a:gd name="connsiteX466" fmla="*/ 284400 w 12438642"/>
              <a:gd name="connsiteY466" fmla="*/ 2507217 h 3121577"/>
              <a:gd name="connsiteX467" fmla="*/ 241484 w 12438642"/>
              <a:gd name="connsiteY467" fmla="*/ 2530649 h 3121577"/>
              <a:gd name="connsiteX468" fmla="*/ 179061 w 12438642"/>
              <a:gd name="connsiteY468" fmla="*/ 2557986 h 3121577"/>
              <a:gd name="connsiteX469" fmla="*/ 163455 w 12438642"/>
              <a:gd name="connsiteY469" fmla="*/ 2503312 h 3121577"/>
              <a:gd name="connsiteX470" fmla="*/ 171258 w 12438642"/>
              <a:gd name="connsiteY470" fmla="*/ 2433016 h 3121577"/>
              <a:gd name="connsiteX471" fmla="*/ 179061 w 12438642"/>
              <a:gd name="connsiteY471" fmla="*/ 2378342 h 3121577"/>
              <a:gd name="connsiteX472" fmla="*/ 186864 w 12438642"/>
              <a:gd name="connsiteY472" fmla="*/ 2354910 h 3121577"/>
              <a:gd name="connsiteX473" fmla="*/ 264893 w 12438642"/>
              <a:gd name="connsiteY473" fmla="*/ 2362720 h 3121577"/>
              <a:gd name="connsiteX474" fmla="*/ 323414 w 12438642"/>
              <a:gd name="connsiteY474" fmla="*/ 2366626 h 3121577"/>
              <a:gd name="connsiteX475" fmla="*/ 276597 w 12438642"/>
              <a:gd name="connsiteY475" fmla="*/ 2378342 h 3121577"/>
              <a:gd name="connsiteX476" fmla="*/ 245385 w 12438642"/>
              <a:gd name="connsiteY476" fmla="*/ 2393963 h 3121577"/>
              <a:gd name="connsiteX477" fmla="*/ 237583 w 12438642"/>
              <a:gd name="connsiteY477" fmla="*/ 2421300 h 3121577"/>
              <a:gd name="connsiteX478" fmla="*/ 307809 w 12438642"/>
              <a:gd name="connsiteY478" fmla="*/ 2436921 h 3121577"/>
              <a:gd name="connsiteX479" fmla="*/ 417049 w 12438642"/>
              <a:gd name="connsiteY479" fmla="*/ 2425205 h 3121577"/>
              <a:gd name="connsiteX480" fmla="*/ 537994 w 12438642"/>
              <a:gd name="connsiteY480" fmla="*/ 2374436 h 3121577"/>
              <a:gd name="connsiteX481" fmla="*/ 604318 w 12438642"/>
              <a:gd name="connsiteY481" fmla="*/ 2311951 h 3121577"/>
              <a:gd name="connsiteX482" fmla="*/ 643333 w 12438642"/>
              <a:gd name="connsiteY482" fmla="*/ 2296330 h 3121577"/>
              <a:gd name="connsiteX483" fmla="*/ 561402 w 12438642"/>
              <a:gd name="connsiteY483" fmla="*/ 2300235 h 3121577"/>
              <a:gd name="connsiteX484" fmla="*/ 358527 w 12438642"/>
              <a:gd name="connsiteY484" fmla="*/ 2323667 h 3121577"/>
              <a:gd name="connsiteX485" fmla="*/ 335119 w 12438642"/>
              <a:gd name="connsiteY485" fmla="*/ 2323667 h 3121577"/>
              <a:gd name="connsiteX486" fmla="*/ 436556 w 12438642"/>
              <a:gd name="connsiteY486" fmla="*/ 2292424 h 3121577"/>
              <a:gd name="connsiteX487" fmla="*/ 561402 w 12438642"/>
              <a:gd name="connsiteY487" fmla="*/ 2245561 h 3121577"/>
              <a:gd name="connsiteX488" fmla="*/ 436556 w 12438642"/>
              <a:gd name="connsiteY488" fmla="*/ 2226034 h 3121577"/>
              <a:gd name="connsiteX489" fmla="*/ 268794 w 12438642"/>
              <a:gd name="connsiteY489" fmla="*/ 2237750 h 3121577"/>
              <a:gd name="connsiteX490" fmla="*/ 143948 w 12438642"/>
              <a:gd name="connsiteY490" fmla="*/ 2245561 h 3121577"/>
              <a:gd name="connsiteX491" fmla="*/ 120539 w 12438642"/>
              <a:gd name="connsiteY491" fmla="*/ 2233845 h 3121577"/>
              <a:gd name="connsiteX492" fmla="*/ 69820 w 12438642"/>
              <a:gd name="connsiteY492" fmla="*/ 2214318 h 3121577"/>
              <a:gd name="connsiteX493" fmla="*/ 7397 w 12438642"/>
              <a:gd name="connsiteY493" fmla="*/ 2222129 h 3121577"/>
              <a:gd name="connsiteX494" fmla="*/ 0 w 12438642"/>
              <a:gd name="connsiteY494" fmla="*/ 2223054 h 3121577"/>
              <a:gd name="connsiteX495" fmla="*/ 0 w 12438642"/>
              <a:gd name="connsiteY495" fmla="*/ 2179569 h 3121577"/>
              <a:gd name="connsiteX496" fmla="*/ 19894 w 12438642"/>
              <a:gd name="connsiteY496" fmla="*/ 2178255 h 3121577"/>
              <a:gd name="connsiteX497" fmla="*/ 42510 w 12438642"/>
              <a:gd name="connsiteY497" fmla="*/ 2175265 h 3121577"/>
              <a:gd name="connsiteX498" fmla="*/ 58116 w 12438642"/>
              <a:gd name="connsiteY498" fmla="*/ 2147928 h 3121577"/>
              <a:gd name="connsiteX499" fmla="*/ 30136 w 12438642"/>
              <a:gd name="connsiteY499" fmla="*/ 2132001 h 3121577"/>
              <a:gd name="connsiteX500" fmla="*/ 0 w 12438642"/>
              <a:gd name="connsiteY500" fmla="*/ 2135686 h 3121577"/>
              <a:gd name="connsiteX501" fmla="*/ 0 w 12438642"/>
              <a:gd name="connsiteY501" fmla="*/ 2059673 h 3121577"/>
              <a:gd name="connsiteX502" fmla="*/ 26112 w 12438642"/>
              <a:gd name="connsiteY502" fmla="*/ 2058227 h 3121577"/>
              <a:gd name="connsiteX503" fmla="*/ 116638 w 12438642"/>
              <a:gd name="connsiteY503" fmla="*/ 2030768 h 3121577"/>
              <a:gd name="connsiteX504" fmla="*/ 136145 w 12438642"/>
              <a:gd name="connsiteY504" fmla="*/ 1995620 h 3121577"/>
              <a:gd name="connsiteX505" fmla="*/ 179061 w 12438642"/>
              <a:gd name="connsiteY505" fmla="*/ 1940945 h 3121577"/>
              <a:gd name="connsiteX506" fmla="*/ 202470 w 12438642"/>
              <a:gd name="connsiteY506" fmla="*/ 1913608 h 3121577"/>
              <a:gd name="connsiteX507" fmla="*/ 175159 w 12438642"/>
              <a:gd name="connsiteY507" fmla="*/ 1917514 h 3121577"/>
              <a:gd name="connsiteX508" fmla="*/ 140046 w 12438642"/>
              <a:gd name="connsiteY508" fmla="*/ 1909703 h 3121577"/>
              <a:gd name="connsiteX509" fmla="*/ 225878 w 12438642"/>
              <a:gd name="connsiteY509" fmla="*/ 1855028 h 3121577"/>
              <a:gd name="connsiteX510" fmla="*/ 311710 w 12438642"/>
              <a:gd name="connsiteY510" fmla="*/ 1827691 h 3121577"/>
              <a:gd name="connsiteX511" fmla="*/ 346823 w 12438642"/>
              <a:gd name="connsiteY511" fmla="*/ 1796449 h 3121577"/>
              <a:gd name="connsiteX512" fmla="*/ 97131 w 12438642"/>
              <a:gd name="connsiteY512" fmla="*/ 1812070 h 3121577"/>
              <a:gd name="connsiteX513" fmla="*/ 0 w 12438642"/>
              <a:gd name="connsiteY513" fmla="*/ 1821332 h 3121577"/>
              <a:gd name="connsiteX514" fmla="*/ 0 w 12438642"/>
              <a:gd name="connsiteY514" fmla="*/ 1674483 h 3121577"/>
              <a:gd name="connsiteX515" fmla="*/ 11299 w 12438642"/>
              <a:gd name="connsiteY515" fmla="*/ 1673431 h 3121577"/>
              <a:gd name="connsiteX516" fmla="*/ 69820 w 12438642"/>
              <a:gd name="connsiteY516" fmla="*/ 1667573 h 3121577"/>
              <a:gd name="connsiteX517" fmla="*/ 132244 w 12438642"/>
              <a:gd name="connsiteY517" fmla="*/ 1659762 h 3121577"/>
              <a:gd name="connsiteX518" fmla="*/ 237583 w 12438642"/>
              <a:gd name="connsiteY518" fmla="*/ 1655857 h 3121577"/>
              <a:gd name="connsiteX519" fmla="*/ 342921 w 12438642"/>
              <a:gd name="connsiteY519" fmla="*/ 1648046 h 3121577"/>
              <a:gd name="connsiteX520" fmla="*/ 327316 w 12438642"/>
              <a:gd name="connsiteY520" fmla="*/ 1640236 h 3121577"/>
              <a:gd name="connsiteX521" fmla="*/ 272696 w 12438642"/>
              <a:gd name="connsiteY521" fmla="*/ 1640236 h 3121577"/>
              <a:gd name="connsiteX522" fmla="*/ 288301 w 12438642"/>
              <a:gd name="connsiteY522" fmla="*/ 1628520 h 3121577"/>
              <a:gd name="connsiteX523" fmla="*/ 428753 w 12438642"/>
              <a:gd name="connsiteY523" fmla="*/ 1612898 h 3121577"/>
              <a:gd name="connsiteX524" fmla="*/ 561402 w 12438642"/>
              <a:gd name="connsiteY524" fmla="*/ 1569940 h 3121577"/>
              <a:gd name="connsiteX525" fmla="*/ 662840 w 12438642"/>
              <a:gd name="connsiteY525" fmla="*/ 1526981 h 3121577"/>
              <a:gd name="connsiteX526" fmla="*/ 697953 w 12438642"/>
              <a:gd name="connsiteY526" fmla="*/ 1511360 h 3121577"/>
              <a:gd name="connsiteX527" fmla="*/ 686249 w 12438642"/>
              <a:gd name="connsiteY527" fmla="*/ 1491833 h 3121577"/>
              <a:gd name="connsiteX528" fmla="*/ 705756 w 12438642"/>
              <a:gd name="connsiteY528" fmla="*/ 1495739 h 3121577"/>
              <a:gd name="connsiteX529" fmla="*/ 733066 w 12438642"/>
              <a:gd name="connsiteY529" fmla="*/ 1507455 h 3121577"/>
              <a:gd name="connsiteX530" fmla="*/ 787686 w 12438642"/>
              <a:gd name="connsiteY530" fmla="*/ 1468401 h 3121577"/>
              <a:gd name="connsiteX531" fmla="*/ 791588 w 12438642"/>
              <a:gd name="connsiteY531" fmla="*/ 1417632 h 3121577"/>
              <a:gd name="connsiteX532" fmla="*/ 791588 w 12438642"/>
              <a:gd name="connsiteY532" fmla="*/ 1394200 h 3121577"/>
              <a:gd name="connsiteX533" fmla="*/ 826700 w 12438642"/>
              <a:gd name="connsiteY533" fmla="*/ 1382484 h 3121577"/>
              <a:gd name="connsiteX534" fmla="*/ 857912 w 12438642"/>
              <a:gd name="connsiteY534" fmla="*/ 1370768 h 3121577"/>
              <a:gd name="connsiteX535" fmla="*/ 916434 w 12438642"/>
              <a:gd name="connsiteY535" fmla="*/ 1362958 h 3121577"/>
              <a:gd name="connsiteX536" fmla="*/ 971054 w 12438642"/>
              <a:gd name="connsiteY536" fmla="*/ 1304378 h 3121577"/>
              <a:gd name="connsiteX537" fmla="*/ 974955 w 12438642"/>
              <a:gd name="connsiteY537" fmla="*/ 1253609 h 3121577"/>
              <a:gd name="connsiteX538" fmla="*/ 990561 w 12438642"/>
              <a:gd name="connsiteY538" fmla="*/ 1214555 h 3121577"/>
              <a:gd name="connsiteX539" fmla="*/ 1045181 w 12438642"/>
              <a:gd name="connsiteY539" fmla="*/ 1179408 h 3121577"/>
              <a:gd name="connsiteX540" fmla="*/ 1076393 w 12438642"/>
              <a:gd name="connsiteY540" fmla="*/ 1155976 h 3121577"/>
              <a:gd name="connsiteX541" fmla="*/ 1088097 w 12438642"/>
              <a:gd name="connsiteY541" fmla="*/ 1132544 h 3121577"/>
              <a:gd name="connsiteX542" fmla="*/ 1099802 w 12438642"/>
              <a:gd name="connsiteY542" fmla="*/ 1152070 h 3121577"/>
              <a:gd name="connsiteX543" fmla="*/ 1123210 w 12438642"/>
              <a:gd name="connsiteY543" fmla="*/ 1171597 h 3121577"/>
              <a:gd name="connsiteX544" fmla="*/ 1150520 w 12438642"/>
              <a:gd name="connsiteY544" fmla="*/ 1175502 h 3121577"/>
              <a:gd name="connsiteX545" fmla="*/ 1131013 w 12438642"/>
              <a:gd name="connsiteY545" fmla="*/ 1187218 h 3121577"/>
              <a:gd name="connsiteX546" fmla="*/ 1088097 w 12438642"/>
              <a:gd name="connsiteY546" fmla="*/ 1214555 h 3121577"/>
              <a:gd name="connsiteX547" fmla="*/ 1056886 w 12438642"/>
              <a:gd name="connsiteY547" fmla="*/ 1237987 h 3121577"/>
              <a:gd name="connsiteX548" fmla="*/ 1088097 w 12438642"/>
              <a:gd name="connsiteY548" fmla="*/ 1234082 h 3121577"/>
              <a:gd name="connsiteX549" fmla="*/ 1158323 w 12438642"/>
              <a:gd name="connsiteY549" fmla="*/ 1226271 h 3121577"/>
              <a:gd name="connsiteX550" fmla="*/ 1193436 w 12438642"/>
              <a:gd name="connsiteY550" fmla="*/ 1218461 h 3121577"/>
              <a:gd name="connsiteX551" fmla="*/ 1209042 w 12438642"/>
              <a:gd name="connsiteY551" fmla="*/ 1198934 h 3121577"/>
              <a:gd name="connsiteX552" fmla="*/ 1240254 w 12438642"/>
              <a:gd name="connsiteY552" fmla="*/ 1198934 h 3121577"/>
              <a:gd name="connsiteX553" fmla="*/ 1263662 w 12438642"/>
              <a:gd name="connsiteY553" fmla="*/ 1198934 h 3121577"/>
              <a:gd name="connsiteX554" fmla="*/ 1392410 w 12438642"/>
              <a:gd name="connsiteY554" fmla="*/ 1159881 h 3121577"/>
              <a:gd name="connsiteX555" fmla="*/ 1521158 w 12438642"/>
              <a:gd name="connsiteY555" fmla="*/ 1120828 h 3121577"/>
              <a:gd name="connsiteX556" fmla="*/ 1525059 w 12438642"/>
              <a:gd name="connsiteY556" fmla="*/ 1124733 h 3121577"/>
              <a:gd name="connsiteX557" fmla="*/ 1595285 w 12438642"/>
              <a:gd name="connsiteY557" fmla="*/ 1124733 h 3121577"/>
              <a:gd name="connsiteX558" fmla="*/ 1661609 w 12438642"/>
              <a:gd name="connsiteY558" fmla="*/ 1097396 h 3121577"/>
              <a:gd name="connsiteX559" fmla="*/ 1692821 w 12438642"/>
              <a:gd name="connsiteY559" fmla="*/ 1085680 h 3121577"/>
              <a:gd name="connsiteX560" fmla="*/ 1833273 w 12438642"/>
              <a:gd name="connsiteY560" fmla="*/ 1058343 h 3121577"/>
              <a:gd name="connsiteX561" fmla="*/ 2012739 w 12438642"/>
              <a:gd name="connsiteY561" fmla="*/ 1019289 h 3121577"/>
              <a:gd name="connsiteX562" fmla="*/ 2223417 w 12438642"/>
              <a:gd name="connsiteY562" fmla="*/ 964615 h 3121577"/>
              <a:gd name="connsiteX563" fmla="*/ 2270235 w 12438642"/>
              <a:gd name="connsiteY563" fmla="*/ 948994 h 3121577"/>
              <a:gd name="connsiteX564" fmla="*/ 2317052 w 12438642"/>
              <a:gd name="connsiteY564" fmla="*/ 933372 h 3121577"/>
              <a:gd name="connsiteX565" fmla="*/ 2196107 w 12438642"/>
              <a:gd name="connsiteY565" fmla="*/ 941183 h 3121577"/>
              <a:gd name="connsiteX566" fmla="*/ 1973725 w 12438642"/>
              <a:gd name="connsiteY566" fmla="*/ 984141 h 3121577"/>
              <a:gd name="connsiteX567" fmla="*/ 1891795 w 12438642"/>
              <a:gd name="connsiteY567" fmla="*/ 1003668 h 3121577"/>
              <a:gd name="connsiteX568" fmla="*/ 1727934 w 12438642"/>
              <a:gd name="connsiteY568" fmla="*/ 1038816 h 3121577"/>
              <a:gd name="connsiteX569" fmla="*/ 1751343 w 12438642"/>
              <a:gd name="connsiteY569" fmla="*/ 1023195 h 3121577"/>
              <a:gd name="connsiteX570" fmla="*/ 1813766 w 12438642"/>
              <a:gd name="connsiteY570" fmla="*/ 1007573 h 3121577"/>
              <a:gd name="connsiteX571" fmla="*/ 1860583 w 12438642"/>
              <a:gd name="connsiteY571" fmla="*/ 988047 h 3121577"/>
              <a:gd name="connsiteX572" fmla="*/ 1946415 w 12438642"/>
              <a:gd name="connsiteY572" fmla="*/ 960709 h 3121577"/>
              <a:gd name="connsiteX573" fmla="*/ 2028345 w 12438642"/>
              <a:gd name="connsiteY573" fmla="*/ 929467 h 3121577"/>
              <a:gd name="connsiteX574" fmla="*/ 2098571 w 12438642"/>
              <a:gd name="connsiteY574" fmla="*/ 890414 h 3121577"/>
              <a:gd name="connsiteX575" fmla="*/ 2079064 w 12438642"/>
              <a:gd name="connsiteY575" fmla="*/ 870887 h 3121577"/>
              <a:gd name="connsiteX576" fmla="*/ 2063458 w 12438642"/>
              <a:gd name="connsiteY576" fmla="*/ 886508 h 3121577"/>
              <a:gd name="connsiteX577" fmla="*/ 2051754 w 12438642"/>
              <a:gd name="connsiteY577" fmla="*/ 906035 h 3121577"/>
              <a:gd name="connsiteX578" fmla="*/ 2043951 w 12438642"/>
              <a:gd name="connsiteY578" fmla="*/ 890414 h 3121577"/>
              <a:gd name="connsiteX579" fmla="*/ 2032247 w 12438642"/>
              <a:gd name="connsiteY579" fmla="*/ 874792 h 3121577"/>
              <a:gd name="connsiteX580" fmla="*/ 1985429 w 12438642"/>
              <a:gd name="connsiteY580" fmla="*/ 890414 h 3121577"/>
              <a:gd name="connsiteX581" fmla="*/ 1950316 w 12438642"/>
              <a:gd name="connsiteY581" fmla="*/ 902130 h 3121577"/>
              <a:gd name="connsiteX582" fmla="*/ 1915203 w 12438642"/>
              <a:gd name="connsiteY582" fmla="*/ 913846 h 3121577"/>
              <a:gd name="connsiteX583" fmla="*/ 1864485 w 12438642"/>
              <a:gd name="connsiteY583" fmla="*/ 921656 h 3121577"/>
              <a:gd name="connsiteX584" fmla="*/ 1825470 w 12438642"/>
              <a:gd name="connsiteY584" fmla="*/ 929467 h 3121577"/>
              <a:gd name="connsiteX585" fmla="*/ 1833273 w 12438642"/>
              <a:gd name="connsiteY585" fmla="*/ 913846 h 3121577"/>
              <a:gd name="connsiteX586" fmla="*/ 1876189 w 12438642"/>
              <a:gd name="connsiteY586" fmla="*/ 886508 h 3121577"/>
              <a:gd name="connsiteX587" fmla="*/ 1790357 w 12438642"/>
              <a:gd name="connsiteY587" fmla="*/ 890414 h 3121577"/>
              <a:gd name="connsiteX588" fmla="*/ 1720131 w 12438642"/>
              <a:gd name="connsiteY588" fmla="*/ 890414 h 3121577"/>
              <a:gd name="connsiteX589" fmla="*/ 1809864 w 12438642"/>
              <a:gd name="connsiteY589" fmla="*/ 874792 h 3121577"/>
              <a:gd name="connsiteX590" fmla="*/ 1930809 w 12438642"/>
              <a:gd name="connsiteY590" fmla="*/ 863076 h 3121577"/>
              <a:gd name="connsiteX591" fmla="*/ 1962021 w 12438642"/>
              <a:gd name="connsiteY591" fmla="*/ 855266 h 3121577"/>
              <a:gd name="connsiteX592" fmla="*/ 1926908 w 12438642"/>
              <a:gd name="connsiteY592" fmla="*/ 847455 h 3121577"/>
              <a:gd name="connsiteX593" fmla="*/ 1942513 w 12438642"/>
              <a:gd name="connsiteY593" fmla="*/ 824023 h 3121577"/>
              <a:gd name="connsiteX594" fmla="*/ 2051754 w 12438642"/>
              <a:gd name="connsiteY594" fmla="*/ 800591 h 3121577"/>
              <a:gd name="connsiteX595" fmla="*/ 2118078 w 12438642"/>
              <a:gd name="connsiteY595" fmla="*/ 761538 h 3121577"/>
              <a:gd name="connsiteX596" fmla="*/ 2184403 w 12438642"/>
              <a:gd name="connsiteY596" fmla="*/ 738106 h 3121577"/>
              <a:gd name="connsiteX597" fmla="*/ 2133684 w 12438642"/>
              <a:gd name="connsiteY597" fmla="*/ 738106 h 3121577"/>
              <a:gd name="connsiteX598" fmla="*/ 1969824 w 12438642"/>
              <a:gd name="connsiteY598" fmla="*/ 777159 h 3121577"/>
              <a:gd name="connsiteX599" fmla="*/ 1938612 w 12438642"/>
              <a:gd name="connsiteY599" fmla="*/ 788875 h 3121577"/>
              <a:gd name="connsiteX600" fmla="*/ 1887893 w 12438642"/>
              <a:gd name="connsiteY600" fmla="*/ 804497 h 3121577"/>
              <a:gd name="connsiteX601" fmla="*/ 1802061 w 12438642"/>
              <a:gd name="connsiteY601" fmla="*/ 808402 h 3121577"/>
              <a:gd name="connsiteX602" fmla="*/ 1864485 w 12438642"/>
              <a:gd name="connsiteY602" fmla="*/ 757633 h 3121577"/>
              <a:gd name="connsiteX603" fmla="*/ 2024444 w 12438642"/>
              <a:gd name="connsiteY603" fmla="*/ 679526 h 3121577"/>
              <a:gd name="connsiteX604" fmla="*/ 2219516 w 12438642"/>
              <a:gd name="connsiteY604" fmla="*/ 605325 h 3121577"/>
              <a:gd name="connsiteX605" fmla="*/ 2320953 w 12438642"/>
              <a:gd name="connsiteY605" fmla="*/ 554556 h 3121577"/>
              <a:gd name="connsiteX606" fmla="*/ 2367771 w 12438642"/>
              <a:gd name="connsiteY606" fmla="*/ 495976 h 3121577"/>
              <a:gd name="connsiteX607" fmla="*/ 2422391 w 12438642"/>
              <a:gd name="connsiteY607" fmla="*/ 464734 h 3121577"/>
              <a:gd name="connsiteX608" fmla="*/ 2426292 w 12438642"/>
              <a:gd name="connsiteY608" fmla="*/ 480355 h 3121577"/>
              <a:gd name="connsiteX609" fmla="*/ 2406785 w 12438642"/>
              <a:gd name="connsiteY609" fmla="*/ 503787 h 3121577"/>
              <a:gd name="connsiteX610" fmla="*/ 2359968 w 12438642"/>
              <a:gd name="connsiteY610" fmla="*/ 535029 h 3121577"/>
              <a:gd name="connsiteX611" fmla="*/ 2434095 w 12438642"/>
              <a:gd name="connsiteY611" fmla="*/ 531124 h 3121577"/>
              <a:gd name="connsiteX612" fmla="*/ 2461405 w 12438642"/>
              <a:gd name="connsiteY612" fmla="*/ 511597 h 3121577"/>
              <a:gd name="connsiteX613" fmla="*/ 2512124 w 12438642"/>
              <a:gd name="connsiteY613" fmla="*/ 507692 h 3121577"/>
              <a:gd name="connsiteX614" fmla="*/ 2777422 w 12438642"/>
              <a:gd name="connsiteY614" fmla="*/ 464734 h 3121577"/>
              <a:gd name="connsiteX615" fmla="*/ 2902269 w 12438642"/>
              <a:gd name="connsiteY615" fmla="*/ 464734 h 3121577"/>
              <a:gd name="connsiteX616" fmla="*/ 2871057 w 12438642"/>
              <a:gd name="connsiteY616" fmla="*/ 488165 h 3121577"/>
              <a:gd name="connsiteX617" fmla="*/ 2839845 w 12438642"/>
              <a:gd name="connsiteY617" fmla="*/ 535029 h 3121577"/>
              <a:gd name="connsiteX618" fmla="*/ 2843747 w 12438642"/>
              <a:gd name="connsiteY618" fmla="*/ 542840 h 3121577"/>
              <a:gd name="connsiteX619" fmla="*/ 2874958 w 12438642"/>
              <a:gd name="connsiteY619" fmla="*/ 554556 h 3121577"/>
              <a:gd name="connsiteX620" fmla="*/ 2964692 w 12438642"/>
              <a:gd name="connsiteY620" fmla="*/ 527219 h 3121577"/>
              <a:gd name="connsiteX621" fmla="*/ 3066129 w 12438642"/>
              <a:gd name="connsiteY621" fmla="*/ 511597 h 3121577"/>
              <a:gd name="connsiteX622" fmla="*/ 3276807 w 12438642"/>
              <a:gd name="connsiteY622" fmla="*/ 476449 h 3121577"/>
              <a:gd name="connsiteX623" fmla="*/ 3432865 w 12438642"/>
              <a:gd name="connsiteY623" fmla="*/ 445207 h 3121577"/>
              <a:gd name="connsiteX624" fmla="*/ 3499190 w 12438642"/>
              <a:gd name="connsiteY624" fmla="*/ 437396 h 3121577"/>
              <a:gd name="connsiteX625" fmla="*/ 3807404 w 12438642"/>
              <a:gd name="connsiteY625" fmla="*/ 402248 h 3121577"/>
              <a:gd name="connsiteX626" fmla="*/ 4400423 w 12438642"/>
              <a:gd name="connsiteY626" fmla="*/ 316331 h 3121577"/>
              <a:gd name="connsiteX627" fmla="*/ 4068800 w 12438642"/>
              <a:gd name="connsiteY627" fmla="*/ 324142 h 3121577"/>
              <a:gd name="connsiteX628" fmla="*/ 4244365 w 12438642"/>
              <a:gd name="connsiteY628" fmla="*/ 292899 h 3121577"/>
              <a:gd name="connsiteX629" fmla="*/ 4423832 w 12438642"/>
              <a:gd name="connsiteY629" fmla="*/ 265562 h 3121577"/>
              <a:gd name="connsiteX630" fmla="*/ 4568185 w 12438642"/>
              <a:gd name="connsiteY630" fmla="*/ 261657 h 3121577"/>
              <a:gd name="connsiteX631" fmla="*/ 4544776 w 12438642"/>
              <a:gd name="connsiteY631" fmla="*/ 269467 h 3121577"/>
              <a:gd name="connsiteX632" fmla="*/ 4552579 w 12438642"/>
              <a:gd name="connsiteY632" fmla="*/ 277278 h 3121577"/>
              <a:gd name="connsiteX633" fmla="*/ 4603298 w 12438642"/>
              <a:gd name="connsiteY633" fmla="*/ 265562 h 3121577"/>
              <a:gd name="connsiteX634" fmla="*/ 4611101 w 12438642"/>
              <a:gd name="connsiteY634" fmla="*/ 257751 h 3121577"/>
              <a:gd name="connsiteX635" fmla="*/ 4634510 w 12438642"/>
              <a:gd name="connsiteY635" fmla="*/ 269467 h 3121577"/>
              <a:gd name="connsiteX636" fmla="*/ 4654017 w 12438642"/>
              <a:gd name="connsiteY636" fmla="*/ 269467 h 3121577"/>
              <a:gd name="connsiteX637" fmla="*/ 4825680 w 12438642"/>
              <a:gd name="connsiteY637" fmla="*/ 242130 h 3121577"/>
              <a:gd name="connsiteX638" fmla="*/ 4884202 w 12438642"/>
              <a:gd name="connsiteY638" fmla="*/ 253846 h 3121577"/>
              <a:gd name="connsiteX639" fmla="*/ 5040260 w 12438642"/>
              <a:gd name="connsiteY639" fmla="*/ 242130 h 3121577"/>
              <a:gd name="connsiteX640" fmla="*/ 5286051 w 12438642"/>
              <a:gd name="connsiteY640" fmla="*/ 222604 h 3121577"/>
              <a:gd name="connsiteX641" fmla="*/ 5406995 w 12438642"/>
              <a:gd name="connsiteY641" fmla="*/ 234319 h 3121577"/>
              <a:gd name="connsiteX642" fmla="*/ 5364080 w 12438642"/>
              <a:gd name="connsiteY642" fmla="*/ 246035 h 3121577"/>
              <a:gd name="connsiteX643" fmla="*/ 5414798 w 12438642"/>
              <a:gd name="connsiteY643" fmla="*/ 246035 h 3121577"/>
              <a:gd name="connsiteX644" fmla="*/ 5461616 w 12438642"/>
              <a:gd name="connsiteY644" fmla="*/ 249941 h 3121577"/>
              <a:gd name="connsiteX645" fmla="*/ 5399193 w 12438642"/>
              <a:gd name="connsiteY645" fmla="*/ 257751 h 3121577"/>
              <a:gd name="connsiteX646" fmla="*/ 5001245 w 12438642"/>
              <a:gd name="connsiteY646" fmla="*/ 300710 h 3121577"/>
              <a:gd name="connsiteX647" fmla="*/ 4611101 w 12438642"/>
              <a:gd name="connsiteY647" fmla="*/ 351479 h 3121577"/>
              <a:gd name="connsiteX648" fmla="*/ 4478452 w 12438642"/>
              <a:gd name="connsiteY648" fmla="*/ 374911 h 3121577"/>
              <a:gd name="connsiteX649" fmla="*/ 4334098 w 12438642"/>
              <a:gd name="connsiteY649" fmla="*/ 394438 h 3121577"/>
              <a:gd name="connsiteX650" fmla="*/ 4291183 w 12438642"/>
              <a:gd name="connsiteY650" fmla="*/ 410059 h 3121577"/>
              <a:gd name="connsiteX651" fmla="*/ 4240464 w 12438642"/>
              <a:gd name="connsiteY651" fmla="*/ 429586 h 3121577"/>
              <a:gd name="connsiteX652" fmla="*/ 4279478 w 12438642"/>
              <a:gd name="connsiteY652" fmla="*/ 456923 h 3121577"/>
              <a:gd name="connsiteX653" fmla="*/ 4377014 w 12438642"/>
              <a:gd name="connsiteY653" fmla="*/ 460828 h 3121577"/>
              <a:gd name="connsiteX654" fmla="*/ 4494058 w 12438642"/>
              <a:gd name="connsiteY654" fmla="*/ 456923 h 3121577"/>
              <a:gd name="connsiteX655" fmla="*/ 4521368 w 12438642"/>
              <a:gd name="connsiteY655" fmla="*/ 453018 h 3121577"/>
              <a:gd name="connsiteX656" fmla="*/ 4786666 w 12438642"/>
              <a:gd name="connsiteY656" fmla="*/ 441302 h 3121577"/>
              <a:gd name="connsiteX657" fmla="*/ 5001245 w 12438642"/>
              <a:gd name="connsiteY657" fmla="*/ 429586 h 3121577"/>
              <a:gd name="connsiteX658" fmla="*/ 5282149 w 12438642"/>
              <a:gd name="connsiteY658" fmla="*/ 413964 h 3121577"/>
              <a:gd name="connsiteX659" fmla="*/ 5469418 w 12438642"/>
              <a:gd name="connsiteY659" fmla="*/ 406154 h 3121577"/>
              <a:gd name="connsiteX660" fmla="*/ 5531842 w 12438642"/>
              <a:gd name="connsiteY660" fmla="*/ 402248 h 3121577"/>
              <a:gd name="connsiteX661" fmla="*/ 5570856 w 12438642"/>
              <a:gd name="connsiteY661" fmla="*/ 398343 h 3121577"/>
              <a:gd name="connsiteX662" fmla="*/ 5652786 w 12438642"/>
              <a:gd name="connsiteY662" fmla="*/ 410059 h 3121577"/>
              <a:gd name="connsiteX663" fmla="*/ 5703505 w 12438642"/>
              <a:gd name="connsiteY663" fmla="*/ 421775 h 3121577"/>
              <a:gd name="connsiteX664" fmla="*/ 5574757 w 12438642"/>
              <a:gd name="connsiteY664" fmla="*/ 433491 h 3121577"/>
              <a:gd name="connsiteX665" fmla="*/ 5430404 w 12438642"/>
              <a:gd name="connsiteY665" fmla="*/ 441302 h 3121577"/>
              <a:gd name="connsiteX666" fmla="*/ 5387488 w 12438642"/>
              <a:gd name="connsiteY666" fmla="*/ 441302 h 3121577"/>
              <a:gd name="connsiteX667" fmla="*/ 4782764 w 12438642"/>
              <a:gd name="connsiteY667" fmla="*/ 484260 h 3121577"/>
              <a:gd name="connsiteX668" fmla="*/ 4845188 w 12438642"/>
              <a:gd name="connsiteY668" fmla="*/ 492071 h 3121577"/>
              <a:gd name="connsiteX669" fmla="*/ 4884202 w 12438642"/>
              <a:gd name="connsiteY669" fmla="*/ 503787 h 3121577"/>
              <a:gd name="connsiteX670" fmla="*/ 4810075 w 12438642"/>
              <a:gd name="connsiteY670" fmla="*/ 519408 h 3121577"/>
              <a:gd name="connsiteX671" fmla="*/ 4119519 w 12438642"/>
              <a:gd name="connsiteY671" fmla="*/ 535029 h 3121577"/>
              <a:gd name="connsiteX672" fmla="*/ 3452372 w 12438642"/>
              <a:gd name="connsiteY672" fmla="*/ 601420 h 3121577"/>
              <a:gd name="connsiteX673" fmla="*/ 3456274 w 12438642"/>
              <a:gd name="connsiteY673" fmla="*/ 636568 h 3121577"/>
              <a:gd name="connsiteX674" fmla="*/ 3491387 w 12438642"/>
              <a:gd name="connsiteY674" fmla="*/ 628757 h 3121577"/>
              <a:gd name="connsiteX675" fmla="*/ 3585021 w 12438642"/>
              <a:gd name="connsiteY675" fmla="*/ 624852 h 3121577"/>
              <a:gd name="connsiteX676" fmla="*/ 3577218 w 12438642"/>
              <a:gd name="connsiteY676" fmla="*/ 640473 h 3121577"/>
              <a:gd name="connsiteX677" fmla="*/ 3432865 w 12438642"/>
              <a:gd name="connsiteY677" fmla="*/ 667810 h 3121577"/>
              <a:gd name="connsiteX678" fmla="*/ 3772291 w 12438642"/>
              <a:gd name="connsiteY678" fmla="*/ 648284 h 3121577"/>
              <a:gd name="connsiteX679" fmla="*/ 3877630 w 12438642"/>
              <a:gd name="connsiteY679" fmla="*/ 667810 h 3121577"/>
              <a:gd name="connsiteX680" fmla="*/ 3869827 w 12438642"/>
              <a:gd name="connsiteY680" fmla="*/ 671716 h 3121577"/>
              <a:gd name="connsiteX681" fmla="*/ 3846418 w 12438642"/>
              <a:gd name="connsiteY681" fmla="*/ 671716 h 3121577"/>
              <a:gd name="connsiteX682" fmla="*/ 3819108 w 12438642"/>
              <a:gd name="connsiteY682" fmla="*/ 683432 h 3121577"/>
              <a:gd name="connsiteX683" fmla="*/ 3803502 w 12438642"/>
              <a:gd name="connsiteY683" fmla="*/ 699053 h 3121577"/>
              <a:gd name="connsiteX684" fmla="*/ 3924447 w 12438642"/>
              <a:gd name="connsiteY684" fmla="*/ 695148 h 3121577"/>
              <a:gd name="connsiteX685" fmla="*/ 4053194 w 12438642"/>
              <a:gd name="connsiteY685" fmla="*/ 683432 h 3121577"/>
              <a:gd name="connsiteX686" fmla="*/ 4150731 w 12438642"/>
              <a:gd name="connsiteY686" fmla="*/ 671716 h 3121577"/>
              <a:gd name="connsiteX687" fmla="*/ 4330197 w 12438642"/>
              <a:gd name="connsiteY687" fmla="*/ 609230 h 3121577"/>
              <a:gd name="connsiteX688" fmla="*/ 4412127 w 12438642"/>
              <a:gd name="connsiteY688" fmla="*/ 577988 h 3121577"/>
              <a:gd name="connsiteX689" fmla="*/ 4419930 w 12438642"/>
              <a:gd name="connsiteY689" fmla="*/ 589704 h 3121577"/>
              <a:gd name="connsiteX690" fmla="*/ 4462846 w 12438642"/>
              <a:gd name="connsiteY690" fmla="*/ 601420 h 3121577"/>
              <a:gd name="connsiteX691" fmla="*/ 4505762 w 12438642"/>
              <a:gd name="connsiteY691" fmla="*/ 605325 h 3121577"/>
              <a:gd name="connsiteX692" fmla="*/ 4423832 w 12438642"/>
              <a:gd name="connsiteY692" fmla="*/ 624852 h 3121577"/>
              <a:gd name="connsiteX693" fmla="*/ 4341901 w 12438642"/>
              <a:gd name="connsiteY693" fmla="*/ 648284 h 3121577"/>
              <a:gd name="connsiteX694" fmla="*/ 4345803 w 12438642"/>
              <a:gd name="connsiteY694" fmla="*/ 667810 h 3121577"/>
              <a:gd name="connsiteX695" fmla="*/ 4497959 w 12438642"/>
              <a:gd name="connsiteY695" fmla="*/ 640473 h 3121577"/>
              <a:gd name="connsiteX696" fmla="*/ 4568185 w 12438642"/>
              <a:gd name="connsiteY696" fmla="*/ 601420 h 3121577"/>
              <a:gd name="connsiteX697" fmla="*/ 4634510 w 12438642"/>
              <a:gd name="connsiteY697" fmla="*/ 589704 h 3121577"/>
              <a:gd name="connsiteX698" fmla="*/ 4708637 w 12438642"/>
              <a:gd name="connsiteY698" fmla="*/ 581893 h 3121577"/>
              <a:gd name="connsiteX699" fmla="*/ 4735947 w 12438642"/>
              <a:gd name="connsiteY699" fmla="*/ 581893 h 3121577"/>
              <a:gd name="connsiteX700" fmla="*/ 4825680 w 12438642"/>
              <a:gd name="connsiteY700" fmla="*/ 542840 h 3121577"/>
              <a:gd name="connsiteX701" fmla="*/ 4845188 w 12438642"/>
              <a:gd name="connsiteY701" fmla="*/ 535029 h 3121577"/>
              <a:gd name="connsiteX702" fmla="*/ 4856892 w 12438642"/>
              <a:gd name="connsiteY702" fmla="*/ 538935 h 3121577"/>
              <a:gd name="connsiteX703" fmla="*/ 4845188 w 12438642"/>
              <a:gd name="connsiteY703" fmla="*/ 562367 h 3121577"/>
              <a:gd name="connsiteX704" fmla="*/ 4927118 w 12438642"/>
              <a:gd name="connsiteY704" fmla="*/ 570177 h 3121577"/>
              <a:gd name="connsiteX705" fmla="*/ 5250938 w 12438642"/>
              <a:gd name="connsiteY705" fmla="*/ 558461 h 3121577"/>
              <a:gd name="connsiteX706" fmla="*/ 5574757 w 12438642"/>
              <a:gd name="connsiteY706" fmla="*/ 550651 h 3121577"/>
              <a:gd name="connsiteX707" fmla="*/ 5820548 w 12438642"/>
              <a:gd name="connsiteY707" fmla="*/ 538935 h 3121577"/>
              <a:gd name="connsiteX708" fmla="*/ 6046832 w 12438642"/>
              <a:gd name="connsiteY708" fmla="*/ 523313 h 3121577"/>
              <a:gd name="connsiteX709" fmla="*/ 6105354 w 12438642"/>
              <a:gd name="connsiteY709" fmla="*/ 515503 h 3121577"/>
              <a:gd name="connsiteX710" fmla="*/ 6058536 w 12438642"/>
              <a:gd name="connsiteY710" fmla="*/ 515503 h 3121577"/>
              <a:gd name="connsiteX711" fmla="*/ 6011719 w 12438642"/>
              <a:gd name="connsiteY711" fmla="*/ 503787 h 3121577"/>
              <a:gd name="connsiteX712" fmla="*/ 6273116 w 12438642"/>
              <a:gd name="connsiteY712" fmla="*/ 488165 h 3121577"/>
              <a:gd name="connsiteX713" fmla="*/ 6433075 w 12438642"/>
              <a:gd name="connsiteY713" fmla="*/ 476449 h 3121577"/>
              <a:gd name="connsiteX714" fmla="*/ 6694472 w 12438642"/>
              <a:gd name="connsiteY714" fmla="*/ 456923 h 3121577"/>
              <a:gd name="connsiteX715" fmla="*/ 6885642 w 12438642"/>
              <a:gd name="connsiteY715" fmla="*/ 441302 h 3121577"/>
              <a:gd name="connsiteX716" fmla="*/ 7299195 w 12438642"/>
              <a:gd name="connsiteY716" fmla="*/ 406154 h 3121577"/>
              <a:gd name="connsiteX717" fmla="*/ 7775171 w 12438642"/>
              <a:gd name="connsiteY717" fmla="*/ 363195 h 3121577"/>
              <a:gd name="connsiteX718" fmla="*/ 7946835 w 12438642"/>
              <a:gd name="connsiteY718" fmla="*/ 343669 h 3121577"/>
              <a:gd name="connsiteX719" fmla="*/ 8028765 w 12438642"/>
              <a:gd name="connsiteY719" fmla="*/ 335858 h 3121577"/>
              <a:gd name="connsiteX720" fmla="*/ 8130203 w 12438642"/>
              <a:gd name="connsiteY720" fmla="*/ 328047 h 3121577"/>
              <a:gd name="connsiteX721" fmla="*/ 8450121 w 12438642"/>
              <a:gd name="connsiteY721" fmla="*/ 265562 h 3121577"/>
              <a:gd name="connsiteX722" fmla="*/ 8535953 w 12438642"/>
              <a:gd name="connsiteY722" fmla="*/ 242130 h 3121577"/>
              <a:gd name="connsiteX723" fmla="*/ 8625686 w 12438642"/>
              <a:gd name="connsiteY723" fmla="*/ 230414 h 3121577"/>
              <a:gd name="connsiteX724" fmla="*/ 8859773 w 12438642"/>
              <a:gd name="connsiteY724" fmla="*/ 210887 h 3121577"/>
              <a:gd name="connsiteX725" fmla="*/ 9128972 w 12438642"/>
              <a:gd name="connsiteY725" fmla="*/ 183550 h 3121577"/>
              <a:gd name="connsiteX726" fmla="*/ 9292833 w 12438642"/>
              <a:gd name="connsiteY726" fmla="*/ 164024 h 3121577"/>
              <a:gd name="connsiteX727" fmla="*/ 9468398 w 12438642"/>
              <a:gd name="connsiteY727" fmla="*/ 140592 h 3121577"/>
              <a:gd name="connsiteX728" fmla="*/ 9624456 w 12438642"/>
              <a:gd name="connsiteY728" fmla="*/ 117160 h 3121577"/>
              <a:gd name="connsiteX729" fmla="*/ 9682977 w 12438642"/>
              <a:gd name="connsiteY729" fmla="*/ 101538 h 3121577"/>
              <a:gd name="connsiteX730" fmla="*/ 9538624 w 12438642"/>
              <a:gd name="connsiteY730" fmla="*/ 97633 h 3121577"/>
              <a:gd name="connsiteX731" fmla="*/ 9507412 w 12438642"/>
              <a:gd name="connsiteY731" fmla="*/ 93728 h 3121577"/>
              <a:gd name="connsiteX732" fmla="*/ 9932670 w 12438642"/>
              <a:gd name="connsiteY732" fmla="*/ 58580 h 3121577"/>
              <a:gd name="connsiteX733" fmla="*/ 10217475 w 12438642"/>
              <a:gd name="connsiteY733" fmla="*/ 42959 h 3121577"/>
              <a:gd name="connsiteX734" fmla="*/ 10623225 w 12438642"/>
              <a:gd name="connsiteY734" fmla="*/ 27337 h 3121577"/>
              <a:gd name="connsiteX735" fmla="*/ 11040680 w 12438642"/>
              <a:gd name="connsiteY735" fmla="*/ 15621 h 3121577"/>
              <a:gd name="connsiteX736" fmla="*/ 11785855 w 12438642"/>
              <a:gd name="connsiteY736" fmla="*/ 0 h 3121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</a:cxnLst>
            <a:rect l="l" t="t" r="r" b="b"/>
            <a:pathLst>
              <a:path w="12438642" h="3121577">
                <a:moveTo>
                  <a:pt x="11785855" y="0"/>
                </a:moveTo>
                <a:cubicBezTo>
                  <a:pt x="11793658" y="0"/>
                  <a:pt x="11817067" y="3905"/>
                  <a:pt x="11836574" y="0"/>
                </a:cubicBezTo>
                <a:cubicBezTo>
                  <a:pt x="11856081" y="0"/>
                  <a:pt x="11883391" y="3905"/>
                  <a:pt x="11895096" y="11716"/>
                </a:cubicBezTo>
                <a:cubicBezTo>
                  <a:pt x="11918504" y="19527"/>
                  <a:pt x="11918504" y="19527"/>
                  <a:pt x="11891194" y="23432"/>
                </a:cubicBezTo>
                <a:cubicBezTo>
                  <a:pt x="11875589" y="23432"/>
                  <a:pt x="11856081" y="23432"/>
                  <a:pt x="11848278" y="23432"/>
                </a:cubicBezTo>
                <a:cubicBezTo>
                  <a:pt x="11840476" y="23432"/>
                  <a:pt x="11836574" y="27337"/>
                  <a:pt x="11836574" y="31243"/>
                </a:cubicBezTo>
                <a:cubicBezTo>
                  <a:pt x="11836574" y="39053"/>
                  <a:pt x="11856081" y="42959"/>
                  <a:pt x="11879490" y="42959"/>
                </a:cubicBezTo>
                <a:cubicBezTo>
                  <a:pt x="11902899" y="42959"/>
                  <a:pt x="11930209" y="46864"/>
                  <a:pt x="11941913" y="46864"/>
                </a:cubicBezTo>
                <a:cubicBezTo>
                  <a:pt x="11953617" y="50769"/>
                  <a:pt x="11988730" y="54675"/>
                  <a:pt x="12019942" y="58580"/>
                </a:cubicBezTo>
                <a:cubicBezTo>
                  <a:pt x="12105774" y="66391"/>
                  <a:pt x="12101872" y="74201"/>
                  <a:pt x="12016041" y="74201"/>
                </a:cubicBezTo>
                <a:cubicBezTo>
                  <a:pt x="11965322" y="74201"/>
                  <a:pt x="11945815" y="78107"/>
                  <a:pt x="11957519" y="82012"/>
                </a:cubicBezTo>
                <a:cubicBezTo>
                  <a:pt x="11965322" y="89822"/>
                  <a:pt x="11984829" y="93728"/>
                  <a:pt x="12004336" y="93728"/>
                </a:cubicBezTo>
                <a:cubicBezTo>
                  <a:pt x="12019942" y="93728"/>
                  <a:pt x="12035548" y="97633"/>
                  <a:pt x="12035548" y="105444"/>
                </a:cubicBezTo>
                <a:cubicBezTo>
                  <a:pt x="12035548" y="109349"/>
                  <a:pt x="12051153" y="113254"/>
                  <a:pt x="12070661" y="113254"/>
                </a:cubicBezTo>
                <a:cubicBezTo>
                  <a:pt x="12113577" y="113254"/>
                  <a:pt x="12148690" y="124970"/>
                  <a:pt x="12148690" y="136686"/>
                </a:cubicBezTo>
                <a:cubicBezTo>
                  <a:pt x="12148690" y="144497"/>
                  <a:pt x="12133084" y="144497"/>
                  <a:pt x="12117478" y="140592"/>
                </a:cubicBezTo>
                <a:cubicBezTo>
                  <a:pt x="12101872" y="136686"/>
                  <a:pt x="12086266" y="140592"/>
                  <a:pt x="12082365" y="144497"/>
                </a:cubicBezTo>
                <a:cubicBezTo>
                  <a:pt x="12078464" y="148402"/>
                  <a:pt x="12086266" y="156213"/>
                  <a:pt x="12097971" y="160118"/>
                </a:cubicBezTo>
                <a:cubicBezTo>
                  <a:pt x="12199408" y="179645"/>
                  <a:pt x="12277437" y="203077"/>
                  <a:pt x="12254029" y="206982"/>
                </a:cubicBezTo>
                <a:cubicBezTo>
                  <a:pt x="12234521" y="206982"/>
                  <a:pt x="12199408" y="214793"/>
                  <a:pt x="12172098" y="222604"/>
                </a:cubicBezTo>
                <a:cubicBezTo>
                  <a:pt x="12117478" y="238225"/>
                  <a:pt x="12051153" y="242130"/>
                  <a:pt x="12062858" y="226509"/>
                </a:cubicBezTo>
                <a:cubicBezTo>
                  <a:pt x="12066759" y="222604"/>
                  <a:pt x="12058956" y="214793"/>
                  <a:pt x="12047252" y="214793"/>
                </a:cubicBezTo>
                <a:cubicBezTo>
                  <a:pt x="12035548" y="214793"/>
                  <a:pt x="12027745" y="222604"/>
                  <a:pt x="12031646" y="226509"/>
                </a:cubicBezTo>
                <a:cubicBezTo>
                  <a:pt x="12043351" y="246035"/>
                  <a:pt x="11988730" y="234319"/>
                  <a:pt x="11957519" y="210887"/>
                </a:cubicBezTo>
                <a:cubicBezTo>
                  <a:pt x="11926307" y="187456"/>
                  <a:pt x="11848278" y="164024"/>
                  <a:pt x="11801461" y="164024"/>
                </a:cubicBezTo>
                <a:cubicBezTo>
                  <a:pt x="11781954" y="164024"/>
                  <a:pt x="11778052" y="167929"/>
                  <a:pt x="11781954" y="179645"/>
                </a:cubicBezTo>
                <a:cubicBezTo>
                  <a:pt x="11789757" y="199172"/>
                  <a:pt x="11766348" y="203077"/>
                  <a:pt x="11750742" y="187456"/>
                </a:cubicBezTo>
                <a:cubicBezTo>
                  <a:pt x="11735137" y="175740"/>
                  <a:pt x="11633699" y="164024"/>
                  <a:pt x="11641502" y="175740"/>
                </a:cubicBezTo>
                <a:cubicBezTo>
                  <a:pt x="11645403" y="187456"/>
                  <a:pt x="11563473" y="175740"/>
                  <a:pt x="11555670" y="167929"/>
                </a:cubicBezTo>
                <a:cubicBezTo>
                  <a:pt x="11543966" y="156213"/>
                  <a:pt x="11450331" y="124970"/>
                  <a:pt x="11411317" y="121065"/>
                </a:cubicBezTo>
                <a:cubicBezTo>
                  <a:pt x="11368401" y="113254"/>
                  <a:pt x="11356697" y="128876"/>
                  <a:pt x="11395711" y="136686"/>
                </a:cubicBezTo>
                <a:cubicBezTo>
                  <a:pt x="11407415" y="140592"/>
                  <a:pt x="11415218" y="148402"/>
                  <a:pt x="11411317" y="148402"/>
                </a:cubicBezTo>
                <a:cubicBezTo>
                  <a:pt x="11407415" y="152308"/>
                  <a:pt x="11368401" y="144497"/>
                  <a:pt x="11325485" y="132781"/>
                </a:cubicBezTo>
                <a:cubicBezTo>
                  <a:pt x="11263062" y="117160"/>
                  <a:pt x="11235752" y="113254"/>
                  <a:pt x="11181132" y="121065"/>
                </a:cubicBezTo>
                <a:cubicBezTo>
                  <a:pt x="11138216" y="124970"/>
                  <a:pt x="11122610" y="128876"/>
                  <a:pt x="11138216" y="132781"/>
                </a:cubicBezTo>
                <a:cubicBezTo>
                  <a:pt x="11157723" y="140592"/>
                  <a:pt x="11134314" y="144497"/>
                  <a:pt x="10865115" y="164024"/>
                </a:cubicBezTo>
                <a:cubicBezTo>
                  <a:pt x="10775381" y="171834"/>
                  <a:pt x="10685648" y="183550"/>
                  <a:pt x="10662240" y="187456"/>
                </a:cubicBezTo>
                <a:cubicBezTo>
                  <a:pt x="10611521" y="203077"/>
                  <a:pt x="10615422" y="203077"/>
                  <a:pt x="10311110" y="210887"/>
                </a:cubicBezTo>
                <a:cubicBezTo>
                  <a:pt x="10166756" y="214793"/>
                  <a:pt x="10045812" y="222604"/>
                  <a:pt x="10038009" y="226509"/>
                </a:cubicBezTo>
                <a:cubicBezTo>
                  <a:pt x="10034107" y="234319"/>
                  <a:pt x="10022403" y="230414"/>
                  <a:pt x="10018501" y="226509"/>
                </a:cubicBezTo>
                <a:cubicBezTo>
                  <a:pt x="10006797" y="214793"/>
                  <a:pt x="10002896" y="214793"/>
                  <a:pt x="9991191" y="226509"/>
                </a:cubicBezTo>
                <a:cubicBezTo>
                  <a:pt x="9971684" y="242130"/>
                  <a:pt x="9944374" y="238225"/>
                  <a:pt x="9924867" y="218698"/>
                </a:cubicBezTo>
                <a:cubicBezTo>
                  <a:pt x="9909261" y="203077"/>
                  <a:pt x="9839035" y="206982"/>
                  <a:pt x="9632258" y="230414"/>
                </a:cubicBezTo>
                <a:cubicBezTo>
                  <a:pt x="9515215" y="246035"/>
                  <a:pt x="9444989" y="253846"/>
                  <a:pt x="9316242" y="261657"/>
                </a:cubicBezTo>
                <a:cubicBezTo>
                  <a:pt x="9167987" y="273373"/>
                  <a:pt x="8922196" y="296805"/>
                  <a:pt x="8883181" y="308521"/>
                </a:cubicBezTo>
                <a:cubicBezTo>
                  <a:pt x="8859773" y="312426"/>
                  <a:pt x="8812955" y="320237"/>
                  <a:pt x="8773941" y="324142"/>
                </a:cubicBezTo>
                <a:cubicBezTo>
                  <a:pt x="8734926" y="328047"/>
                  <a:pt x="8692011" y="331953"/>
                  <a:pt x="8680306" y="335858"/>
                </a:cubicBezTo>
                <a:cubicBezTo>
                  <a:pt x="8672503" y="335858"/>
                  <a:pt x="8590573" y="343669"/>
                  <a:pt x="8500840" y="351479"/>
                </a:cubicBezTo>
                <a:cubicBezTo>
                  <a:pt x="8411107" y="363195"/>
                  <a:pt x="8301866" y="374911"/>
                  <a:pt x="8258950" y="378816"/>
                </a:cubicBezTo>
                <a:cubicBezTo>
                  <a:pt x="8216034" y="386627"/>
                  <a:pt x="8141907" y="390532"/>
                  <a:pt x="8098991" y="394438"/>
                </a:cubicBezTo>
                <a:cubicBezTo>
                  <a:pt x="7970244" y="402248"/>
                  <a:pt x="8044371" y="382722"/>
                  <a:pt x="8184823" y="371006"/>
                </a:cubicBezTo>
                <a:cubicBezTo>
                  <a:pt x="8352585" y="355384"/>
                  <a:pt x="8469628" y="339763"/>
                  <a:pt x="8481333" y="328047"/>
                </a:cubicBezTo>
                <a:cubicBezTo>
                  <a:pt x="8485234" y="324142"/>
                  <a:pt x="8469628" y="324142"/>
                  <a:pt x="8450121" y="324142"/>
                </a:cubicBezTo>
                <a:cubicBezTo>
                  <a:pt x="8274556" y="343669"/>
                  <a:pt x="8075583" y="363195"/>
                  <a:pt x="7892215" y="378816"/>
                </a:cubicBezTo>
                <a:cubicBezTo>
                  <a:pt x="7818087" y="386627"/>
                  <a:pt x="7732255" y="398343"/>
                  <a:pt x="7701044" y="406154"/>
                </a:cubicBezTo>
                <a:cubicBezTo>
                  <a:pt x="7669832" y="413964"/>
                  <a:pt x="7568395" y="425680"/>
                  <a:pt x="7474760" y="429586"/>
                </a:cubicBezTo>
                <a:cubicBezTo>
                  <a:pt x="7381126" y="437396"/>
                  <a:pt x="7248476" y="445207"/>
                  <a:pt x="7178251" y="449112"/>
                </a:cubicBezTo>
                <a:cubicBezTo>
                  <a:pt x="6620344" y="492071"/>
                  <a:pt x="6448681" y="507692"/>
                  <a:pt x="6202890" y="538935"/>
                </a:cubicBezTo>
                <a:cubicBezTo>
                  <a:pt x="6058536" y="558461"/>
                  <a:pt x="5644983" y="581893"/>
                  <a:pt x="5387488" y="589704"/>
                </a:cubicBezTo>
                <a:cubicBezTo>
                  <a:pt x="5126091" y="597514"/>
                  <a:pt x="5044161" y="601420"/>
                  <a:pt x="5028555" y="617041"/>
                </a:cubicBezTo>
                <a:cubicBezTo>
                  <a:pt x="5020752" y="624852"/>
                  <a:pt x="5009048" y="628757"/>
                  <a:pt x="5005147" y="628757"/>
                </a:cubicBezTo>
                <a:cubicBezTo>
                  <a:pt x="4997344" y="624852"/>
                  <a:pt x="4934921" y="648284"/>
                  <a:pt x="4934921" y="660000"/>
                </a:cubicBezTo>
                <a:cubicBezTo>
                  <a:pt x="4934921" y="663905"/>
                  <a:pt x="4938822" y="667810"/>
                  <a:pt x="4946625" y="667810"/>
                </a:cubicBezTo>
                <a:cubicBezTo>
                  <a:pt x="4950527" y="667810"/>
                  <a:pt x="4954428" y="671716"/>
                  <a:pt x="4950527" y="683432"/>
                </a:cubicBezTo>
                <a:cubicBezTo>
                  <a:pt x="4946625" y="695148"/>
                  <a:pt x="4954428" y="699053"/>
                  <a:pt x="4973935" y="699053"/>
                </a:cubicBezTo>
                <a:cubicBezTo>
                  <a:pt x="4989541" y="699053"/>
                  <a:pt x="5005147" y="695148"/>
                  <a:pt x="5012950" y="687337"/>
                </a:cubicBezTo>
                <a:cubicBezTo>
                  <a:pt x="5024654" y="675621"/>
                  <a:pt x="5157303" y="663905"/>
                  <a:pt x="5157303" y="675621"/>
                </a:cubicBezTo>
                <a:cubicBezTo>
                  <a:pt x="5157303" y="679526"/>
                  <a:pt x="5141697" y="687337"/>
                  <a:pt x="5126091" y="691242"/>
                </a:cubicBezTo>
                <a:cubicBezTo>
                  <a:pt x="5063668" y="706864"/>
                  <a:pt x="5106584" y="710769"/>
                  <a:pt x="5184613" y="695148"/>
                </a:cubicBezTo>
                <a:cubicBezTo>
                  <a:pt x="5243135" y="687337"/>
                  <a:pt x="5262642" y="687337"/>
                  <a:pt x="5266543" y="695148"/>
                </a:cubicBezTo>
                <a:cubicBezTo>
                  <a:pt x="5270445" y="710769"/>
                  <a:pt x="5286051" y="710769"/>
                  <a:pt x="5286051" y="695148"/>
                </a:cubicBezTo>
                <a:cubicBezTo>
                  <a:pt x="5282149" y="683432"/>
                  <a:pt x="5289952" y="683432"/>
                  <a:pt x="5328967" y="695148"/>
                </a:cubicBezTo>
                <a:cubicBezTo>
                  <a:pt x="5340671" y="699053"/>
                  <a:pt x="5348474" y="695148"/>
                  <a:pt x="5348474" y="687337"/>
                </a:cubicBezTo>
                <a:cubicBezTo>
                  <a:pt x="5348474" y="683432"/>
                  <a:pt x="5352375" y="675621"/>
                  <a:pt x="5356277" y="675621"/>
                </a:cubicBezTo>
                <a:cubicBezTo>
                  <a:pt x="5364080" y="675621"/>
                  <a:pt x="5367981" y="683432"/>
                  <a:pt x="5367981" y="695148"/>
                </a:cubicBezTo>
                <a:cubicBezTo>
                  <a:pt x="5367981" y="706864"/>
                  <a:pt x="5375784" y="706864"/>
                  <a:pt x="5426503" y="702958"/>
                </a:cubicBezTo>
                <a:cubicBezTo>
                  <a:pt x="5457714" y="702958"/>
                  <a:pt x="5504531" y="695148"/>
                  <a:pt x="5527940" y="687337"/>
                </a:cubicBezTo>
                <a:cubicBezTo>
                  <a:pt x="5586462" y="671716"/>
                  <a:pt x="5672294" y="667810"/>
                  <a:pt x="5687899" y="679526"/>
                </a:cubicBezTo>
                <a:cubicBezTo>
                  <a:pt x="5695702" y="687337"/>
                  <a:pt x="5742520" y="683432"/>
                  <a:pt x="5824450" y="671716"/>
                </a:cubicBezTo>
                <a:cubicBezTo>
                  <a:pt x="5964902" y="656094"/>
                  <a:pt x="6066339" y="644378"/>
                  <a:pt x="6097551" y="640473"/>
                </a:cubicBezTo>
                <a:cubicBezTo>
                  <a:pt x="6109255" y="640473"/>
                  <a:pt x="6124861" y="636568"/>
                  <a:pt x="6128762" y="632662"/>
                </a:cubicBezTo>
                <a:cubicBezTo>
                  <a:pt x="6140467" y="620946"/>
                  <a:pt x="6163875" y="624852"/>
                  <a:pt x="6163875" y="640473"/>
                </a:cubicBezTo>
                <a:cubicBezTo>
                  <a:pt x="6163875" y="652189"/>
                  <a:pt x="6167777" y="656094"/>
                  <a:pt x="6171678" y="652189"/>
                </a:cubicBezTo>
                <a:cubicBezTo>
                  <a:pt x="6179481" y="648284"/>
                  <a:pt x="6179481" y="640473"/>
                  <a:pt x="6179481" y="636568"/>
                </a:cubicBezTo>
                <a:cubicBezTo>
                  <a:pt x="6167777" y="617041"/>
                  <a:pt x="6226299" y="613136"/>
                  <a:pt x="6241904" y="632662"/>
                </a:cubicBezTo>
                <a:cubicBezTo>
                  <a:pt x="6253609" y="640473"/>
                  <a:pt x="6269214" y="644378"/>
                  <a:pt x="6284820" y="640473"/>
                </a:cubicBezTo>
                <a:cubicBezTo>
                  <a:pt x="6316032" y="632662"/>
                  <a:pt x="6378455" y="628757"/>
                  <a:pt x="6499400" y="620946"/>
                </a:cubicBezTo>
                <a:cubicBezTo>
                  <a:pt x="6554020" y="617041"/>
                  <a:pt x="6635950" y="609230"/>
                  <a:pt x="6682767" y="601420"/>
                </a:cubicBezTo>
                <a:cubicBezTo>
                  <a:pt x="6729585" y="589704"/>
                  <a:pt x="6788106" y="585799"/>
                  <a:pt x="6807614" y="585799"/>
                </a:cubicBezTo>
                <a:cubicBezTo>
                  <a:pt x="6831022" y="585799"/>
                  <a:pt x="6905150" y="574083"/>
                  <a:pt x="6975376" y="566272"/>
                </a:cubicBezTo>
                <a:cubicBezTo>
                  <a:pt x="7057306" y="550651"/>
                  <a:pt x="7182152" y="542840"/>
                  <a:pt x="7334308" y="538935"/>
                </a:cubicBezTo>
                <a:cubicBezTo>
                  <a:pt x="7630818" y="531124"/>
                  <a:pt x="7740058" y="527219"/>
                  <a:pt x="8048272" y="511597"/>
                </a:cubicBezTo>
                <a:cubicBezTo>
                  <a:pt x="8297965" y="499881"/>
                  <a:pt x="8574967" y="503787"/>
                  <a:pt x="8594475" y="519408"/>
                </a:cubicBezTo>
                <a:cubicBezTo>
                  <a:pt x="8602277" y="523313"/>
                  <a:pt x="8613982" y="519408"/>
                  <a:pt x="8621785" y="515503"/>
                </a:cubicBezTo>
                <a:cubicBezTo>
                  <a:pt x="8625686" y="507692"/>
                  <a:pt x="8703715" y="499881"/>
                  <a:pt x="8793448" y="499881"/>
                </a:cubicBezTo>
                <a:cubicBezTo>
                  <a:pt x="8883181" y="495976"/>
                  <a:pt x="8976816" y="492071"/>
                  <a:pt x="9004126" y="488165"/>
                </a:cubicBezTo>
                <a:cubicBezTo>
                  <a:pt x="9031436" y="484260"/>
                  <a:pt x="9207001" y="480355"/>
                  <a:pt x="9394270" y="476449"/>
                </a:cubicBezTo>
                <a:cubicBezTo>
                  <a:pt x="9749302" y="468639"/>
                  <a:pt x="9796119" y="468639"/>
                  <a:pt x="9878049" y="456923"/>
                </a:cubicBezTo>
                <a:cubicBezTo>
                  <a:pt x="9905360" y="453018"/>
                  <a:pt x="10002896" y="445207"/>
                  <a:pt x="10088727" y="441302"/>
                </a:cubicBezTo>
                <a:cubicBezTo>
                  <a:pt x="10178461" y="437396"/>
                  <a:pt x="10287701" y="425680"/>
                  <a:pt x="10330617" y="421775"/>
                </a:cubicBezTo>
                <a:cubicBezTo>
                  <a:pt x="10377434" y="413964"/>
                  <a:pt x="10424252" y="413964"/>
                  <a:pt x="10435956" y="413964"/>
                </a:cubicBezTo>
                <a:cubicBezTo>
                  <a:pt x="10451562" y="417870"/>
                  <a:pt x="10494478" y="421775"/>
                  <a:pt x="10533492" y="421775"/>
                </a:cubicBezTo>
                <a:cubicBezTo>
                  <a:pt x="10572506" y="425680"/>
                  <a:pt x="10607619" y="425680"/>
                  <a:pt x="10611521" y="429586"/>
                </a:cubicBezTo>
                <a:cubicBezTo>
                  <a:pt x="10631028" y="437396"/>
                  <a:pt x="10892425" y="429586"/>
                  <a:pt x="10966552" y="417870"/>
                </a:cubicBezTo>
                <a:cubicBezTo>
                  <a:pt x="11005567" y="413964"/>
                  <a:pt x="11188934" y="406154"/>
                  <a:pt x="11407415" y="406154"/>
                </a:cubicBezTo>
                <a:cubicBezTo>
                  <a:pt x="11750742" y="406154"/>
                  <a:pt x="11778052" y="406154"/>
                  <a:pt x="11785855" y="425680"/>
                </a:cubicBezTo>
                <a:cubicBezTo>
                  <a:pt x="11793658" y="433491"/>
                  <a:pt x="11813165" y="449112"/>
                  <a:pt x="11836574" y="456923"/>
                </a:cubicBezTo>
                <a:cubicBezTo>
                  <a:pt x="11867786" y="472544"/>
                  <a:pt x="11875589" y="480355"/>
                  <a:pt x="11871687" y="492071"/>
                </a:cubicBezTo>
                <a:cubicBezTo>
                  <a:pt x="11863884" y="511597"/>
                  <a:pt x="11867786" y="511597"/>
                  <a:pt x="11895096" y="511597"/>
                </a:cubicBezTo>
                <a:cubicBezTo>
                  <a:pt x="11914603" y="511597"/>
                  <a:pt x="11926307" y="519408"/>
                  <a:pt x="11926307" y="527219"/>
                </a:cubicBezTo>
                <a:cubicBezTo>
                  <a:pt x="11926307" y="538935"/>
                  <a:pt x="11949716" y="542840"/>
                  <a:pt x="12035548" y="546745"/>
                </a:cubicBezTo>
                <a:cubicBezTo>
                  <a:pt x="12152591" y="550651"/>
                  <a:pt x="12222817" y="566272"/>
                  <a:pt x="12199408" y="577988"/>
                </a:cubicBezTo>
                <a:cubicBezTo>
                  <a:pt x="12191605" y="581893"/>
                  <a:pt x="12156492" y="585799"/>
                  <a:pt x="12125281" y="581893"/>
                </a:cubicBezTo>
                <a:cubicBezTo>
                  <a:pt x="12070661" y="581893"/>
                  <a:pt x="12062858" y="581893"/>
                  <a:pt x="12062858" y="597514"/>
                </a:cubicBezTo>
                <a:cubicBezTo>
                  <a:pt x="12062858" y="613136"/>
                  <a:pt x="12055055" y="613136"/>
                  <a:pt x="11988730" y="609230"/>
                </a:cubicBezTo>
                <a:cubicBezTo>
                  <a:pt x="11945815" y="605325"/>
                  <a:pt x="11902899" y="601420"/>
                  <a:pt x="11895096" y="601420"/>
                </a:cubicBezTo>
                <a:cubicBezTo>
                  <a:pt x="11856081" y="593609"/>
                  <a:pt x="11879490" y="613136"/>
                  <a:pt x="11922406" y="628757"/>
                </a:cubicBezTo>
                <a:cubicBezTo>
                  <a:pt x="11922406" y="628757"/>
                  <a:pt x="11922406" y="628757"/>
                  <a:pt x="11973125" y="644378"/>
                </a:cubicBezTo>
                <a:cubicBezTo>
                  <a:pt x="11973125" y="644378"/>
                  <a:pt x="11973125" y="644378"/>
                  <a:pt x="11918504" y="644378"/>
                </a:cubicBezTo>
                <a:cubicBezTo>
                  <a:pt x="11879490" y="644378"/>
                  <a:pt x="11867786" y="648284"/>
                  <a:pt x="11863884" y="663905"/>
                </a:cubicBezTo>
                <a:cubicBezTo>
                  <a:pt x="11859983" y="675621"/>
                  <a:pt x="11867786" y="687337"/>
                  <a:pt x="11887293" y="695148"/>
                </a:cubicBezTo>
                <a:cubicBezTo>
                  <a:pt x="11887293" y="695148"/>
                  <a:pt x="11887293" y="695148"/>
                  <a:pt x="11910702" y="706864"/>
                </a:cubicBezTo>
                <a:cubicBezTo>
                  <a:pt x="11910702" y="706864"/>
                  <a:pt x="11910702" y="706864"/>
                  <a:pt x="11879490" y="706864"/>
                </a:cubicBezTo>
                <a:cubicBezTo>
                  <a:pt x="11836574" y="706864"/>
                  <a:pt x="11836574" y="726390"/>
                  <a:pt x="11875589" y="730295"/>
                </a:cubicBezTo>
                <a:cubicBezTo>
                  <a:pt x="11930209" y="734201"/>
                  <a:pt x="11926307" y="757633"/>
                  <a:pt x="11871687" y="757633"/>
                </a:cubicBezTo>
                <a:cubicBezTo>
                  <a:pt x="11844377" y="757633"/>
                  <a:pt x="11824870" y="765443"/>
                  <a:pt x="11817067" y="773254"/>
                </a:cubicBezTo>
                <a:cubicBezTo>
                  <a:pt x="11801461" y="792781"/>
                  <a:pt x="11809264" y="808402"/>
                  <a:pt x="11836574" y="808402"/>
                </a:cubicBezTo>
                <a:cubicBezTo>
                  <a:pt x="11844377" y="808402"/>
                  <a:pt x="11856081" y="812307"/>
                  <a:pt x="11859983" y="820118"/>
                </a:cubicBezTo>
                <a:cubicBezTo>
                  <a:pt x="11863884" y="827929"/>
                  <a:pt x="11953617" y="843550"/>
                  <a:pt x="12035548" y="847455"/>
                </a:cubicBezTo>
                <a:cubicBezTo>
                  <a:pt x="12187704" y="855266"/>
                  <a:pt x="12343762" y="870887"/>
                  <a:pt x="12347663" y="878698"/>
                </a:cubicBezTo>
                <a:cubicBezTo>
                  <a:pt x="12351565" y="878698"/>
                  <a:pt x="12347663" y="890414"/>
                  <a:pt x="12335959" y="894319"/>
                </a:cubicBezTo>
                <a:cubicBezTo>
                  <a:pt x="12324255" y="906035"/>
                  <a:pt x="12324255" y="913846"/>
                  <a:pt x="12328156" y="921656"/>
                </a:cubicBezTo>
                <a:cubicBezTo>
                  <a:pt x="12343762" y="945088"/>
                  <a:pt x="12339860" y="948994"/>
                  <a:pt x="12312550" y="956804"/>
                </a:cubicBezTo>
                <a:cubicBezTo>
                  <a:pt x="12269634" y="968520"/>
                  <a:pt x="12285240" y="988047"/>
                  <a:pt x="12328156" y="980236"/>
                </a:cubicBezTo>
                <a:cubicBezTo>
                  <a:pt x="12371072" y="972425"/>
                  <a:pt x="12382776" y="984141"/>
                  <a:pt x="12351565" y="1003668"/>
                </a:cubicBezTo>
                <a:cubicBezTo>
                  <a:pt x="12335959" y="1011479"/>
                  <a:pt x="12339860" y="1015384"/>
                  <a:pt x="12374973" y="1031005"/>
                </a:cubicBezTo>
                <a:cubicBezTo>
                  <a:pt x="12384727" y="1034911"/>
                  <a:pt x="12398382" y="1039792"/>
                  <a:pt x="12412037" y="1044186"/>
                </a:cubicBezTo>
                <a:lnTo>
                  <a:pt x="12438642" y="1051544"/>
                </a:lnTo>
                <a:lnTo>
                  <a:pt x="12438642" y="1123983"/>
                </a:lnTo>
                <a:lnTo>
                  <a:pt x="12417524" y="1123269"/>
                </a:lnTo>
                <a:cubicBezTo>
                  <a:pt x="12380582" y="1123269"/>
                  <a:pt x="12362294" y="1127662"/>
                  <a:pt x="12359368" y="1136449"/>
                </a:cubicBezTo>
                <a:cubicBezTo>
                  <a:pt x="12359368" y="1144260"/>
                  <a:pt x="12367170" y="1148165"/>
                  <a:pt x="12386678" y="1148165"/>
                </a:cubicBezTo>
                <a:cubicBezTo>
                  <a:pt x="12402283" y="1148165"/>
                  <a:pt x="12421791" y="1152070"/>
                  <a:pt x="12433495" y="1155976"/>
                </a:cubicBezTo>
                <a:lnTo>
                  <a:pt x="12438642" y="1159398"/>
                </a:lnTo>
                <a:lnTo>
                  <a:pt x="12438642" y="1168531"/>
                </a:lnTo>
                <a:lnTo>
                  <a:pt x="12434043" y="1171902"/>
                </a:lnTo>
                <a:cubicBezTo>
                  <a:pt x="12430081" y="1174038"/>
                  <a:pt x="12424716" y="1176479"/>
                  <a:pt x="12417889" y="1179408"/>
                </a:cubicBezTo>
                <a:cubicBezTo>
                  <a:pt x="12398382" y="1191124"/>
                  <a:pt x="12374973" y="1198934"/>
                  <a:pt x="12363269" y="1202840"/>
                </a:cubicBezTo>
                <a:cubicBezTo>
                  <a:pt x="12345712" y="1210651"/>
                  <a:pt x="12358392" y="1221390"/>
                  <a:pt x="12386678" y="1231153"/>
                </a:cubicBezTo>
                <a:lnTo>
                  <a:pt x="12438642" y="1244491"/>
                </a:lnTo>
                <a:lnTo>
                  <a:pt x="12438642" y="1405757"/>
                </a:lnTo>
                <a:lnTo>
                  <a:pt x="12424229" y="1412873"/>
                </a:lnTo>
                <a:cubicBezTo>
                  <a:pt x="12420084" y="1416412"/>
                  <a:pt x="12417889" y="1420561"/>
                  <a:pt x="12417889" y="1425443"/>
                </a:cubicBezTo>
                <a:cubicBezTo>
                  <a:pt x="12417889" y="1427396"/>
                  <a:pt x="12420815" y="1429348"/>
                  <a:pt x="12425692" y="1430813"/>
                </a:cubicBezTo>
                <a:lnTo>
                  <a:pt x="12438642" y="1432434"/>
                </a:lnTo>
                <a:lnTo>
                  <a:pt x="12438642" y="1452342"/>
                </a:lnTo>
                <a:lnTo>
                  <a:pt x="12395700" y="1455404"/>
                </a:lnTo>
                <a:cubicBezTo>
                  <a:pt x="12378387" y="1456197"/>
                  <a:pt x="12358392" y="1456685"/>
                  <a:pt x="12335959" y="1456685"/>
                </a:cubicBezTo>
                <a:cubicBezTo>
                  <a:pt x="12195507" y="1460591"/>
                  <a:pt x="12191605" y="1460591"/>
                  <a:pt x="12187704" y="1484023"/>
                </a:cubicBezTo>
                <a:cubicBezTo>
                  <a:pt x="12187704" y="1503549"/>
                  <a:pt x="12179901" y="1507455"/>
                  <a:pt x="12136985" y="1507455"/>
                </a:cubicBezTo>
                <a:cubicBezTo>
                  <a:pt x="12105774" y="1507455"/>
                  <a:pt x="12086266" y="1511360"/>
                  <a:pt x="12086266" y="1519171"/>
                </a:cubicBezTo>
                <a:cubicBezTo>
                  <a:pt x="12086266" y="1523076"/>
                  <a:pt x="12101872" y="1526981"/>
                  <a:pt x="12125281" y="1523076"/>
                </a:cubicBezTo>
                <a:cubicBezTo>
                  <a:pt x="12156492" y="1519171"/>
                  <a:pt x="12164295" y="1523076"/>
                  <a:pt x="12164295" y="1538697"/>
                </a:cubicBezTo>
                <a:cubicBezTo>
                  <a:pt x="12164295" y="1546508"/>
                  <a:pt x="12156492" y="1558224"/>
                  <a:pt x="12152591" y="1558224"/>
                </a:cubicBezTo>
                <a:cubicBezTo>
                  <a:pt x="12148690" y="1558224"/>
                  <a:pt x="12152591" y="1562129"/>
                  <a:pt x="12168197" y="1569940"/>
                </a:cubicBezTo>
                <a:cubicBezTo>
                  <a:pt x="12183803" y="1581656"/>
                  <a:pt x="12218916" y="1585561"/>
                  <a:pt x="12281339" y="1581656"/>
                </a:cubicBezTo>
                <a:cubicBezTo>
                  <a:pt x="12367170" y="1577750"/>
                  <a:pt x="12398382" y="1589466"/>
                  <a:pt x="12355466" y="1605088"/>
                </a:cubicBezTo>
                <a:cubicBezTo>
                  <a:pt x="12339860" y="1608993"/>
                  <a:pt x="12351565" y="1612898"/>
                  <a:pt x="12398382" y="1616804"/>
                </a:cubicBezTo>
                <a:cubicBezTo>
                  <a:pt x="12410086" y="1617780"/>
                  <a:pt x="12419840" y="1618757"/>
                  <a:pt x="12427704" y="1619794"/>
                </a:cubicBezTo>
                <a:lnTo>
                  <a:pt x="12438642" y="1621835"/>
                </a:lnTo>
                <a:lnTo>
                  <a:pt x="12438642" y="1636669"/>
                </a:lnTo>
                <a:lnTo>
                  <a:pt x="12431057" y="1639747"/>
                </a:lnTo>
                <a:cubicBezTo>
                  <a:pt x="12423742" y="1642188"/>
                  <a:pt x="12415938" y="1644141"/>
                  <a:pt x="12410086" y="1644141"/>
                </a:cubicBezTo>
                <a:cubicBezTo>
                  <a:pt x="12394481" y="1648046"/>
                  <a:pt x="12355466" y="1651952"/>
                  <a:pt x="12324255" y="1659762"/>
                </a:cubicBezTo>
                <a:cubicBezTo>
                  <a:pt x="12289142" y="1663668"/>
                  <a:pt x="12207211" y="1671478"/>
                  <a:pt x="12136985" y="1675384"/>
                </a:cubicBezTo>
                <a:cubicBezTo>
                  <a:pt x="11992632" y="1679289"/>
                  <a:pt x="11934110" y="1687100"/>
                  <a:pt x="11941913" y="1702721"/>
                </a:cubicBezTo>
                <a:cubicBezTo>
                  <a:pt x="11945815" y="1706626"/>
                  <a:pt x="11918504" y="1710531"/>
                  <a:pt x="11887293" y="1710531"/>
                </a:cubicBezTo>
                <a:cubicBezTo>
                  <a:pt x="11852180" y="1710531"/>
                  <a:pt x="11824870" y="1714437"/>
                  <a:pt x="11824870" y="1718342"/>
                </a:cubicBezTo>
                <a:cubicBezTo>
                  <a:pt x="11824870" y="1726153"/>
                  <a:pt x="11805363" y="1733963"/>
                  <a:pt x="11781954" y="1737869"/>
                </a:cubicBezTo>
                <a:cubicBezTo>
                  <a:pt x="11735137" y="1745679"/>
                  <a:pt x="11696122" y="1761301"/>
                  <a:pt x="11727334" y="1761301"/>
                </a:cubicBezTo>
                <a:cubicBezTo>
                  <a:pt x="11739038" y="1761301"/>
                  <a:pt x="11754644" y="1769111"/>
                  <a:pt x="11762447" y="1780827"/>
                </a:cubicBezTo>
                <a:cubicBezTo>
                  <a:pt x="11770250" y="1792543"/>
                  <a:pt x="11785855" y="1804259"/>
                  <a:pt x="11793658" y="1804259"/>
                </a:cubicBezTo>
                <a:cubicBezTo>
                  <a:pt x="11805363" y="1804259"/>
                  <a:pt x="11801461" y="1808165"/>
                  <a:pt x="11785855" y="1815975"/>
                </a:cubicBezTo>
                <a:cubicBezTo>
                  <a:pt x="11739038" y="1843312"/>
                  <a:pt x="11715629" y="1855028"/>
                  <a:pt x="11688319" y="1855028"/>
                </a:cubicBezTo>
                <a:cubicBezTo>
                  <a:pt x="11657108" y="1855028"/>
                  <a:pt x="11399612" y="1917514"/>
                  <a:pt x="11407415" y="1921419"/>
                </a:cubicBezTo>
                <a:cubicBezTo>
                  <a:pt x="11407415" y="1925324"/>
                  <a:pt x="11430824" y="1921419"/>
                  <a:pt x="11454233" y="1917514"/>
                </a:cubicBezTo>
                <a:cubicBezTo>
                  <a:pt x="11481543" y="1913608"/>
                  <a:pt x="11508853" y="1909703"/>
                  <a:pt x="11512754" y="1913608"/>
                </a:cubicBezTo>
                <a:cubicBezTo>
                  <a:pt x="11520557" y="1917514"/>
                  <a:pt x="11497149" y="1925324"/>
                  <a:pt x="11458134" y="1929230"/>
                </a:cubicBezTo>
                <a:cubicBezTo>
                  <a:pt x="11423021" y="1933135"/>
                  <a:pt x="11387908" y="1933135"/>
                  <a:pt x="11384007" y="1929230"/>
                </a:cubicBezTo>
                <a:cubicBezTo>
                  <a:pt x="11376204" y="1925324"/>
                  <a:pt x="11372302" y="1929230"/>
                  <a:pt x="11372302" y="1933135"/>
                </a:cubicBezTo>
                <a:cubicBezTo>
                  <a:pt x="11372302" y="1948756"/>
                  <a:pt x="11294273" y="1968283"/>
                  <a:pt x="11259160" y="1960472"/>
                </a:cubicBezTo>
                <a:cubicBezTo>
                  <a:pt x="11220146" y="1952661"/>
                  <a:pt x="11099201" y="1964377"/>
                  <a:pt x="11099201" y="1976093"/>
                </a:cubicBezTo>
                <a:cubicBezTo>
                  <a:pt x="11099201" y="1983904"/>
                  <a:pt x="11110906" y="1983904"/>
                  <a:pt x="11118708" y="1983904"/>
                </a:cubicBezTo>
                <a:cubicBezTo>
                  <a:pt x="11126511" y="1979999"/>
                  <a:pt x="11157723" y="1976093"/>
                  <a:pt x="11185033" y="1972188"/>
                </a:cubicBezTo>
                <a:cubicBezTo>
                  <a:pt x="11224047" y="1968283"/>
                  <a:pt x="11231850" y="1968283"/>
                  <a:pt x="11220146" y="1976093"/>
                </a:cubicBezTo>
                <a:cubicBezTo>
                  <a:pt x="11185033" y="1995620"/>
                  <a:pt x="11025074" y="2026863"/>
                  <a:pt x="10947045" y="2026863"/>
                </a:cubicBezTo>
                <a:cubicBezTo>
                  <a:pt x="10904129" y="2026863"/>
                  <a:pt x="10869016" y="2030768"/>
                  <a:pt x="10865115" y="2038579"/>
                </a:cubicBezTo>
                <a:cubicBezTo>
                  <a:pt x="10861213" y="2042484"/>
                  <a:pt x="10849509" y="2046389"/>
                  <a:pt x="10837805" y="2046389"/>
                </a:cubicBezTo>
                <a:cubicBezTo>
                  <a:pt x="10830002" y="2046389"/>
                  <a:pt x="10818297" y="2050294"/>
                  <a:pt x="10818297" y="2058105"/>
                </a:cubicBezTo>
                <a:cubicBezTo>
                  <a:pt x="10818297" y="2065916"/>
                  <a:pt x="10900228" y="2058105"/>
                  <a:pt x="10911932" y="2050294"/>
                </a:cubicBezTo>
                <a:cubicBezTo>
                  <a:pt x="10911932" y="2046389"/>
                  <a:pt x="10978257" y="2042484"/>
                  <a:pt x="11052384" y="2042484"/>
                </a:cubicBezTo>
                <a:cubicBezTo>
                  <a:pt x="11212343" y="2038579"/>
                  <a:pt x="11395711" y="2019052"/>
                  <a:pt x="11348894" y="2007336"/>
                </a:cubicBezTo>
                <a:cubicBezTo>
                  <a:pt x="11317682" y="1999525"/>
                  <a:pt x="11317682" y="1999525"/>
                  <a:pt x="11344992" y="1999525"/>
                </a:cubicBezTo>
                <a:cubicBezTo>
                  <a:pt x="11356697" y="1995620"/>
                  <a:pt x="11372302" y="2003431"/>
                  <a:pt x="11380105" y="2007336"/>
                </a:cubicBezTo>
                <a:cubicBezTo>
                  <a:pt x="11387908" y="2015147"/>
                  <a:pt x="11403514" y="2015147"/>
                  <a:pt x="11434725" y="2007336"/>
                </a:cubicBezTo>
                <a:cubicBezTo>
                  <a:pt x="11458134" y="2003431"/>
                  <a:pt x="11508853" y="1995620"/>
                  <a:pt x="11543966" y="1991715"/>
                </a:cubicBezTo>
                <a:cubicBezTo>
                  <a:pt x="11579079" y="1987809"/>
                  <a:pt x="11614192" y="1979999"/>
                  <a:pt x="11625896" y="1976093"/>
                </a:cubicBezTo>
                <a:cubicBezTo>
                  <a:pt x="11633699" y="1972188"/>
                  <a:pt x="11653206" y="1968283"/>
                  <a:pt x="11664911" y="1968283"/>
                </a:cubicBezTo>
                <a:cubicBezTo>
                  <a:pt x="11680516" y="1968283"/>
                  <a:pt x="11715629" y="1964377"/>
                  <a:pt x="11742939" y="1956567"/>
                </a:cubicBezTo>
                <a:cubicBezTo>
                  <a:pt x="11801461" y="1944851"/>
                  <a:pt x="11817067" y="1948756"/>
                  <a:pt x="11817067" y="1972188"/>
                </a:cubicBezTo>
                <a:cubicBezTo>
                  <a:pt x="11817067" y="1987809"/>
                  <a:pt x="11774151" y="2007336"/>
                  <a:pt x="11742939" y="2007336"/>
                </a:cubicBezTo>
                <a:cubicBezTo>
                  <a:pt x="11731235" y="2007336"/>
                  <a:pt x="11696122" y="2015147"/>
                  <a:pt x="11668812" y="2022957"/>
                </a:cubicBezTo>
                <a:cubicBezTo>
                  <a:pt x="11641502" y="2030768"/>
                  <a:pt x="11602487" y="2038579"/>
                  <a:pt x="11579079" y="2038579"/>
                </a:cubicBezTo>
                <a:cubicBezTo>
                  <a:pt x="11555670" y="2038579"/>
                  <a:pt x="11489346" y="2046389"/>
                  <a:pt x="11434725" y="2058105"/>
                </a:cubicBezTo>
                <a:cubicBezTo>
                  <a:pt x="11376204" y="2069821"/>
                  <a:pt x="11302076" y="2081537"/>
                  <a:pt x="11274766" y="2085442"/>
                </a:cubicBezTo>
                <a:cubicBezTo>
                  <a:pt x="11224047" y="2093253"/>
                  <a:pt x="11220146" y="2093253"/>
                  <a:pt x="11247456" y="2104969"/>
                </a:cubicBezTo>
                <a:cubicBezTo>
                  <a:pt x="11266963" y="2116685"/>
                  <a:pt x="11290372" y="2116685"/>
                  <a:pt x="11344992" y="2108874"/>
                </a:cubicBezTo>
                <a:cubicBezTo>
                  <a:pt x="11384007" y="2104969"/>
                  <a:pt x="11462036" y="2097158"/>
                  <a:pt x="11512754" y="2093253"/>
                </a:cubicBezTo>
                <a:cubicBezTo>
                  <a:pt x="11567374" y="2089348"/>
                  <a:pt x="11614192" y="2085442"/>
                  <a:pt x="11621995" y="2085442"/>
                </a:cubicBezTo>
                <a:cubicBezTo>
                  <a:pt x="11629798" y="2081537"/>
                  <a:pt x="11633699" y="2085442"/>
                  <a:pt x="11633699" y="2093253"/>
                </a:cubicBezTo>
                <a:cubicBezTo>
                  <a:pt x="11633699" y="2101064"/>
                  <a:pt x="11645403" y="2104969"/>
                  <a:pt x="11684418" y="2101064"/>
                </a:cubicBezTo>
                <a:cubicBezTo>
                  <a:pt x="11715629" y="2097158"/>
                  <a:pt x="11735137" y="2097158"/>
                  <a:pt x="11735137" y="2101064"/>
                </a:cubicBezTo>
                <a:cubicBezTo>
                  <a:pt x="11735137" y="2108874"/>
                  <a:pt x="11750742" y="2108874"/>
                  <a:pt x="11774151" y="2104969"/>
                </a:cubicBezTo>
                <a:cubicBezTo>
                  <a:pt x="11813165" y="2101064"/>
                  <a:pt x="11820968" y="2104969"/>
                  <a:pt x="11817067" y="2132306"/>
                </a:cubicBezTo>
                <a:cubicBezTo>
                  <a:pt x="11817067" y="2136212"/>
                  <a:pt x="11840476" y="2140117"/>
                  <a:pt x="11871687" y="2140117"/>
                </a:cubicBezTo>
                <a:cubicBezTo>
                  <a:pt x="11871687" y="2140117"/>
                  <a:pt x="11871687" y="2140117"/>
                  <a:pt x="11930209" y="2140117"/>
                </a:cubicBezTo>
                <a:cubicBezTo>
                  <a:pt x="11930209" y="2140117"/>
                  <a:pt x="11930209" y="2140117"/>
                  <a:pt x="11898997" y="2155738"/>
                </a:cubicBezTo>
                <a:cubicBezTo>
                  <a:pt x="11879490" y="2163549"/>
                  <a:pt x="11856081" y="2171359"/>
                  <a:pt x="11844377" y="2171359"/>
                </a:cubicBezTo>
                <a:cubicBezTo>
                  <a:pt x="11836574" y="2171359"/>
                  <a:pt x="11817067" y="2179170"/>
                  <a:pt x="11805363" y="2190886"/>
                </a:cubicBezTo>
                <a:cubicBezTo>
                  <a:pt x="11781954" y="2210413"/>
                  <a:pt x="11781954" y="2210413"/>
                  <a:pt x="11797560" y="2210413"/>
                </a:cubicBezTo>
                <a:cubicBezTo>
                  <a:pt x="11809264" y="2210413"/>
                  <a:pt x="11817067" y="2214318"/>
                  <a:pt x="11809264" y="2218223"/>
                </a:cubicBezTo>
                <a:cubicBezTo>
                  <a:pt x="11805363" y="2222129"/>
                  <a:pt x="11797560" y="2226034"/>
                  <a:pt x="11793658" y="2226034"/>
                </a:cubicBezTo>
                <a:cubicBezTo>
                  <a:pt x="11785855" y="2226034"/>
                  <a:pt x="11778052" y="2233845"/>
                  <a:pt x="11778052" y="2237750"/>
                </a:cubicBezTo>
                <a:cubicBezTo>
                  <a:pt x="11774151" y="2249466"/>
                  <a:pt x="11793658" y="2249466"/>
                  <a:pt x="11856081" y="2249466"/>
                </a:cubicBezTo>
                <a:cubicBezTo>
                  <a:pt x="11926307" y="2241655"/>
                  <a:pt x="11938012" y="2245561"/>
                  <a:pt x="11926307" y="2257277"/>
                </a:cubicBezTo>
                <a:cubicBezTo>
                  <a:pt x="11914603" y="2268992"/>
                  <a:pt x="11918504" y="2272898"/>
                  <a:pt x="11945815" y="2272898"/>
                </a:cubicBezTo>
                <a:cubicBezTo>
                  <a:pt x="11965322" y="2272898"/>
                  <a:pt x="11973125" y="2268992"/>
                  <a:pt x="11969223" y="2261182"/>
                </a:cubicBezTo>
                <a:cubicBezTo>
                  <a:pt x="11965322" y="2253371"/>
                  <a:pt x="11980928" y="2253371"/>
                  <a:pt x="12023843" y="2261182"/>
                </a:cubicBezTo>
                <a:cubicBezTo>
                  <a:pt x="12140887" y="2276803"/>
                  <a:pt x="12273536" y="2268992"/>
                  <a:pt x="12382776" y="2237750"/>
                </a:cubicBezTo>
                <a:cubicBezTo>
                  <a:pt x="12394481" y="2233845"/>
                  <a:pt x="12390579" y="2237750"/>
                  <a:pt x="12371072" y="2249466"/>
                </a:cubicBezTo>
                <a:cubicBezTo>
                  <a:pt x="12355466" y="2261182"/>
                  <a:pt x="12335959" y="2276803"/>
                  <a:pt x="12332057" y="2280708"/>
                </a:cubicBezTo>
                <a:cubicBezTo>
                  <a:pt x="12332057" y="2288519"/>
                  <a:pt x="12316452" y="2292424"/>
                  <a:pt x="12300846" y="2292424"/>
                </a:cubicBezTo>
                <a:cubicBezTo>
                  <a:pt x="12289142" y="2292424"/>
                  <a:pt x="12269634" y="2300235"/>
                  <a:pt x="12261831" y="2308046"/>
                </a:cubicBezTo>
                <a:cubicBezTo>
                  <a:pt x="12254029" y="2315856"/>
                  <a:pt x="12238423" y="2323667"/>
                  <a:pt x="12226718" y="2323667"/>
                </a:cubicBezTo>
                <a:cubicBezTo>
                  <a:pt x="12215014" y="2323667"/>
                  <a:pt x="12207211" y="2327572"/>
                  <a:pt x="12207211" y="2335383"/>
                </a:cubicBezTo>
                <a:cubicBezTo>
                  <a:pt x="12207211" y="2339288"/>
                  <a:pt x="12195507" y="2347099"/>
                  <a:pt x="12179901" y="2351004"/>
                </a:cubicBezTo>
                <a:cubicBezTo>
                  <a:pt x="12125281" y="2362720"/>
                  <a:pt x="12047252" y="2401773"/>
                  <a:pt x="12051153" y="2409584"/>
                </a:cubicBezTo>
                <a:cubicBezTo>
                  <a:pt x="12051153" y="2417395"/>
                  <a:pt x="12070661" y="2421300"/>
                  <a:pt x="12094069" y="2421300"/>
                </a:cubicBezTo>
                <a:cubicBezTo>
                  <a:pt x="12117478" y="2421300"/>
                  <a:pt x="12133084" y="2425205"/>
                  <a:pt x="12129182" y="2429111"/>
                </a:cubicBezTo>
                <a:cubicBezTo>
                  <a:pt x="12109675" y="2444732"/>
                  <a:pt x="12031646" y="2468164"/>
                  <a:pt x="11969223" y="2475975"/>
                </a:cubicBezTo>
                <a:cubicBezTo>
                  <a:pt x="11883391" y="2491596"/>
                  <a:pt x="11785855" y="2518933"/>
                  <a:pt x="11785855" y="2530649"/>
                </a:cubicBezTo>
                <a:cubicBezTo>
                  <a:pt x="11785855" y="2534554"/>
                  <a:pt x="11820968" y="2538460"/>
                  <a:pt x="11859983" y="2538460"/>
                </a:cubicBezTo>
                <a:cubicBezTo>
                  <a:pt x="11902899" y="2538460"/>
                  <a:pt x="11934110" y="2542365"/>
                  <a:pt x="11934110" y="2550176"/>
                </a:cubicBezTo>
                <a:cubicBezTo>
                  <a:pt x="11934110" y="2554081"/>
                  <a:pt x="11930209" y="2557986"/>
                  <a:pt x="11922406" y="2554081"/>
                </a:cubicBezTo>
                <a:cubicBezTo>
                  <a:pt x="11910702" y="2550176"/>
                  <a:pt x="11906800" y="2554081"/>
                  <a:pt x="11906800" y="2565797"/>
                </a:cubicBezTo>
                <a:cubicBezTo>
                  <a:pt x="11906800" y="2581418"/>
                  <a:pt x="11887293" y="2589229"/>
                  <a:pt x="11817067" y="2608756"/>
                </a:cubicBezTo>
                <a:cubicBezTo>
                  <a:pt x="11770250" y="2620472"/>
                  <a:pt x="11715629" y="2636093"/>
                  <a:pt x="11696122" y="2639998"/>
                </a:cubicBezTo>
                <a:cubicBezTo>
                  <a:pt x="11641502" y="2647809"/>
                  <a:pt x="11661009" y="2663430"/>
                  <a:pt x="11723432" y="2659525"/>
                </a:cubicBezTo>
                <a:cubicBezTo>
                  <a:pt x="11758545" y="2659525"/>
                  <a:pt x="11785855" y="2659525"/>
                  <a:pt x="11785855" y="2663430"/>
                </a:cubicBezTo>
                <a:cubicBezTo>
                  <a:pt x="11785855" y="2682957"/>
                  <a:pt x="11805363" y="2671241"/>
                  <a:pt x="11844377" y="2636093"/>
                </a:cubicBezTo>
                <a:cubicBezTo>
                  <a:pt x="11891194" y="2593134"/>
                  <a:pt x="11898997" y="2593134"/>
                  <a:pt x="11891194" y="2624377"/>
                </a:cubicBezTo>
                <a:cubicBezTo>
                  <a:pt x="11887293" y="2651714"/>
                  <a:pt x="11887293" y="2651714"/>
                  <a:pt x="11941913" y="2651714"/>
                </a:cubicBezTo>
                <a:cubicBezTo>
                  <a:pt x="11996533" y="2651714"/>
                  <a:pt x="12000435" y="2655619"/>
                  <a:pt x="11977026" y="2663430"/>
                </a:cubicBezTo>
                <a:cubicBezTo>
                  <a:pt x="11953617" y="2675146"/>
                  <a:pt x="11961420" y="2679051"/>
                  <a:pt x="12035548" y="2682957"/>
                </a:cubicBezTo>
                <a:cubicBezTo>
                  <a:pt x="12109675" y="2690767"/>
                  <a:pt x="12140887" y="2686862"/>
                  <a:pt x="12226718" y="2667335"/>
                </a:cubicBezTo>
                <a:cubicBezTo>
                  <a:pt x="12324255" y="2643903"/>
                  <a:pt x="12332057" y="2639998"/>
                  <a:pt x="12343762" y="2659525"/>
                </a:cubicBezTo>
                <a:cubicBezTo>
                  <a:pt x="12355466" y="2675146"/>
                  <a:pt x="12355466" y="2679051"/>
                  <a:pt x="12339860" y="2682957"/>
                </a:cubicBezTo>
                <a:cubicBezTo>
                  <a:pt x="12328156" y="2686862"/>
                  <a:pt x="12316452" y="2698578"/>
                  <a:pt x="12312550" y="2702483"/>
                </a:cubicBezTo>
                <a:cubicBezTo>
                  <a:pt x="12308649" y="2714199"/>
                  <a:pt x="12320353" y="2714199"/>
                  <a:pt x="12378875" y="2710294"/>
                </a:cubicBezTo>
                <a:cubicBezTo>
                  <a:pt x="12398382" y="2708342"/>
                  <a:pt x="12417889" y="2705413"/>
                  <a:pt x="12433983" y="2702484"/>
                </a:cubicBezTo>
                <a:lnTo>
                  <a:pt x="12438642" y="2701543"/>
                </a:lnTo>
                <a:lnTo>
                  <a:pt x="12438642" y="2713970"/>
                </a:lnTo>
                <a:lnTo>
                  <a:pt x="12437396" y="2714199"/>
                </a:lnTo>
                <a:cubicBezTo>
                  <a:pt x="12413988" y="2714199"/>
                  <a:pt x="12410086" y="2718105"/>
                  <a:pt x="12413988" y="2729821"/>
                </a:cubicBezTo>
                <a:cubicBezTo>
                  <a:pt x="12417889" y="2745442"/>
                  <a:pt x="12413988" y="2749347"/>
                  <a:pt x="12386678" y="2749347"/>
                </a:cubicBezTo>
                <a:cubicBezTo>
                  <a:pt x="12324255" y="2753252"/>
                  <a:pt x="12261831" y="2761063"/>
                  <a:pt x="12234521" y="2772779"/>
                </a:cubicBezTo>
                <a:cubicBezTo>
                  <a:pt x="12218916" y="2780590"/>
                  <a:pt x="12195507" y="2784495"/>
                  <a:pt x="12179901" y="2784495"/>
                </a:cubicBezTo>
                <a:cubicBezTo>
                  <a:pt x="12168197" y="2784495"/>
                  <a:pt x="12156492" y="2792306"/>
                  <a:pt x="12156492" y="2800116"/>
                </a:cubicBezTo>
                <a:cubicBezTo>
                  <a:pt x="12156492" y="2815738"/>
                  <a:pt x="12125281" y="2831359"/>
                  <a:pt x="12070661" y="2846980"/>
                </a:cubicBezTo>
                <a:cubicBezTo>
                  <a:pt x="12047252" y="2850886"/>
                  <a:pt x="12027745" y="2858696"/>
                  <a:pt x="12027745" y="2862602"/>
                </a:cubicBezTo>
                <a:cubicBezTo>
                  <a:pt x="12027745" y="2878223"/>
                  <a:pt x="12183803" y="2843075"/>
                  <a:pt x="12273536" y="2807927"/>
                </a:cubicBezTo>
                <a:cubicBezTo>
                  <a:pt x="12293043" y="2804022"/>
                  <a:pt x="12293043" y="2804022"/>
                  <a:pt x="12277437" y="2819643"/>
                </a:cubicBezTo>
                <a:cubicBezTo>
                  <a:pt x="12265733" y="2835264"/>
                  <a:pt x="12265733" y="2839170"/>
                  <a:pt x="12277437" y="2846980"/>
                </a:cubicBezTo>
                <a:cubicBezTo>
                  <a:pt x="12300846" y="2862602"/>
                  <a:pt x="12269634" y="2882128"/>
                  <a:pt x="12187704" y="2901655"/>
                </a:cubicBezTo>
                <a:cubicBezTo>
                  <a:pt x="12090168" y="2928992"/>
                  <a:pt x="12086266" y="2932897"/>
                  <a:pt x="12133084" y="2940708"/>
                </a:cubicBezTo>
                <a:cubicBezTo>
                  <a:pt x="12168197" y="2944613"/>
                  <a:pt x="12168197" y="2944613"/>
                  <a:pt x="12140887" y="2948519"/>
                </a:cubicBezTo>
                <a:cubicBezTo>
                  <a:pt x="12121379" y="2948519"/>
                  <a:pt x="12105774" y="2956329"/>
                  <a:pt x="12101872" y="2964140"/>
                </a:cubicBezTo>
                <a:cubicBezTo>
                  <a:pt x="12094069" y="2987572"/>
                  <a:pt x="12094069" y="2991477"/>
                  <a:pt x="12121379" y="2979761"/>
                </a:cubicBezTo>
                <a:cubicBezTo>
                  <a:pt x="12136985" y="2971951"/>
                  <a:pt x="12156492" y="2968045"/>
                  <a:pt x="12168197" y="2968045"/>
                </a:cubicBezTo>
                <a:cubicBezTo>
                  <a:pt x="12187704" y="2968045"/>
                  <a:pt x="12187704" y="2971951"/>
                  <a:pt x="12176000" y="2983667"/>
                </a:cubicBezTo>
                <a:cubicBezTo>
                  <a:pt x="12172098" y="2991477"/>
                  <a:pt x="12168197" y="3003193"/>
                  <a:pt x="12172098" y="3007098"/>
                </a:cubicBezTo>
                <a:cubicBezTo>
                  <a:pt x="12187704" y="3034436"/>
                  <a:pt x="11828771" y="3053962"/>
                  <a:pt x="11621995" y="3042246"/>
                </a:cubicBezTo>
                <a:cubicBezTo>
                  <a:pt x="11528360" y="3034436"/>
                  <a:pt x="11380105" y="3034436"/>
                  <a:pt x="11294273" y="3034436"/>
                </a:cubicBezTo>
                <a:cubicBezTo>
                  <a:pt x="11208442" y="3038341"/>
                  <a:pt x="10966552" y="3042246"/>
                  <a:pt x="10755874" y="3046152"/>
                </a:cubicBezTo>
                <a:cubicBezTo>
                  <a:pt x="10549098" y="3046152"/>
                  <a:pt x="10373533" y="3050057"/>
                  <a:pt x="10369631" y="3053962"/>
                </a:cubicBezTo>
                <a:cubicBezTo>
                  <a:pt x="10365730" y="3061773"/>
                  <a:pt x="10666141" y="3069584"/>
                  <a:pt x="10728564" y="3061773"/>
                </a:cubicBezTo>
                <a:cubicBezTo>
                  <a:pt x="10744170" y="3061773"/>
                  <a:pt x="10763677" y="3065678"/>
                  <a:pt x="10779283" y="3069584"/>
                </a:cubicBezTo>
                <a:cubicBezTo>
                  <a:pt x="10794889" y="3073489"/>
                  <a:pt x="10728564" y="3077394"/>
                  <a:pt x="10623225" y="3081300"/>
                </a:cubicBezTo>
                <a:cubicBezTo>
                  <a:pt x="10369631" y="3089110"/>
                  <a:pt x="9437186" y="3077394"/>
                  <a:pt x="9495708" y="3069584"/>
                </a:cubicBezTo>
                <a:cubicBezTo>
                  <a:pt x="9523018" y="3065678"/>
                  <a:pt x="9710287" y="3061773"/>
                  <a:pt x="9909261" y="3061773"/>
                </a:cubicBezTo>
                <a:cubicBezTo>
                  <a:pt x="10108235" y="3061773"/>
                  <a:pt x="10264292" y="3057868"/>
                  <a:pt x="10256489" y="3053962"/>
                </a:cubicBezTo>
                <a:cubicBezTo>
                  <a:pt x="10248687" y="3053962"/>
                  <a:pt x="10077023" y="3046152"/>
                  <a:pt x="9878049" y="3042246"/>
                </a:cubicBezTo>
                <a:cubicBezTo>
                  <a:pt x="9347453" y="3022720"/>
                  <a:pt x="9308439" y="3022720"/>
                  <a:pt x="9277227" y="3011004"/>
                </a:cubicBezTo>
                <a:cubicBezTo>
                  <a:pt x="9249917" y="3003193"/>
                  <a:pt x="9257720" y="3003193"/>
                  <a:pt x="9312340" y="3007098"/>
                </a:cubicBezTo>
                <a:cubicBezTo>
                  <a:pt x="9347453" y="3011004"/>
                  <a:pt x="9382566" y="3014909"/>
                  <a:pt x="9386468" y="3014909"/>
                </a:cubicBezTo>
                <a:cubicBezTo>
                  <a:pt x="9405975" y="3022720"/>
                  <a:pt x="9515215" y="2995382"/>
                  <a:pt x="9523018" y="2987572"/>
                </a:cubicBezTo>
                <a:cubicBezTo>
                  <a:pt x="9526920" y="2979761"/>
                  <a:pt x="9530821" y="2983667"/>
                  <a:pt x="9534722" y="2987572"/>
                </a:cubicBezTo>
                <a:cubicBezTo>
                  <a:pt x="9538624" y="2995382"/>
                  <a:pt x="9558131" y="2999288"/>
                  <a:pt x="9581540" y="2999288"/>
                </a:cubicBezTo>
                <a:cubicBezTo>
                  <a:pt x="9616653" y="2999288"/>
                  <a:pt x="9616653" y="2995382"/>
                  <a:pt x="9585441" y="2991477"/>
                </a:cubicBezTo>
                <a:cubicBezTo>
                  <a:pt x="9542525" y="2979761"/>
                  <a:pt x="9823429" y="2971951"/>
                  <a:pt x="10002896" y="2979761"/>
                </a:cubicBezTo>
                <a:cubicBezTo>
                  <a:pt x="10143348" y="2983667"/>
                  <a:pt x="10240884" y="2979761"/>
                  <a:pt x="10233081" y="2971951"/>
                </a:cubicBezTo>
                <a:cubicBezTo>
                  <a:pt x="10229179" y="2968045"/>
                  <a:pt x="10194066" y="2964140"/>
                  <a:pt x="10151150" y="2964140"/>
                </a:cubicBezTo>
                <a:cubicBezTo>
                  <a:pt x="9909261" y="2960235"/>
                  <a:pt x="9601047" y="2944613"/>
                  <a:pt x="9562033" y="2936803"/>
                </a:cubicBezTo>
                <a:cubicBezTo>
                  <a:pt x="9538624" y="2932897"/>
                  <a:pt x="9370862" y="2928992"/>
                  <a:pt x="9187494" y="2928992"/>
                </a:cubicBezTo>
                <a:cubicBezTo>
                  <a:pt x="8922196" y="2928992"/>
                  <a:pt x="8859773" y="2928992"/>
                  <a:pt x="8848068" y="2940708"/>
                </a:cubicBezTo>
                <a:cubicBezTo>
                  <a:pt x="8840265" y="2952424"/>
                  <a:pt x="8859773" y="2956329"/>
                  <a:pt x="8965112" y="2952424"/>
                </a:cubicBezTo>
                <a:cubicBezTo>
                  <a:pt x="9035338" y="2952424"/>
                  <a:pt x="9082155" y="2952424"/>
                  <a:pt x="9062648" y="2956329"/>
                </a:cubicBezTo>
                <a:cubicBezTo>
                  <a:pt x="9047042" y="2956329"/>
                  <a:pt x="9011929" y="2964140"/>
                  <a:pt x="8988520" y="2971951"/>
                </a:cubicBezTo>
                <a:cubicBezTo>
                  <a:pt x="8965112" y="2975856"/>
                  <a:pt x="8902689" y="2979761"/>
                  <a:pt x="8855871" y="2979761"/>
                </a:cubicBezTo>
                <a:cubicBezTo>
                  <a:pt x="8781744" y="2979761"/>
                  <a:pt x="8766138" y="2983667"/>
                  <a:pt x="8770039" y="2995382"/>
                </a:cubicBezTo>
                <a:cubicBezTo>
                  <a:pt x="8773941" y="3007098"/>
                  <a:pt x="8766138" y="3011004"/>
                  <a:pt x="8734926" y="3011004"/>
                </a:cubicBezTo>
                <a:cubicBezTo>
                  <a:pt x="8703715" y="3011004"/>
                  <a:pt x="8695912" y="3007098"/>
                  <a:pt x="8699813" y="2995382"/>
                </a:cubicBezTo>
                <a:cubicBezTo>
                  <a:pt x="8703715" y="2987572"/>
                  <a:pt x="8692011" y="2979761"/>
                  <a:pt x="8664701" y="2975856"/>
                </a:cubicBezTo>
                <a:cubicBezTo>
                  <a:pt x="8606179" y="2968045"/>
                  <a:pt x="8102893" y="2956329"/>
                  <a:pt x="7825890" y="2956329"/>
                </a:cubicBezTo>
                <a:cubicBezTo>
                  <a:pt x="7701044" y="2956329"/>
                  <a:pt x="7599606" y="2952424"/>
                  <a:pt x="7591804" y="2948519"/>
                </a:cubicBezTo>
                <a:cubicBezTo>
                  <a:pt x="7580099" y="2940708"/>
                  <a:pt x="7619114" y="2936803"/>
                  <a:pt x="7704945" y="2936803"/>
                </a:cubicBezTo>
                <a:cubicBezTo>
                  <a:pt x="7903919" y="2936803"/>
                  <a:pt x="7919525" y="2921181"/>
                  <a:pt x="7728354" y="2921181"/>
                </a:cubicBezTo>
                <a:cubicBezTo>
                  <a:pt x="7587902" y="2921181"/>
                  <a:pt x="7560592" y="2921181"/>
                  <a:pt x="7564493" y="2932897"/>
                </a:cubicBezTo>
                <a:cubicBezTo>
                  <a:pt x="7572296" y="2952424"/>
                  <a:pt x="7560592" y="2952424"/>
                  <a:pt x="7541085" y="2936803"/>
                </a:cubicBezTo>
                <a:cubicBezTo>
                  <a:pt x="7529380" y="2925087"/>
                  <a:pt x="7502070" y="2921181"/>
                  <a:pt x="7420140" y="2928992"/>
                </a:cubicBezTo>
                <a:cubicBezTo>
                  <a:pt x="7221167" y="2944613"/>
                  <a:pt x="7154842" y="2952424"/>
                  <a:pt x="7150941" y="2960235"/>
                </a:cubicBezTo>
                <a:cubicBezTo>
                  <a:pt x="7147039" y="2964140"/>
                  <a:pt x="7135335" y="2964140"/>
                  <a:pt x="7119729" y="2960235"/>
                </a:cubicBezTo>
                <a:cubicBezTo>
                  <a:pt x="7108025" y="2952424"/>
                  <a:pt x="7076813" y="2948519"/>
                  <a:pt x="7049503" y="2948519"/>
                </a:cubicBezTo>
                <a:cubicBezTo>
                  <a:pt x="7002686" y="2952424"/>
                  <a:pt x="7002686" y="2952424"/>
                  <a:pt x="7037799" y="2956329"/>
                </a:cubicBezTo>
                <a:cubicBezTo>
                  <a:pt x="7100222" y="2968045"/>
                  <a:pt x="7049503" y="2983667"/>
                  <a:pt x="6948066" y="2987572"/>
                </a:cubicBezTo>
                <a:cubicBezTo>
                  <a:pt x="6881741" y="2987572"/>
                  <a:pt x="6858332" y="2983667"/>
                  <a:pt x="6866135" y="2975856"/>
                </a:cubicBezTo>
                <a:cubicBezTo>
                  <a:pt x="6870037" y="2971951"/>
                  <a:pt x="6897347" y="2964140"/>
                  <a:pt x="6928558" y="2964140"/>
                </a:cubicBezTo>
                <a:cubicBezTo>
                  <a:pt x="6955868" y="2968045"/>
                  <a:pt x="6975376" y="2964140"/>
                  <a:pt x="6975376" y="2960235"/>
                </a:cubicBezTo>
                <a:cubicBezTo>
                  <a:pt x="6975376" y="2948519"/>
                  <a:pt x="6413568" y="2952424"/>
                  <a:pt x="6362849" y="2964140"/>
                </a:cubicBezTo>
                <a:cubicBezTo>
                  <a:pt x="6335539" y="2968045"/>
                  <a:pt x="6323835" y="2968045"/>
                  <a:pt x="6323835" y="2960235"/>
                </a:cubicBezTo>
                <a:cubicBezTo>
                  <a:pt x="6323835" y="2944613"/>
                  <a:pt x="5863464" y="2952424"/>
                  <a:pt x="5816647" y="2968045"/>
                </a:cubicBezTo>
                <a:cubicBezTo>
                  <a:pt x="5797140" y="2975856"/>
                  <a:pt x="5656688" y="2979761"/>
                  <a:pt x="5504531" y="2983667"/>
                </a:cubicBezTo>
                <a:cubicBezTo>
                  <a:pt x="5348474" y="2987572"/>
                  <a:pt x="5157303" y="2991477"/>
                  <a:pt x="5079274" y="2999288"/>
                </a:cubicBezTo>
                <a:cubicBezTo>
                  <a:pt x="4895906" y="3014909"/>
                  <a:pt x="4689130" y="3030530"/>
                  <a:pt x="4521368" y="3042246"/>
                </a:cubicBezTo>
                <a:cubicBezTo>
                  <a:pt x="4447240" y="3046152"/>
                  <a:pt x="4330197" y="3053962"/>
                  <a:pt x="4259971" y="3061773"/>
                </a:cubicBezTo>
                <a:cubicBezTo>
                  <a:pt x="4193646" y="3065678"/>
                  <a:pt x="4064899" y="3073489"/>
                  <a:pt x="3982969" y="3073489"/>
                </a:cubicBezTo>
                <a:cubicBezTo>
                  <a:pt x="3897137" y="3077394"/>
                  <a:pt x="3823009" y="3081300"/>
                  <a:pt x="3823009" y="3085205"/>
                </a:cubicBezTo>
                <a:cubicBezTo>
                  <a:pt x="3819108" y="3089110"/>
                  <a:pt x="3823009" y="3093016"/>
                  <a:pt x="3830812" y="3093016"/>
                </a:cubicBezTo>
                <a:cubicBezTo>
                  <a:pt x="3858122" y="3093016"/>
                  <a:pt x="3854221" y="3108637"/>
                  <a:pt x="3826911" y="3116447"/>
                </a:cubicBezTo>
                <a:cubicBezTo>
                  <a:pt x="3795699" y="3124258"/>
                  <a:pt x="3791798" y="3124258"/>
                  <a:pt x="3780093" y="3108637"/>
                </a:cubicBezTo>
                <a:cubicBezTo>
                  <a:pt x="3772291" y="3100826"/>
                  <a:pt x="3772291" y="3093016"/>
                  <a:pt x="3776192" y="3089110"/>
                </a:cubicBezTo>
                <a:cubicBezTo>
                  <a:pt x="3780093" y="3085205"/>
                  <a:pt x="3737178" y="3081300"/>
                  <a:pt x="3678656" y="3081300"/>
                </a:cubicBezTo>
                <a:cubicBezTo>
                  <a:pt x="3620134" y="3081300"/>
                  <a:pt x="3553810" y="3081300"/>
                  <a:pt x="3530401" y="3077394"/>
                </a:cubicBezTo>
                <a:cubicBezTo>
                  <a:pt x="3503091" y="3077394"/>
                  <a:pt x="3456274" y="3077394"/>
                  <a:pt x="3425062" y="3081300"/>
                </a:cubicBezTo>
                <a:cubicBezTo>
                  <a:pt x="3393851" y="3085205"/>
                  <a:pt x="3366540" y="3085205"/>
                  <a:pt x="3366540" y="3077394"/>
                </a:cubicBezTo>
                <a:cubicBezTo>
                  <a:pt x="3366540" y="3073489"/>
                  <a:pt x="3319723" y="3073489"/>
                  <a:pt x="3261201" y="3073489"/>
                </a:cubicBezTo>
                <a:cubicBezTo>
                  <a:pt x="3206581" y="3077394"/>
                  <a:pt x="2968593" y="3081300"/>
                  <a:pt x="2730605" y="3085205"/>
                </a:cubicBezTo>
                <a:cubicBezTo>
                  <a:pt x="2496518" y="3089110"/>
                  <a:pt x="2289742" y="3093016"/>
                  <a:pt x="2274136" y="3096921"/>
                </a:cubicBezTo>
                <a:cubicBezTo>
                  <a:pt x="2250727" y="3100826"/>
                  <a:pt x="2246826" y="3100826"/>
                  <a:pt x="2258530" y="3093016"/>
                </a:cubicBezTo>
                <a:cubicBezTo>
                  <a:pt x="2270235" y="3085205"/>
                  <a:pt x="2270235" y="3081300"/>
                  <a:pt x="2242925" y="3069584"/>
                </a:cubicBezTo>
                <a:cubicBezTo>
                  <a:pt x="2223417" y="3061773"/>
                  <a:pt x="2168797" y="3061773"/>
                  <a:pt x="2059557" y="3065678"/>
                </a:cubicBezTo>
                <a:cubicBezTo>
                  <a:pt x="1528960" y="3089110"/>
                  <a:pt x="1411917" y="3093016"/>
                  <a:pt x="1154422" y="3096921"/>
                </a:cubicBezTo>
                <a:cubicBezTo>
                  <a:pt x="783785" y="3104732"/>
                  <a:pt x="717460" y="3104732"/>
                  <a:pt x="697953" y="3096921"/>
                </a:cubicBezTo>
                <a:cubicBezTo>
                  <a:pt x="686249" y="3093016"/>
                  <a:pt x="674544" y="3089110"/>
                  <a:pt x="662840" y="3085205"/>
                </a:cubicBezTo>
                <a:cubicBezTo>
                  <a:pt x="631628" y="3077394"/>
                  <a:pt x="658938" y="3069584"/>
                  <a:pt x="768179" y="3065678"/>
                </a:cubicBezTo>
                <a:cubicBezTo>
                  <a:pt x="885222" y="3061773"/>
                  <a:pt x="1041280" y="3034436"/>
                  <a:pt x="1072491" y="3018814"/>
                </a:cubicBezTo>
                <a:cubicBezTo>
                  <a:pt x="1084196" y="3014909"/>
                  <a:pt x="1107604" y="3011004"/>
                  <a:pt x="1123210" y="3011004"/>
                </a:cubicBezTo>
                <a:cubicBezTo>
                  <a:pt x="1123210" y="3011004"/>
                  <a:pt x="1123210" y="3011004"/>
                  <a:pt x="1158323" y="3011004"/>
                </a:cubicBezTo>
                <a:cubicBezTo>
                  <a:pt x="1158323" y="3011004"/>
                  <a:pt x="1158323" y="3011004"/>
                  <a:pt x="1119309" y="3022720"/>
                </a:cubicBezTo>
                <a:cubicBezTo>
                  <a:pt x="1052984" y="3042246"/>
                  <a:pt x="1076393" y="3053962"/>
                  <a:pt x="1173929" y="3046152"/>
                </a:cubicBezTo>
                <a:cubicBezTo>
                  <a:pt x="1228549" y="3042246"/>
                  <a:pt x="1357297" y="3038341"/>
                  <a:pt x="1466537" y="3034436"/>
                </a:cubicBezTo>
                <a:cubicBezTo>
                  <a:pt x="1712328" y="3026625"/>
                  <a:pt x="1813766" y="3022720"/>
                  <a:pt x="1962021" y="3011004"/>
                </a:cubicBezTo>
                <a:cubicBezTo>
                  <a:pt x="2028345" y="3003193"/>
                  <a:pt x="2149290" y="2999288"/>
                  <a:pt x="2231220" y="2999288"/>
                </a:cubicBezTo>
                <a:cubicBezTo>
                  <a:pt x="2422391" y="2999288"/>
                  <a:pt x="2426292" y="2999288"/>
                  <a:pt x="2484814" y="3007098"/>
                </a:cubicBezTo>
                <a:cubicBezTo>
                  <a:pt x="2527730" y="3011004"/>
                  <a:pt x="2613562" y="2999288"/>
                  <a:pt x="2824240" y="2960235"/>
                </a:cubicBezTo>
                <a:cubicBezTo>
                  <a:pt x="2874958" y="2948519"/>
                  <a:pt x="2945184" y="2936803"/>
                  <a:pt x="2980297" y="2928992"/>
                </a:cubicBezTo>
                <a:cubicBezTo>
                  <a:pt x="3011509" y="2921181"/>
                  <a:pt x="3073932" y="2913371"/>
                  <a:pt x="3120749" y="2901655"/>
                </a:cubicBezTo>
                <a:cubicBezTo>
                  <a:pt x="3163665" y="2893844"/>
                  <a:pt x="3237793" y="2886033"/>
                  <a:pt x="3284610" y="2882128"/>
                </a:cubicBezTo>
                <a:cubicBezTo>
                  <a:pt x="3378245" y="2874317"/>
                  <a:pt x="3534302" y="2839170"/>
                  <a:pt x="3553810" y="2823548"/>
                </a:cubicBezTo>
                <a:cubicBezTo>
                  <a:pt x="3561613" y="2811832"/>
                  <a:pt x="3343132" y="2819643"/>
                  <a:pt x="3140257" y="2831359"/>
                </a:cubicBezTo>
                <a:cubicBezTo>
                  <a:pt x="3070031" y="2839170"/>
                  <a:pt x="3054425" y="2835264"/>
                  <a:pt x="3054425" y="2823548"/>
                </a:cubicBezTo>
                <a:cubicBezTo>
                  <a:pt x="3054425" y="2815738"/>
                  <a:pt x="3070031" y="2804022"/>
                  <a:pt x="3093439" y="2800116"/>
                </a:cubicBezTo>
                <a:cubicBezTo>
                  <a:pt x="3128552" y="2788400"/>
                  <a:pt x="3124651" y="2788400"/>
                  <a:pt x="3054425" y="2788400"/>
                </a:cubicBezTo>
                <a:cubicBezTo>
                  <a:pt x="3011509" y="2784495"/>
                  <a:pt x="2945184" y="2792306"/>
                  <a:pt x="2902269" y="2796211"/>
                </a:cubicBezTo>
                <a:cubicBezTo>
                  <a:pt x="2863254" y="2800116"/>
                  <a:pt x="2773521" y="2811832"/>
                  <a:pt x="2707196" y="2819643"/>
                </a:cubicBezTo>
                <a:cubicBezTo>
                  <a:pt x="2640872" y="2827454"/>
                  <a:pt x="2578449" y="2835264"/>
                  <a:pt x="2570646" y="2839170"/>
                </a:cubicBezTo>
                <a:cubicBezTo>
                  <a:pt x="2562843" y="2843075"/>
                  <a:pt x="2531631" y="2850886"/>
                  <a:pt x="2504321" y="2854791"/>
                </a:cubicBezTo>
                <a:cubicBezTo>
                  <a:pt x="2504321" y="2854791"/>
                  <a:pt x="2504321" y="2854791"/>
                  <a:pt x="2457504" y="2862602"/>
                </a:cubicBezTo>
                <a:cubicBezTo>
                  <a:pt x="2457504" y="2862602"/>
                  <a:pt x="2457504" y="2862602"/>
                  <a:pt x="2508223" y="2866507"/>
                </a:cubicBezTo>
                <a:cubicBezTo>
                  <a:pt x="2539434" y="2866507"/>
                  <a:pt x="2558941" y="2870412"/>
                  <a:pt x="2555040" y="2874317"/>
                </a:cubicBezTo>
                <a:cubicBezTo>
                  <a:pt x="2555040" y="2882128"/>
                  <a:pt x="2437997" y="2886033"/>
                  <a:pt x="2289742" y="2886033"/>
                </a:cubicBezTo>
                <a:cubicBezTo>
                  <a:pt x="2149290" y="2886033"/>
                  <a:pt x="2012739" y="2889939"/>
                  <a:pt x="1993232" y="2893844"/>
                </a:cubicBezTo>
                <a:cubicBezTo>
                  <a:pt x="1942513" y="2901655"/>
                  <a:pt x="1950316" y="2889939"/>
                  <a:pt x="2001035" y="2866507"/>
                </a:cubicBezTo>
                <a:cubicBezTo>
                  <a:pt x="2028345" y="2854791"/>
                  <a:pt x="2047852" y="2843075"/>
                  <a:pt x="2047852" y="2835264"/>
                </a:cubicBezTo>
                <a:cubicBezTo>
                  <a:pt x="2047852" y="2831359"/>
                  <a:pt x="2055655" y="2823548"/>
                  <a:pt x="2067360" y="2823548"/>
                </a:cubicBezTo>
                <a:cubicBezTo>
                  <a:pt x="2079064" y="2819643"/>
                  <a:pt x="2079064" y="2815738"/>
                  <a:pt x="2059557" y="2815738"/>
                </a:cubicBezTo>
                <a:cubicBezTo>
                  <a:pt x="2036148" y="2815738"/>
                  <a:pt x="2028345" y="2772779"/>
                  <a:pt x="2051754" y="2772779"/>
                </a:cubicBezTo>
                <a:cubicBezTo>
                  <a:pt x="2063458" y="2772779"/>
                  <a:pt x="2067360" y="2768874"/>
                  <a:pt x="2067360" y="2764968"/>
                </a:cubicBezTo>
                <a:cubicBezTo>
                  <a:pt x="2067360" y="2757158"/>
                  <a:pt x="2055655" y="2753252"/>
                  <a:pt x="2036148" y="2757158"/>
                </a:cubicBezTo>
                <a:cubicBezTo>
                  <a:pt x="1997134" y="2761063"/>
                  <a:pt x="1938612" y="2741537"/>
                  <a:pt x="1958119" y="2729821"/>
                </a:cubicBezTo>
                <a:cubicBezTo>
                  <a:pt x="1962021" y="2725915"/>
                  <a:pt x="1985429" y="2725915"/>
                  <a:pt x="2004937" y="2729821"/>
                </a:cubicBezTo>
                <a:cubicBezTo>
                  <a:pt x="2028345" y="2733726"/>
                  <a:pt x="2059557" y="2729821"/>
                  <a:pt x="2090768" y="2718105"/>
                </a:cubicBezTo>
                <a:cubicBezTo>
                  <a:pt x="2114177" y="2710294"/>
                  <a:pt x="2145388" y="2702483"/>
                  <a:pt x="2164896" y="2698578"/>
                </a:cubicBezTo>
                <a:lnTo>
                  <a:pt x="2151240" y="2698578"/>
                </a:lnTo>
                <a:cubicBezTo>
                  <a:pt x="2135635" y="2698578"/>
                  <a:pt x="2110276" y="2698578"/>
                  <a:pt x="2079064" y="2698578"/>
                </a:cubicBezTo>
                <a:cubicBezTo>
                  <a:pt x="2016641" y="2702483"/>
                  <a:pt x="1946415" y="2706389"/>
                  <a:pt x="1926908" y="2710294"/>
                </a:cubicBezTo>
                <a:cubicBezTo>
                  <a:pt x="1903499" y="2714199"/>
                  <a:pt x="1887893" y="2710294"/>
                  <a:pt x="1887893" y="2706389"/>
                </a:cubicBezTo>
                <a:cubicBezTo>
                  <a:pt x="1887893" y="2698578"/>
                  <a:pt x="1907400" y="2690767"/>
                  <a:pt x="1934711" y="2686862"/>
                </a:cubicBezTo>
                <a:cubicBezTo>
                  <a:pt x="1958119" y="2682957"/>
                  <a:pt x="1981528" y="2675146"/>
                  <a:pt x="1985429" y="2667335"/>
                </a:cubicBezTo>
                <a:cubicBezTo>
                  <a:pt x="1989331" y="2655619"/>
                  <a:pt x="2012739" y="2651714"/>
                  <a:pt x="2067360" y="2651714"/>
                </a:cubicBezTo>
                <a:cubicBezTo>
                  <a:pt x="2110275" y="2651714"/>
                  <a:pt x="2168797" y="2643903"/>
                  <a:pt x="2200009" y="2636093"/>
                </a:cubicBezTo>
                <a:cubicBezTo>
                  <a:pt x="2235122" y="2628282"/>
                  <a:pt x="2266333" y="2624377"/>
                  <a:pt x="2274136" y="2628282"/>
                </a:cubicBezTo>
                <a:cubicBezTo>
                  <a:pt x="2285840" y="2632187"/>
                  <a:pt x="2289742" y="2632187"/>
                  <a:pt x="2285840" y="2624377"/>
                </a:cubicBezTo>
                <a:cubicBezTo>
                  <a:pt x="2281939" y="2616566"/>
                  <a:pt x="2285840" y="2612661"/>
                  <a:pt x="2297545" y="2612661"/>
                </a:cubicBezTo>
                <a:cubicBezTo>
                  <a:pt x="2305348" y="2612661"/>
                  <a:pt x="2324855" y="2604850"/>
                  <a:pt x="2336559" y="2593134"/>
                </a:cubicBezTo>
                <a:cubicBezTo>
                  <a:pt x="2356066" y="2581418"/>
                  <a:pt x="2359968" y="2573608"/>
                  <a:pt x="2348264" y="2557986"/>
                </a:cubicBezTo>
                <a:cubicBezTo>
                  <a:pt x="2340461" y="2542365"/>
                  <a:pt x="2332658" y="2538460"/>
                  <a:pt x="2270235" y="2542365"/>
                </a:cubicBezTo>
                <a:cubicBezTo>
                  <a:pt x="2235122" y="2546270"/>
                  <a:pt x="2153191" y="2550176"/>
                  <a:pt x="2094670" y="2554081"/>
                </a:cubicBezTo>
                <a:cubicBezTo>
                  <a:pt x="2032247" y="2557986"/>
                  <a:pt x="1977626" y="2557986"/>
                  <a:pt x="1973725" y="2561892"/>
                </a:cubicBezTo>
                <a:cubicBezTo>
                  <a:pt x="1965922" y="2561892"/>
                  <a:pt x="1950316" y="2561892"/>
                  <a:pt x="1930809" y="2557986"/>
                </a:cubicBezTo>
                <a:cubicBezTo>
                  <a:pt x="1915203" y="2554081"/>
                  <a:pt x="1864485" y="2554081"/>
                  <a:pt x="1813766" y="2557986"/>
                </a:cubicBezTo>
                <a:cubicBezTo>
                  <a:pt x="1766948" y="2561892"/>
                  <a:pt x="1724033" y="2561892"/>
                  <a:pt x="1720131" y="2557986"/>
                </a:cubicBezTo>
                <a:cubicBezTo>
                  <a:pt x="1708427" y="2550176"/>
                  <a:pt x="1470439" y="2569702"/>
                  <a:pt x="1458734" y="2581418"/>
                </a:cubicBezTo>
                <a:cubicBezTo>
                  <a:pt x="1450932" y="2589229"/>
                  <a:pt x="1462636" y="2589229"/>
                  <a:pt x="1497749" y="2585324"/>
                </a:cubicBezTo>
                <a:cubicBezTo>
                  <a:pt x="1525059" y="2581418"/>
                  <a:pt x="1544566" y="2585324"/>
                  <a:pt x="1548468" y="2589229"/>
                </a:cubicBezTo>
                <a:cubicBezTo>
                  <a:pt x="1552369" y="2593134"/>
                  <a:pt x="1564073" y="2597040"/>
                  <a:pt x="1575778" y="2593134"/>
                </a:cubicBezTo>
                <a:cubicBezTo>
                  <a:pt x="1587482" y="2589229"/>
                  <a:pt x="1595285" y="2593134"/>
                  <a:pt x="1595285" y="2597040"/>
                </a:cubicBezTo>
                <a:cubicBezTo>
                  <a:pt x="1595285" y="2604850"/>
                  <a:pt x="1564073" y="2612661"/>
                  <a:pt x="1525059" y="2616566"/>
                </a:cubicBezTo>
                <a:cubicBezTo>
                  <a:pt x="1486045" y="2620472"/>
                  <a:pt x="1450932" y="2628282"/>
                  <a:pt x="1450932" y="2632187"/>
                </a:cubicBezTo>
                <a:cubicBezTo>
                  <a:pt x="1439227" y="2647809"/>
                  <a:pt x="1384607" y="2643903"/>
                  <a:pt x="1384607" y="2624377"/>
                </a:cubicBezTo>
                <a:cubicBezTo>
                  <a:pt x="1384607" y="2612661"/>
                  <a:pt x="1376804" y="2612661"/>
                  <a:pt x="1333888" y="2616566"/>
                </a:cubicBezTo>
                <a:cubicBezTo>
                  <a:pt x="1306578" y="2620472"/>
                  <a:pt x="1259761" y="2624377"/>
                  <a:pt x="1232451" y="2628282"/>
                </a:cubicBezTo>
                <a:cubicBezTo>
                  <a:pt x="1201239" y="2628282"/>
                  <a:pt x="1166126" y="2639998"/>
                  <a:pt x="1146619" y="2651714"/>
                </a:cubicBezTo>
                <a:cubicBezTo>
                  <a:pt x="1107604" y="2675146"/>
                  <a:pt x="1049083" y="2694673"/>
                  <a:pt x="1056886" y="2682957"/>
                </a:cubicBezTo>
                <a:cubicBezTo>
                  <a:pt x="1060787" y="2679051"/>
                  <a:pt x="1076393" y="2671241"/>
                  <a:pt x="1091999" y="2667335"/>
                </a:cubicBezTo>
                <a:cubicBezTo>
                  <a:pt x="1138816" y="2655619"/>
                  <a:pt x="1142717" y="2636093"/>
                  <a:pt x="1095900" y="2643903"/>
                </a:cubicBezTo>
                <a:cubicBezTo>
                  <a:pt x="1076393" y="2647809"/>
                  <a:pt x="1049083" y="2663430"/>
                  <a:pt x="1033477" y="2679051"/>
                </a:cubicBezTo>
                <a:cubicBezTo>
                  <a:pt x="1021773" y="2690767"/>
                  <a:pt x="1002266" y="2702483"/>
                  <a:pt x="994463" y="2702483"/>
                </a:cubicBezTo>
                <a:cubicBezTo>
                  <a:pt x="978857" y="2702483"/>
                  <a:pt x="978857" y="2706389"/>
                  <a:pt x="990561" y="2714199"/>
                </a:cubicBezTo>
                <a:cubicBezTo>
                  <a:pt x="1002266" y="2722010"/>
                  <a:pt x="994463" y="2722010"/>
                  <a:pt x="963251" y="2722010"/>
                </a:cubicBezTo>
                <a:cubicBezTo>
                  <a:pt x="916434" y="2722010"/>
                  <a:pt x="889124" y="2733726"/>
                  <a:pt x="893025" y="2749347"/>
                </a:cubicBezTo>
                <a:cubicBezTo>
                  <a:pt x="896926" y="2757158"/>
                  <a:pt x="881321" y="2761063"/>
                  <a:pt x="861813" y="2761063"/>
                </a:cubicBezTo>
                <a:cubicBezTo>
                  <a:pt x="842306" y="2764968"/>
                  <a:pt x="826700" y="2772779"/>
                  <a:pt x="822799" y="2784495"/>
                </a:cubicBezTo>
                <a:cubicBezTo>
                  <a:pt x="818898" y="2792306"/>
                  <a:pt x="811095" y="2804022"/>
                  <a:pt x="807193" y="2807927"/>
                </a:cubicBezTo>
                <a:cubicBezTo>
                  <a:pt x="799390" y="2811832"/>
                  <a:pt x="799390" y="2819643"/>
                  <a:pt x="807193" y="2827454"/>
                </a:cubicBezTo>
                <a:cubicBezTo>
                  <a:pt x="822799" y="2846980"/>
                  <a:pt x="818898" y="2878223"/>
                  <a:pt x="803292" y="2886033"/>
                </a:cubicBezTo>
                <a:cubicBezTo>
                  <a:pt x="795489" y="2886033"/>
                  <a:pt x="787686" y="2874317"/>
                  <a:pt x="783785" y="2858696"/>
                </a:cubicBezTo>
                <a:cubicBezTo>
                  <a:pt x="775982" y="2811832"/>
                  <a:pt x="772080" y="2804022"/>
                  <a:pt x="760376" y="2804022"/>
                </a:cubicBezTo>
                <a:cubicBezTo>
                  <a:pt x="756475" y="2804022"/>
                  <a:pt x="752573" y="2815738"/>
                  <a:pt x="752573" y="2827454"/>
                </a:cubicBezTo>
                <a:cubicBezTo>
                  <a:pt x="752573" y="2843075"/>
                  <a:pt x="744770" y="2846980"/>
                  <a:pt x="721362" y="2846980"/>
                </a:cubicBezTo>
                <a:cubicBezTo>
                  <a:pt x="709657" y="2846980"/>
                  <a:pt x="686249" y="2850886"/>
                  <a:pt x="674544" y="2850886"/>
                </a:cubicBezTo>
                <a:cubicBezTo>
                  <a:pt x="655037" y="2858696"/>
                  <a:pt x="651136" y="2854791"/>
                  <a:pt x="651136" y="2843075"/>
                </a:cubicBezTo>
                <a:cubicBezTo>
                  <a:pt x="651136" y="2815738"/>
                  <a:pt x="686249" y="2749347"/>
                  <a:pt x="721362" y="2718105"/>
                </a:cubicBezTo>
                <a:cubicBezTo>
                  <a:pt x="764277" y="2679051"/>
                  <a:pt x="850109" y="2620472"/>
                  <a:pt x="869616" y="2620472"/>
                </a:cubicBezTo>
                <a:cubicBezTo>
                  <a:pt x="873518" y="2620472"/>
                  <a:pt x="877419" y="2612661"/>
                  <a:pt x="873518" y="2604850"/>
                </a:cubicBezTo>
                <a:cubicBezTo>
                  <a:pt x="869616" y="2597040"/>
                  <a:pt x="857912" y="2593134"/>
                  <a:pt x="834503" y="2597040"/>
                </a:cubicBezTo>
                <a:cubicBezTo>
                  <a:pt x="694051" y="2608756"/>
                  <a:pt x="573107" y="2612661"/>
                  <a:pt x="565304" y="2600945"/>
                </a:cubicBezTo>
                <a:cubicBezTo>
                  <a:pt x="561402" y="2597040"/>
                  <a:pt x="534092" y="2589229"/>
                  <a:pt x="506782" y="2589229"/>
                </a:cubicBezTo>
                <a:cubicBezTo>
                  <a:pt x="436556" y="2589229"/>
                  <a:pt x="409246" y="2581418"/>
                  <a:pt x="405345" y="2561892"/>
                </a:cubicBezTo>
                <a:cubicBezTo>
                  <a:pt x="401443" y="2534554"/>
                  <a:pt x="428753" y="2487691"/>
                  <a:pt x="463866" y="2468164"/>
                </a:cubicBezTo>
                <a:cubicBezTo>
                  <a:pt x="463866" y="2468164"/>
                  <a:pt x="463866" y="2468164"/>
                  <a:pt x="495078" y="2452543"/>
                </a:cubicBezTo>
                <a:cubicBezTo>
                  <a:pt x="495078" y="2452543"/>
                  <a:pt x="495078" y="2452543"/>
                  <a:pt x="452162" y="2448637"/>
                </a:cubicBezTo>
                <a:cubicBezTo>
                  <a:pt x="424852" y="2448637"/>
                  <a:pt x="393640" y="2452543"/>
                  <a:pt x="374133" y="2456448"/>
                </a:cubicBezTo>
                <a:cubicBezTo>
                  <a:pt x="358527" y="2464259"/>
                  <a:pt x="331217" y="2468164"/>
                  <a:pt x="315611" y="2468164"/>
                </a:cubicBezTo>
                <a:cubicBezTo>
                  <a:pt x="296104" y="2468164"/>
                  <a:pt x="288301" y="2472069"/>
                  <a:pt x="296104" y="2483785"/>
                </a:cubicBezTo>
                <a:cubicBezTo>
                  <a:pt x="296104" y="2491596"/>
                  <a:pt x="296104" y="2499407"/>
                  <a:pt x="288301" y="2499407"/>
                </a:cubicBezTo>
                <a:cubicBezTo>
                  <a:pt x="280498" y="2499407"/>
                  <a:pt x="280498" y="2503312"/>
                  <a:pt x="284400" y="2507217"/>
                </a:cubicBezTo>
                <a:cubicBezTo>
                  <a:pt x="292203" y="2518933"/>
                  <a:pt x="276597" y="2530649"/>
                  <a:pt x="241484" y="2530649"/>
                </a:cubicBezTo>
                <a:cubicBezTo>
                  <a:pt x="194667" y="2530649"/>
                  <a:pt x="179061" y="2538460"/>
                  <a:pt x="179061" y="2557986"/>
                </a:cubicBezTo>
                <a:cubicBezTo>
                  <a:pt x="179061" y="2593134"/>
                  <a:pt x="167357" y="2557986"/>
                  <a:pt x="163455" y="2503312"/>
                </a:cubicBezTo>
                <a:cubicBezTo>
                  <a:pt x="159554" y="2464259"/>
                  <a:pt x="159554" y="2440827"/>
                  <a:pt x="171258" y="2433016"/>
                </a:cubicBezTo>
                <a:cubicBezTo>
                  <a:pt x="179061" y="2425205"/>
                  <a:pt x="182962" y="2401773"/>
                  <a:pt x="179061" y="2378342"/>
                </a:cubicBezTo>
                <a:cubicBezTo>
                  <a:pt x="179061" y="2354910"/>
                  <a:pt x="179061" y="2343194"/>
                  <a:pt x="186864" y="2354910"/>
                </a:cubicBezTo>
                <a:cubicBezTo>
                  <a:pt x="194667" y="2366626"/>
                  <a:pt x="210272" y="2366626"/>
                  <a:pt x="264893" y="2362720"/>
                </a:cubicBezTo>
                <a:cubicBezTo>
                  <a:pt x="303907" y="2358815"/>
                  <a:pt x="327316" y="2358815"/>
                  <a:pt x="323414" y="2366626"/>
                </a:cubicBezTo>
                <a:cubicBezTo>
                  <a:pt x="315611" y="2370531"/>
                  <a:pt x="296104" y="2374436"/>
                  <a:pt x="276597" y="2378342"/>
                </a:cubicBezTo>
                <a:cubicBezTo>
                  <a:pt x="253188" y="2378342"/>
                  <a:pt x="245385" y="2386152"/>
                  <a:pt x="245385" y="2393963"/>
                </a:cubicBezTo>
                <a:cubicBezTo>
                  <a:pt x="245385" y="2401773"/>
                  <a:pt x="245385" y="2413489"/>
                  <a:pt x="237583" y="2421300"/>
                </a:cubicBezTo>
                <a:cubicBezTo>
                  <a:pt x="221977" y="2440827"/>
                  <a:pt x="249287" y="2448637"/>
                  <a:pt x="307809" y="2436921"/>
                </a:cubicBezTo>
                <a:cubicBezTo>
                  <a:pt x="339020" y="2433016"/>
                  <a:pt x="385837" y="2425205"/>
                  <a:pt x="417049" y="2425205"/>
                </a:cubicBezTo>
                <a:cubicBezTo>
                  <a:pt x="498979" y="2425205"/>
                  <a:pt x="514585" y="2421300"/>
                  <a:pt x="537994" y="2374436"/>
                </a:cubicBezTo>
                <a:cubicBezTo>
                  <a:pt x="553599" y="2347099"/>
                  <a:pt x="577008" y="2327572"/>
                  <a:pt x="604318" y="2311951"/>
                </a:cubicBezTo>
                <a:cubicBezTo>
                  <a:pt x="604318" y="2311951"/>
                  <a:pt x="604318" y="2311951"/>
                  <a:pt x="643333" y="2296330"/>
                </a:cubicBezTo>
                <a:cubicBezTo>
                  <a:pt x="643333" y="2296330"/>
                  <a:pt x="643333" y="2296330"/>
                  <a:pt x="561402" y="2300235"/>
                </a:cubicBezTo>
                <a:cubicBezTo>
                  <a:pt x="413147" y="2308046"/>
                  <a:pt x="381936" y="2311951"/>
                  <a:pt x="358527" y="2323667"/>
                </a:cubicBezTo>
                <a:cubicBezTo>
                  <a:pt x="346823" y="2331478"/>
                  <a:pt x="339020" y="2331478"/>
                  <a:pt x="335119" y="2323667"/>
                </a:cubicBezTo>
                <a:cubicBezTo>
                  <a:pt x="327316" y="2311951"/>
                  <a:pt x="385837" y="2292424"/>
                  <a:pt x="436556" y="2292424"/>
                </a:cubicBezTo>
                <a:cubicBezTo>
                  <a:pt x="483373" y="2292424"/>
                  <a:pt x="561402" y="2265087"/>
                  <a:pt x="561402" y="2245561"/>
                </a:cubicBezTo>
                <a:cubicBezTo>
                  <a:pt x="561402" y="2226034"/>
                  <a:pt x="506782" y="2218223"/>
                  <a:pt x="436556" y="2226034"/>
                </a:cubicBezTo>
                <a:cubicBezTo>
                  <a:pt x="401443" y="2229939"/>
                  <a:pt x="327316" y="2237750"/>
                  <a:pt x="268794" y="2237750"/>
                </a:cubicBezTo>
                <a:cubicBezTo>
                  <a:pt x="210272" y="2237750"/>
                  <a:pt x="155652" y="2241655"/>
                  <a:pt x="143948" y="2245561"/>
                </a:cubicBezTo>
                <a:cubicBezTo>
                  <a:pt x="128342" y="2253371"/>
                  <a:pt x="124441" y="2249466"/>
                  <a:pt x="120539" y="2233845"/>
                </a:cubicBezTo>
                <a:cubicBezTo>
                  <a:pt x="112736" y="2210413"/>
                  <a:pt x="108835" y="2210413"/>
                  <a:pt x="69820" y="2214318"/>
                </a:cubicBezTo>
                <a:cubicBezTo>
                  <a:pt x="42510" y="2218223"/>
                  <a:pt x="15200" y="2222129"/>
                  <a:pt x="7397" y="2222129"/>
                </a:cubicBezTo>
                <a:lnTo>
                  <a:pt x="0" y="2223054"/>
                </a:lnTo>
                <a:lnTo>
                  <a:pt x="0" y="2179569"/>
                </a:lnTo>
                <a:lnTo>
                  <a:pt x="19894" y="2178255"/>
                </a:lnTo>
                <a:cubicBezTo>
                  <a:pt x="33488" y="2177218"/>
                  <a:pt x="41535" y="2176241"/>
                  <a:pt x="42510" y="2175265"/>
                </a:cubicBezTo>
                <a:cubicBezTo>
                  <a:pt x="50313" y="2175265"/>
                  <a:pt x="58116" y="2163549"/>
                  <a:pt x="58116" y="2147928"/>
                </a:cubicBezTo>
                <a:cubicBezTo>
                  <a:pt x="58116" y="2133283"/>
                  <a:pt x="55922" y="2129622"/>
                  <a:pt x="30136" y="2132001"/>
                </a:cubicBezTo>
                <a:lnTo>
                  <a:pt x="0" y="2135686"/>
                </a:lnTo>
                <a:lnTo>
                  <a:pt x="0" y="2059673"/>
                </a:lnTo>
                <a:lnTo>
                  <a:pt x="26112" y="2058227"/>
                </a:lnTo>
                <a:cubicBezTo>
                  <a:pt x="94692" y="2053467"/>
                  <a:pt x="116638" y="2045413"/>
                  <a:pt x="116638" y="2030768"/>
                </a:cubicBezTo>
                <a:cubicBezTo>
                  <a:pt x="116638" y="2022957"/>
                  <a:pt x="128342" y="2007336"/>
                  <a:pt x="136145" y="1995620"/>
                </a:cubicBezTo>
                <a:cubicBezTo>
                  <a:pt x="147849" y="1979999"/>
                  <a:pt x="167357" y="1956567"/>
                  <a:pt x="179061" y="1940945"/>
                </a:cubicBezTo>
                <a:cubicBezTo>
                  <a:pt x="179061" y="1940945"/>
                  <a:pt x="179061" y="1940945"/>
                  <a:pt x="202470" y="1913608"/>
                </a:cubicBezTo>
                <a:cubicBezTo>
                  <a:pt x="202470" y="1913608"/>
                  <a:pt x="202470" y="1913608"/>
                  <a:pt x="175159" y="1917514"/>
                </a:cubicBezTo>
                <a:cubicBezTo>
                  <a:pt x="151751" y="1925324"/>
                  <a:pt x="143948" y="1921419"/>
                  <a:pt x="140046" y="1909703"/>
                </a:cubicBezTo>
                <a:cubicBezTo>
                  <a:pt x="128342" y="1882366"/>
                  <a:pt x="171258" y="1855028"/>
                  <a:pt x="225878" y="1855028"/>
                </a:cubicBezTo>
                <a:cubicBezTo>
                  <a:pt x="260991" y="1855028"/>
                  <a:pt x="284400" y="1847218"/>
                  <a:pt x="311710" y="1827691"/>
                </a:cubicBezTo>
                <a:cubicBezTo>
                  <a:pt x="331217" y="1812070"/>
                  <a:pt x="346823" y="1800354"/>
                  <a:pt x="346823" y="1796449"/>
                </a:cubicBezTo>
                <a:cubicBezTo>
                  <a:pt x="346823" y="1788638"/>
                  <a:pt x="311710" y="1792543"/>
                  <a:pt x="97131" y="1812070"/>
                </a:cubicBezTo>
                <a:lnTo>
                  <a:pt x="0" y="1821332"/>
                </a:lnTo>
                <a:lnTo>
                  <a:pt x="0" y="1674483"/>
                </a:lnTo>
                <a:lnTo>
                  <a:pt x="11299" y="1673431"/>
                </a:lnTo>
                <a:cubicBezTo>
                  <a:pt x="32757" y="1671478"/>
                  <a:pt x="54215" y="1669526"/>
                  <a:pt x="69820" y="1667573"/>
                </a:cubicBezTo>
                <a:cubicBezTo>
                  <a:pt x="101032" y="1667573"/>
                  <a:pt x="128342" y="1663668"/>
                  <a:pt x="132244" y="1659762"/>
                </a:cubicBezTo>
                <a:cubicBezTo>
                  <a:pt x="136145" y="1655857"/>
                  <a:pt x="182962" y="1651952"/>
                  <a:pt x="237583" y="1655857"/>
                </a:cubicBezTo>
                <a:cubicBezTo>
                  <a:pt x="311710" y="1659762"/>
                  <a:pt x="339020" y="1659762"/>
                  <a:pt x="342921" y="1648046"/>
                </a:cubicBezTo>
                <a:cubicBezTo>
                  <a:pt x="350724" y="1640236"/>
                  <a:pt x="346823" y="1636330"/>
                  <a:pt x="327316" y="1640236"/>
                </a:cubicBezTo>
                <a:cubicBezTo>
                  <a:pt x="311710" y="1644141"/>
                  <a:pt x="288301" y="1644141"/>
                  <a:pt x="272696" y="1640236"/>
                </a:cubicBezTo>
                <a:cubicBezTo>
                  <a:pt x="245385" y="1632425"/>
                  <a:pt x="245385" y="1628520"/>
                  <a:pt x="288301" y="1628520"/>
                </a:cubicBezTo>
                <a:cubicBezTo>
                  <a:pt x="362429" y="1624614"/>
                  <a:pt x="381936" y="1620709"/>
                  <a:pt x="428753" y="1612898"/>
                </a:cubicBezTo>
                <a:cubicBezTo>
                  <a:pt x="498979" y="1605088"/>
                  <a:pt x="561402" y="1585561"/>
                  <a:pt x="561402" y="1569940"/>
                </a:cubicBezTo>
                <a:cubicBezTo>
                  <a:pt x="561402" y="1546508"/>
                  <a:pt x="608220" y="1526981"/>
                  <a:pt x="662840" y="1526981"/>
                </a:cubicBezTo>
                <a:cubicBezTo>
                  <a:pt x="709657" y="1526981"/>
                  <a:pt x="713559" y="1523076"/>
                  <a:pt x="697953" y="1511360"/>
                </a:cubicBezTo>
                <a:cubicBezTo>
                  <a:pt x="690150" y="1503549"/>
                  <a:pt x="682347" y="1495739"/>
                  <a:pt x="686249" y="1491833"/>
                </a:cubicBezTo>
                <a:cubicBezTo>
                  <a:pt x="697953" y="1480117"/>
                  <a:pt x="713559" y="1484023"/>
                  <a:pt x="705756" y="1495739"/>
                </a:cubicBezTo>
                <a:cubicBezTo>
                  <a:pt x="701854" y="1499644"/>
                  <a:pt x="713559" y="1507455"/>
                  <a:pt x="733066" y="1507455"/>
                </a:cubicBezTo>
                <a:cubicBezTo>
                  <a:pt x="760376" y="1507455"/>
                  <a:pt x="772080" y="1499644"/>
                  <a:pt x="787686" y="1468401"/>
                </a:cubicBezTo>
                <a:cubicBezTo>
                  <a:pt x="807193" y="1429348"/>
                  <a:pt x="807193" y="1425443"/>
                  <a:pt x="791588" y="1417632"/>
                </a:cubicBezTo>
                <a:cubicBezTo>
                  <a:pt x="775982" y="1405916"/>
                  <a:pt x="775982" y="1402011"/>
                  <a:pt x="791588" y="1394200"/>
                </a:cubicBezTo>
                <a:cubicBezTo>
                  <a:pt x="799390" y="1386390"/>
                  <a:pt x="814996" y="1382484"/>
                  <a:pt x="826700" y="1382484"/>
                </a:cubicBezTo>
                <a:cubicBezTo>
                  <a:pt x="838405" y="1382484"/>
                  <a:pt x="854011" y="1378579"/>
                  <a:pt x="857912" y="1370768"/>
                </a:cubicBezTo>
                <a:cubicBezTo>
                  <a:pt x="857912" y="1366863"/>
                  <a:pt x="889124" y="1362958"/>
                  <a:pt x="916434" y="1362958"/>
                </a:cubicBezTo>
                <a:cubicBezTo>
                  <a:pt x="978857" y="1362958"/>
                  <a:pt x="994463" y="1347336"/>
                  <a:pt x="971054" y="1304378"/>
                </a:cubicBezTo>
                <a:cubicBezTo>
                  <a:pt x="963251" y="1284851"/>
                  <a:pt x="963251" y="1273135"/>
                  <a:pt x="974955" y="1253609"/>
                </a:cubicBezTo>
                <a:cubicBezTo>
                  <a:pt x="986660" y="1241893"/>
                  <a:pt x="990561" y="1222366"/>
                  <a:pt x="990561" y="1214555"/>
                </a:cubicBezTo>
                <a:cubicBezTo>
                  <a:pt x="990561" y="1195029"/>
                  <a:pt x="1006167" y="1187218"/>
                  <a:pt x="1045181" y="1179408"/>
                </a:cubicBezTo>
                <a:cubicBezTo>
                  <a:pt x="1068590" y="1175502"/>
                  <a:pt x="1076393" y="1167692"/>
                  <a:pt x="1076393" y="1155976"/>
                </a:cubicBezTo>
                <a:cubicBezTo>
                  <a:pt x="1072491" y="1148165"/>
                  <a:pt x="1080294" y="1136449"/>
                  <a:pt x="1088097" y="1132544"/>
                </a:cubicBezTo>
                <a:cubicBezTo>
                  <a:pt x="1099802" y="1128638"/>
                  <a:pt x="1103703" y="1132544"/>
                  <a:pt x="1099802" y="1152070"/>
                </a:cubicBezTo>
                <a:cubicBezTo>
                  <a:pt x="1095900" y="1179408"/>
                  <a:pt x="1095900" y="1179408"/>
                  <a:pt x="1123210" y="1171597"/>
                </a:cubicBezTo>
                <a:cubicBezTo>
                  <a:pt x="1146619" y="1167692"/>
                  <a:pt x="1154422" y="1167692"/>
                  <a:pt x="1150520" y="1175502"/>
                </a:cubicBezTo>
                <a:cubicBezTo>
                  <a:pt x="1146619" y="1183313"/>
                  <a:pt x="1134915" y="1187218"/>
                  <a:pt x="1131013" y="1187218"/>
                </a:cubicBezTo>
                <a:cubicBezTo>
                  <a:pt x="1123210" y="1187218"/>
                  <a:pt x="1103703" y="1198934"/>
                  <a:pt x="1088097" y="1214555"/>
                </a:cubicBezTo>
                <a:cubicBezTo>
                  <a:pt x="1088097" y="1214555"/>
                  <a:pt x="1088097" y="1214555"/>
                  <a:pt x="1056886" y="1237987"/>
                </a:cubicBezTo>
                <a:cubicBezTo>
                  <a:pt x="1056886" y="1237987"/>
                  <a:pt x="1056886" y="1237987"/>
                  <a:pt x="1088097" y="1234082"/>
                </a:cubicBezTo>
                <a:cubicBezTo>
                  <a:pt x="1103703" y="1230177"/>
                  <a:pt x="1134915" y="1226271"/>
                  <a:pt x="1158323" y="1226271"/>
                </a:cubicBezTo>
                <a:cubicBezTo>
                  <a:pt x="1181732" y="1226271"/>
                  <a:pt x="1197338" y="1222366"/>
                  <a:pt x="1193436" y="1218461"/>
                </a:cubicBezTo>
                <a:cubicBezTo>
                  <a:pt x="1185633" y="1214555"/>
                  <a:pt x="1193436" y="1206745"/>
                  <a:pt x="1209042" y="1198934"/>
                </a:cubicBezTo>
                <a:cubicBezTo>
                  <a:pt x="1240254" y="1187218"/>
                  <a:pt x="1248056" y="1187218"/>
                  <a:pt x="1240254" y="1198934"/>
                </a:cubicBezTo>
                <a:cubicBezTo>
                  <a:pt x="1232451" y="1210650"/>
                  <a:pt x="1240254" y="1210650"/>
                  <a:pt x="1263662" y="1198934"/>
                </a:cubicBezTo>
                <a:cubicBezTo>
                  <a:pt x="1275367" y="1191124"/>
                  <a:pt x="1329987" y="1175502"/>
                  <a:pt x="1392410" y="1159881"/>
                </a:cubicBezTo>
                <a:cubicBezTo>
                  <a:pt x="1450932" y="1144260"/>
                  <a:pt x="1509453" y="1124733"/>
                  <a:pt x="1521158" y="1120828"/>
                </a:cubicBezTo>
                <a:cubicBezTo>
                  <a:pt x="1536763" y="1116922"/>
                  <a:pt x="1536763" y="1116922"/>
                  <a:pt x="1525059" y="1124733"/>
                </a:cubicBezTo>
                <a:cubicBezTo>
                  <a:pt x="1505552" y="1140354"/>
                  <a:pt x="1513355" y="1140354"/>
                  <a:pt x="1595285" y="1124733"/>
                </a:cubicBezTo>
                <a:cubicBezTo>
                  <a:pt x="1642102" y="1116922"/>
                  <a:pt x="1661609" y="1109112"/>
                  <a:pt x="1661609" y="1097396"/>
                </a:cubicBezTo>
                <a:cubicBezTo>
                  <a:pt x="1665511" y="1081775"/>
                  <a:pt x="1673314" y="1077869"/>
                  <a:pt x="1692821" y="1085680"/>
                </a:cubicBezTo>
                <a:cubicBezTo>
                  <a:pt x="1720131" y="1097396"/>
                  <a:pt x="1794259" y="1081775"/>
                  <a:pt x="1833273" y="1058343"/>
                </a:cubicBezTo>
                <a:cubicBezTo>
                  <a:pt x="1856682" y="1042721"/>
                  <a:pt x="1930809" y="1027100"/>
                  <a:pt x="2012739" y="1019289"/>
                </a:cubicBezTo>
                <a:cubicBezTo>
                  <a:pt x="2079064" y="1011479"/>
                  <a:pt x="2203910" y="980236"/>
                  <a:pt x="2223417" y="964615"/>
                </a:cubicBezTo>
                <a:cubicBezTo>
                  <a:pt x="2227319" y="960709"/>
                  <a:pt x="2250727" y="952899"/>
                  <a:pt x="2270235" y="948994"/>
                </a:cubicBezTo>
                <a:cubicBezTo>
                  <a:pt x="2293643" y="945088"/>
                  <a:pt x="2313151" y="937278"/>
                  <a:pt x="2317052" y="933372"/>
                </a:cubicBezTo>
                <a:cubicBezTo>
                  <a:pt x="2324855" y="917751"/>
                  <a:pt x="2281939" y="921656"/>
                  <a:pt x="2196107" y="941183"/>
                </a:cubicBezTo>
                <a:cubicBezTo>
                  <a:pt x="2059557" y="976331"/>
                  <a:pt x="1993232" y="988047"/>
                  <a:pt x="1973725" y="984141"/>
                </a:cubicBezTo>
                <a:cubicBezTo>
                  <a:pt x="1965922" y="984141"/>
                  <a:pt x="1926908" y="991952"/>
                  <a:pt x="1891795" y="1003668"/>
                </a:cubicBezTo>
                <a:cubicBezTo>
                  <a:pt x="1712328" y="1062248"/>
                  <a:pt x="1727934" y="1062248"/>
                  <a:pt x="1727934" y="1038816"/>
                </a:cubicBezTo>
                <a:cubicBezTo>
                  <a:pt x="1727934" y="1031005"/>
                  <a:pt x="1735737" y="1023195"/>
                  <a:pt x="1751343" y="1023195"/>
                </a:cubicBezTo>
                <a:cubicBezTo>
                  <a:pt x="1766948" y="1023195"/>
                  <a:pt x="1794259" y="1015384"/>
                  <a:pt x="1813766" y="1007573"/>
                </a:cubicBezTo>
                <a:cubicBezTo>
                  <a:pt x="1837174" y="999763"/>
                  <a:pt x="1856682" y="991952"/>
                  <a:pt x="1860583" y="988047"/>
                </a:cubicBezTo>
                <a:cubicBezTo>
                  <a:pt x="1880090" y="988047"/>
                  <a:pt x="1919105" y="972425"/>
                  <a:pt x="1946415" y="960709"/>
                </a:cubicBezTo>
                <a:cubicBezTo>
                  <a:pt x="1958119" y="956804"/>
                  <a:pt x="1993232" y="941183"/>
                  <a:pt x="2028345" y="929467"/>
                </a:cubicBezTo>
                <a:cubicBezTo>
                  <a:pt x="2071261" y="913846"/>
                  <a:pt x="2094670" y="902130"/>
                  <a:pt x="2098571" y="890414"/>
                </a:cubicBezTo>
                <a:cubicBezTo>
                  <a:pt x="2098571" y="874792"/>
                  <a:pt x="2094670" y="870887"/>
                  <a:pt x="2079064" y="870887"/>
                </a:cubicBezTo>
                <a:cubicBezTo>
                  <a:pt x="2063458" y="870887"/>
                  <a:pt x="2059557" y="874792"/>
                  <a:pt x="2063458" y="886508"/>
                </a:cubicBezTo>
                <a:cubicBezTo>
                  <a:pt x="2063458" y="894319"/>
                  <a:pt x="2059557" y="902130"/>
                  <a:pt x="2051754" y="906035"/>
                </a:cubicBezTo>
                <a:cubicBezTo>
                  <a:pt x="2040049" y="909940"/>
                  <a:pt x="2040049" y="906035"/>
                  <a:pt x="2043951" y="890414"/>
                </a:cubicBezTo>
                <a:cubicBezTo>
                  <a:pt x="2047852" y="870887"/>
                  <a:pt x="2047852" y="870887"/>
                  <a:pt x="2032247" y="874792"/>
                </a:cubicBezTo>
                <a:cubicBezTo>
                  <a:pt x="2020542" y="878698"/>
                  <a:pt x="2001035" y="886508"/>
                  <a:pt x="1985429" y="890414"/>
                </a:cubicBezTo>
                <a:cubicBezTo>
                  <a:pt x="1969824" y="890414"/>
                  <a:pt x="1954218" y="898224"/>
                  <a:pt x="1950316" y="902130"/>
                </a:cubicBezTo>
                <a:cubicBezTo>
                  <a:pt x="1950316" y="909940"/>
                  <a:pt x="1934711" y="913846"/>
                  <a:pt x="1915203" y="913846"/>
                </a:cubicBezTo>
                <a:cubicBezTo>
                  <a:pt x="1899598" y="913846"/>
                  <a:pt x="1876189" y="917751"/>
                  <a:pt x="1864485" y="921656"/>
                </a:cubicBezTo>
                <a:cubicBezTo>
                  <a:pt x="1856682" y="929467"/>
                  <a:pt x="1837174" y="933372"/>
                  <a:pt x="1825470" y="929467"/>
                </a:cubicBezTo>
                <a:cubicBezTo>
                  <a:pt x="1802061" y="925562"/>
                  <a:pt x="1805963" y="925562"/>
                  <a:pt x="1833273" y="913846"/>
                </a:cubicBezTo>
                <a:cubicBezTo>
                  <a:pt x="1895696" y="886508"/>
                  <a:pt x="1895696" y="890414"/>
                  <a:pt x="1876189" y="886508"/>
                </a:cubicBezTo>
                <a:cubicBezTo>
                  <a:pt x="1868386" y="882603"/>
                  <a:pt x="1829372" y="886508"/>
                  <a:pt x="1790357" y="890414"/>
                </a:cubicBezTo>
                <a:cubicBezTo>
                  <a:pt x="1751343" y="894319"/>
                  <a:pt x="1720131" y="894319"/>
                  <a:pt x="1720131" y="890414"/>
                </a:cubicBezTo>
                <a:cubicBezTo>
                  <a:pt x="1724033" y="886508"/>
                  <a:pt x="1763047" y="878698"/>
                  <a:pt x="1809864" y="874792"/>
                </a:cubicBezTo>
                <a:cubicBezTo>
                  <a:pt x="1856682" y="870887"/>
                  <a:pt x="1911302" y="866982"/>
                  <a:pt x="1930809" y="863076"/>
                </a:cubicBezTo>
                <a:cubicBezTo>
                  <a:pt x="1930809" y="863076"/>
                  <a:pt x="1930809" y="863076"/>
                  <a:pt x="1962021" y="855266"/>
                </a:cubicBezTo>
                <a:cubicBezTo>
                  <a:pt x="1962021" y="855266"/>
                  <a:pt x="1962021" y="855266"/>
                  <a:pt x="1926908" y="847455"/>
                </a:cubicBezTo>
                <a:cubicBezTo>
                  <a:pt x="1872287" y="835739"/>
                  <a:pt x="1887893" y="816213"/>
                  <a:pt x="1942513" y="824023"/>
                </a:cubicBezTo>
                <a:cubicBezTo>
                  <a:pt x="1997134" y="835739"/>
                  <a:pt x="2047852" y="824023"/>
                  <a:pt x="2051754" y="800591"/>
                </a:cubicBezTo>
                <a:cubicBezTo>
                  <a:pt x="2051754" y="792781"/>
                  <a:pt x="2079064" y="777159"/>
                  <a:pt x="2118078" y="761538"/>
                </a:cubicBezTo>
                <a:cubicBezTo>
                  <a:pt x="2118078" y="761538"/>
                  <a:pt x="2118078" y="761538"/>
                  <a:pt x="2184403" y="738106"/>
                </a:cubicBezTo>
                <a:cubicBezTo>
                  <a:pt x="2184403" y="738106"/>
                  <a:pt x="2184403" y="738106"/>
                  <a:pt x="2133684" y="738106"/>
                </a:cubicBezTo>
                <a:cubicBezTo>
                  <a:pt x="2075162" y="738106"/>
                  <a:pt x="1973725" y="761538"/>
                  <a:pt x="1969824" y="777159"/>
                </a:cubicBezTo>
                <a:cubicBezTo>
                  <a:pt x="1965922" y="784970"/>
                  <a:pt x="1954218" y="788875"/>
                  <a:pt x="1938612" y="788875"/>
                </a:cubicBezTo>
                <a:cubicBezTo>
                  <a:pt x="1923006" y="788875"/>
                  <a:pt x="1899598" y="796686"/>
                  <a:pt x="1887893" y="804497"/>
                </a:cubicBezTo>
                <a:cubicBezTo>
                  <a:pt x="1837174" y="831834"/>
                  <a:pt x="1809864" y="831834"/>
                  <a:pt x="1802061" y="808402"/>
                </a:cubicBezTo>
                <a:cubicBezTo>
                  <a:pt x="1798160" y="792781"/>
                  <a:pt x="1809864" y="784970"/>
                  <a:pt x="1864485" y="757633"/>
                </a:cubicBezTo>
                <a:cubicBezTo>
                  <a:pt x="1903499" y="738106"/>
                  <a:pt x="1973725" y="702958"/>
                  <a:pt x="2024444" y="679526"/>
                </a:cubicBezTo>
                <a:cubicBezTo>
                  <a:pt x="2071261" y="656094"/>
                  <a:pt x="2160994" y="620946"/>
                  <a:pt x="2219516" y="605325"/>
                </a:cubicBezTo>
                <a:cubicBezTo>
                  <a:pt x="2317052" y="577988"/>
                  <a:pt x="2324855" y="577988"/>
                  <a:pt x="2320953" y="554556"/>
                </a:cubicBezTo>
                <a:cubicBezTo>
                  <a:pt x="2320953" y="535029"/>
                  <a:pt x="2328756" y="523313"/>
                  <a:pt x="2367771" y="495976"/>
                </a:cubicBezTo>
                <a:cubicBezTo>
                  <a:pt x="2395081" y="480355"/>
                  <a:pt x="2418490" y="464734"/>
                  <a:pt x="2422391" y="464734"/>
                </a:cubicBezTo>
                <a:cubicBezTo>
                  <a:pt x="2422391" y="464734"/>
                  <a:pt x="2426292" y="472544"/>
                  <a:pt x="2426292" y="480355"/>
                </a:cubicBezTo>
                <a:cubicBezTo>
                  <a:pt x="2430194" y="495976"/>
                  <a:pt x="2422391" y="503787"/>
                  <a:pt x="2406785" y="503787"/>
                </a:cubicBezTo>
                <a:cubicBezTo>
                  <a:pt x="2383377" y="503787"/>
                  <a:pt x="2359968" y="519408"/>
                  <a:pt x="2359968" y="535029"/>
                </a:cubicBezTo>
                <a:cubicBezTo>
                  <a:pt x="2359968" y="546745"/>
                  <a:pt x="2406785" y="546745"/>
                  <a:pt x="2434095" y="531124"/>
                </a:cubicBezTo>
                <a:cubicBezTo>
                  <a:pt x="2449701" y="527219"/>
                  <a:pt x="2461405" y="515503"/>
                  <a:pt x="2461405" y="511597"/>
                </a:cubicBezTo>
                <a:cubicBezTo>
                  <a:pt x="2461405" y="503787"/>
                  <a:pt x="2480913" y="503787"/>
                  <a:pt x="2512124" y="507692"/>
                </a:cubicBezTo>
                <a:cubicBezTo>
                  <a:pt x="2562843" y="515503"/>
                  <a:pt x="2672083" y="495976"/>
                  <a:pt x="2777422" y="464734"/>
                </a:cubicBezTo>
                <a:cubicBezTo>
                  <a:pt x="2843747" y="445207"/>
                  <a:pt x="2902269" y="445207"/>
                  <a:pt x="2902269" y="464734"/>
                </a:cubicBezTo>
                <a:cubicBezTo>
                  <a:pt x="2902269" y="472544"/>
                  <a:pt x="2890564" y="484260"/>
                  <a:pt x="2871057" y="488165"/>
                </a:cubicBezTo>
                <a:cubicBezTo>
                  <a:pt x="2828141" y="495976"/>
                  <a:pt x="2804732" y="535029"/>
                  <a:pt x="2839845" y="535029"/>
                </a:cubicBezTo>
                <a:cubicBezTo>
                  <a:pt x="2855451" y="535029"/>
                  <a:pt x="2855451" y="535029"/>
                  <a:pt x="2843747" y="542840"/>
                </a:cubicBezTo>
                <a:cubicBezTo>
                  <a:pt x="2832043" y="550651"/>
                  <a:pt x="2839845" y="554556"/>
                  <a:pt x="2874958" y="554556"/>
                </a:cubicBezTo>
                <a:cubicBezTo>
                  <a:pt x="2929579" y="554556"/>
                  <a:pt x="2964692" y="542840"/>
                  <a:pt x="2964692" y="527219"/>
                </a:cubicBezTo>
                <a:cubicBezTo>
                  <a:pt x="2964692" y="519408"/>
                  <a:pt x="2995903" y="515503"/>
                  <a:pt x="3066129" y="511597"/>
                </a:cubicBezTo>
                <a:cubicBezTo>
                  <a:pt x="3124651" y="507692"/>
                  <a:pt x="3218286" y="492071"/>
                  <a:pt x="3276807" y="476449"/>
                </a:cubicBezTo>
                <a:cubicBezTo>
                  <a:pt x="3335329" y="464734"/>
                  <a:pt x="3405555" y="449112"/>
                  <a:pt x="3432865" y="445207"/>
                </a:cubicBezTo>
                <a:cubicBezTo>
                  <a:pt x="3464077" y="445207"/>
                  <a:pt x="3491387" y="437396"/>
                  <a:pt x="3499190" y="437396"/>
                </a:cubicBezTo>
                <a:cubicBezTo>
                  <a:pt x="3510894" y="429586"/>
                  <a:pt x="3643543" y="413964"/>
                  <a:pt x="3807404" y="402248"/>
                </a:cubicBezTo>
                <a:cubicBezTo>
                  <a:pt x="4049293" y="382722"/>
                  <a:pt x="4369211" y="335858"/>
                  <a:pt x="4400423" y="316331"/>
                </a:cubicBezTo>
                <a:cubicBezTo>
                  <a:pt x="4416029" y="308521"/>
                  <a:pt x="4213154" y="312426"/>
                  <a:pt x="4068800" y="324142"/>
                </a:cubicBezTo>
                <a:cubicBezTo>
                  <a:pt x="3947856" y="335858"/>
                  <a:pt x="4088307" y="308521"/>
                  <a:pt x="4244365" y="292899"/>
                </a:cubicBezTo>
                <a:cubicBezTo>
                  <a:pt x="4330197" y="285089"/>
                  <a:pt x="4412127" y="273373"/>
                  <a:pt x="4423832" y="265562"/>
                </a:cubicBezTo>
                <a:cubicBezTo>
                  <a:pt x="4447240" y="253846"/>
                  <a:pt x="4572086" y="246035"/>
                  <a:pt x="4568185" y="261657"/>
                </a:cubicBezTo>
                <a:cubicBezTo>
                  <a:pt x="4564284" y="265562"/>
                  <a:pt x="4552579" y="269467"/>
                  <a:pt x="4544776" y="269467"/>
                </a:cubicBezTo>
                <a:cubicBezTo>
                  <a:pt x="4533072" y="269467"/>
                  <a:pt x="4536973" y="273373"/>
                  <a:pt x="4552579" y="277278"/>
                </a:cubicBezTo>
                <a:cubicBezTo>
                  <a:pt x="4583791" y="285089"/>
                  <a:pt x="4618904" y="277278"/>
                  <a:pt x="4603298" y="265562"/>
                </a:cubicBezTo>
                <a:cubicBezTo>
                  <a:pt x="4591594" y="261657"/>
                  <a:pt x="4595495" y="257751"/>
                  <a:pt x="4611101" y="257751"/>
                </a:cubicBezTo>
                <a:cubicBezTo>
                  <a:pt x="4622805" y="257751"/>
                  <a:pt x="4634510" y="261657"/>
                  <a:pt x="4634510" y="269467"/>
                </a:cubicBezTo>
                <a:cubicBezTo>
                  <a:pt x="4638411" y="281183"/>
                  <a:pt x="4642312" y="281183"/>
                  <a:pt x="4654017" y="269467"/>
                </a:cubicBezTo>
                <a:cubicBezTo>
                  <a:pt x="4669623" y="257751"/>
                  <a:pt x="4743750" y="246035"/>
                  <a:pt x="4825680" y="242130"/>
                </a:cubicBezTo>
                <a:cubicBezTo>
                  <a:pt x="4868596" y="238225"/>
                  <a:pt x="4884202" y="242130"/>
                  <a:pt x="4884202" y="253846"/>
                </a:cubicBezTo>
                <a:cubicBezTo>
                  <a:pt x="4884202" y="265562"/>
                  <a:pt x="4899808" y="265562"/>
                  <a:pt x="5040260" y="242130"/>
                </a:cubicBezTo>
                <a:cubicBezTo>
                  <a:pt x="5083176" y="234319"/>
                  <a:pt x="5196317" y="226509"/>
                  <a:pt x="5286051" y="222604"/>
                </a:cubicBezTo>
                <a:cubicBezTo>
                  <a:pt x="5430404" y="218698"/>
                  <a:pt x="5446010" y="222604"/>
                  <a:pt x="5406995" y="234319"/>
                </a:cubicBezTo>
                <a:cubicBezTo>
                  <a:pt x="5406995" y="234319"/>
                  <a:pt x="5406995" y="234319"/>
                  <a:pt x="5364080" y="246035"/>
                </a:cubicBezTo>
                <a:cubicBezTo>
                  <a:pt x="5364080" y="246035"/>
                  <a:pt x="5364080" y="246035"/>
                  <a:pt x="5414798" y="246035"/>
                </a:cubicBezTo>
                <a:cubicBezTo>
                  <a:pt x="5414798" y="246035"/>
                  <a:pt x="5414798" y="246035"/>
                  <a:pt x="5461616" y="249941"/>
                </a:cubicBezTo>
                <a:cubicBezTo>
                  <a:pt x="5461616" y="249941"/>
                  <a:pt x="5461616" y="249941"/>
                  <a:pt x="5399193" y="257751"/>
                </a:cubicBezTo>
                <a:cubicBezTo>
                  <a:pt x="5309459" y="269467"/>
                  <a:pt x="5149500" y="285089"/>
                  <a:pt x="5001245" y="300710"/>
                </a:cubicBezTo>
                <a:cubicBezTo>
                  <a:pt x="4778863" y="316331"/>
                  <a:pt x="4630608" y="339763"/>
                  <a:pt x="4611101" y="351479"/>
                </a:cubicBezTo>
                <a:cubicBezTo>
                  <a:pt x="4595495" y="359290"/>
                  <a:pt x="4544776" y="371006"/>
                  <a:pt x="4478452" y="374911"/>
                </a:cubicBezTo>
                <a:cubicBezTo>
                  <a:pt x="4419930" y="378816"/>
                  <a:pt x="4353606" y="386627"/>
                  <a:pt x="4334098" y="394438"/>
                </a:cubicBezTo>
                <a:cubicBezTo>
                  <a:pt x="4314591" y="406154"/>
                  <a:pt x="4295084" y="410059"/>
                  <a:pt x="4291183" y="410059"/>
                </a:cubicBezTo>
                <a:cubicBezTo>
                  <a:pt x="4275577" y="410059"/>
                  <a:pt x="4240464" y="425680"/>
                  <a:pt x="4240464" y="429586"/>
                </a:cubicBezTo>
                <a:cubicBezTo>
                  <a:pt x="4240464" y="445207"/>
                  <a:pt x="4267774" y="464734"/>
                  <a:pt x="4279478" y="456923"/>
                </a:cubicBezTo>
                <a:cubicBezTo>
                  <a:pt x="4283380" y="456923"/>
                  <a:pt x="4326296" y="456923"/>
                  <a:pt x="4377014" y="460828"/>
                </a:cubicBezTo>
                <a:cubicBezTo>
                  <a:pt x="4447240" y="468639"/>
                  <a:pt x="4474550" y="468639"/>
                  <a:pt x="4494058" y="456923"/>
                </a:cubicBezTo>
                <a:cubicBezTo>
                  <a:pt x="4509663" y="449112"/>
                  <a:pt x="4521368" y="445207"/>
                  <a:pt x="4521368" y="453018"/>
                </a:cubicBezTo>
                <a:cubicBezTo>
                  <a:pt x="4521368" y="460828"/>
                  <a:pt x="4669623" y="456923"/>
                  <a:pt x="4786666" y="441302"/>
                </a:cubicBezTo>
                <a:cubicBezTo>
                  <a:pt x="4833483" y="437396"/>
                  <a:pt x="4927118" y="429586"/>
                  <a:pt x="5001245" y="429586"/>
                </a:cubicBezTo>
                <a:cubicBezTo>
                  <a:pt x="5071471" y="429586"/>
                  <a:pt x="5200219" y="421775"/>
                  <a:pt x="5282149" y="413964"/>
                </a:cubicBezTo>
                <a:cubicBezTo>
                  <a:pt x="5364080" y="406154"/>
                  <a:pt x="5449911" y="402248"/>
                  <a:pt x="5469418" y="406154"/>
                </a:cubicBezTo>
                <a:cubicBezTo>
                  <a:pt x="5488926" y="410059"/>
                  <a:pt x="5516236" y="406154"/>
                  <a:pt x="5531842" y="402248"/>
                </a:cubicBezTo>
                <a:cubicBezTo>
                  <a:pt x="5551349" y="394438"/>
                  <a:pt x="5566955" y="394438"/>
                  <a:pt x="5570856" y="398343"/>
                </a:cubicBezTo>
                <a:cubicBezTo>
                  <a:pt x="5578659" y="406154"/>
                  <a:pt x="5613772" y="410059"/>
                  <a:pt x="5652786" y="410059"/>
                </a:cubicBezTo>
                <a:cubicBezTo>
                  <a:pt x="5711308" y="410059"/>
                  <a:pt x="5723012" y="413964"/>
                  <a:pt x="5703505" y="421775"/>
                </a:cubicBezTo>
                <a:cubicBezTo>
                  <a:pt x="5691801" y="429586"/>
                  <a:pt x="5644983" y="433491"/>
                  <a:pt x="5574757" y="433491"/>
                </a:cubicBezTo>
                <a:cubicBezTo>
                  <a:pt x="5512334" y="433491"/>
                  <a:pt x="5449911" y="433491"/>
                  <a:pt x="5430404" y="441302"/>
                </a:cubicBezTo>
                <a:cubicBezTo>
                  <a:pt x="5414798" y="445207"/>
                  <a:pt x="5395291" y="445207"/>
                  <a:pt x="5387488" y="441302"/>
                </a:cubicBezTo>
                <a:cubicBezTo>
                  <a:pt x="5364080" y="429586"/>
                  <a:pt x="4810075" y="468639"/>
                  <a:pt x="4782764" y="484260"/>
                </a:cubicBezTo>
                <a:cubicBezTo>
                  <a:pt x="4774962" y="488165"/>
                  <a:pt x="4798370" y="492071"/>
                  <a:pt x="4845188" y="492071"/>
                </a:cubicBezTo>
                <a:cubicBezTo>
                  <a:pt x="4911512" y="495976"/>
                  <a:pt x="4915414" y="495976"/>
                  <a:pt x="4884202" y="503787"/>
                </a:cubicBezTo>
                <a:cubicBezTo>
                  <a:pt x="4864695" y="511597"/>
                  <a:pt x="4829582" y="515503"/>
                  <a:pt x="4810075" y="519408"/>
                </a:cubicBezTo>
                <a:cubicBezTo>
                  <a:pt x="4732046" y="523313"/>
                  <a:pt x="4256070" y="535029"/>
                  <a:pt x="4119519" y="535029"/>
                </a:cubicBezTo>
                <a:cubicBezTo>
                  <a:pt x="3936151" y="531124"/>
                  <a:pt x="3647444" y="562367"/>
                  <a:pt x="3452372" y="601420"/>
                </a:cubicBezTo>
                <a:cubicBezTo>
                  <a:pt x="3417259" y="609230"/>
                  <a:pt x="3417259" y="636568"/>
                  <a:pt x="3456274" y="636568"/>
                </a:cubicBezTo>
                <a:cubicBezTo>
                  <a:pt x="3471879" y="636568"/>
                  <a:pt x="3487485" y="632662"/>
                  <a:pt x="3491387" y="628757"/>
                </a:cubicBezTo>
                <a:cubicBezTo>
                  <a:pt x="3495288" y="620946"/>
                  <a:pt x="3514795" y="620946"/>
                  <a:pt x="3585021" y="624852"/>
                </a:cubicBezTo>
                <a:cubicBezTo>
                  <a:pt x="3600627" y="624852"/>
                  <a:pt x="3592824" y="640473"/>
                  <a:pt x="3577218" y="640473"/>
                </a:cubicBezTo>
                <a:cubicBezTo>
                  <a:pt x="3471879" y="652189"/>
                  <a:pt x="3425062" y="660000"/>
                  <a:pt x="3432865" y="667810"/>
                </a:cubicBezTo>
                <a:cubicBezTo>
                  <a:pt x="3444569" y="675621"/>
                  <a:pt x="3729375" y="660000"/>
                  <a:pt x="3772291" y="648284"/>
                </a:cubicBezTo>
                <a:cubicBezTo>
                  <a:pt x="3795699" y="644378"/>
                  <a:pt x="3877630" y="656094"/>
                  <a:pt x="3877630" y="667810"/>
                </a:cubicBezTo>
                <a:cubicBezTo>
                  <a:pt x="3877630" y="675621"/>
                  <a:pt x="3873728" y="675621"/>
                  <a:pt x="3869827" y="671716"/>
                </a:cubicBezTo>
                <a:cubicBezTo>
                  <a:pt x="3862024" y="667810"/>
                  <a:pt x="3854221" y="667810"/>
                  <a:pt x="3846418" y="671716"/>
                </a:cubicBezTo>
                <a:cubicBezTo>
                  <a:pt x="3838615" y="679526"/>
                  <a:pt x="3826911" y="683432"/>
                  <a:pt x="3819108" y="683432"/>
                </a:cubicBezTo>
                <a:cubicBezTo>
                  <a:pt x="3760586" y="687337"/>
                  <a:pt x="3756685" y="691242"/>
                  <a:pt x="3803502" y="699053"/>
                </a:cubicBezTo>
                <a:cubicBezTo>
                  <a:pt x="3830812" y="702958"/>
                  <a:pt x="3885432" y="699053"/>
                  <a:pt x="3924447" y="695148"/>
                </a:cubicBezTo>
                <a:cubicBezTo>
                  <a:pt x="3963461" y="687337"/>
                  <a:pt x="4021983" y="683432"/>
                  <a:pt x="4053194" y="683432"/>
                </a:cubicBezTo>
                <a:cubicBezTo>
                  <a:pt x="4088307" y="683432"/>
                  <a:pt x="4131223" y="675621"/>
                  <a:pt x="4150731" y="671716"/>
                </a:cubicBezTo>
                <a:cubicBezTo>
                  <a:pt x="4217055" y="656094"/>
                  <a:pt x="4318493" y="620946"/>
                  <a:pt x="4330197" y="609230"/>
                </a:cubicBezTo>
                <a:cubicBezTo>
                  <a:pt x="4349704" y="597514"/>
                  <a:pt x="4377014" y="585799"/>
                  <a:pt x="4412127" y="577988"/>
                </a:cubicBezTo>
                <a:cubicBezTo>
                  <a:pt x="4431635" y="574083"/>
                  <a:pt x="4435536" y="574083"/>
                  <a:pt x="4419930" y="589704"/>
                </a:cubicBezTo>
                <a:cubicBezTo>
                  <a:pt x="4408226" y="605325"/>
                  <a:pt x="4412127" y="609230"/>
                  <a:pt x="4462846" y="601420"/>
                </a:cubicBezTo>
                <a:cubicBezTo>
                  <a:pt x="4505762" y="593609"/>
                  <a:pt x="4513565" y="597514"/>
                  <a:pt x="4505762" y="605325"/>
                </a:cubicBezTo>
                <a:cubicBezTo>
                  <a:pt x="4497959" y="613136"/>
                  <a:pt x="4462846" y="620946"/>
                  <a:pt x="4423832" y="624852"/>
                </a:cubicBezTo>
                <a:cubicBezTo>
                  <a:pt x="4338000" y="628757"/>
                  <a:pt x="4326296" y="632662"/>
                  <a:pt x="4341901" y="648284"/>
                </a:cubicBezTo>
                <a:cubicBezTo>
                  <a:pt x="4345803" y="656094"/>
                  <a:pt x="4349704" y="663905"/>
                  <a:pt x="4345803" y="667810"/>
                </a:cubicBezTo>
                <a:cubicBezTo>
                  <a:pt x="4338000" y="675621"/>
                  <a:pt x="4431635" y="660000"/>
                  <a:pt x="4497959" y="640473"/>
                </a:cubicBezTo>
                <a:cubicBezTo>
                  <a:pt x="4560382" y="624852"/>
                  <a:pt x="4568185" y="620946"/>
                  <a:pt x="4568185" y="601420"/>
                </a:cubicBezTo>
                <a:cubicBezTo>
                  <a:pt x="4568185" y="593609"/>
                  <a:pt x="4591594" y="589704"/>
                  <a:pt x="4634510" y="589704"/>
                </a:cubicBezTo>
                <a:cubicBezTo>
                  <a:pt x="4669623" y="589704"/>
                  <a:pt x="4704736" y="585799"/>
                  <a:pt x="4708637" y="581893"/>
                </a:cubicBezTo>
                <a:cubicBezTo>
                  <a:pt x="4716440" y="577988"/>
                  <a:pt x="4728144" y="577988"/>
                  <a:pt x="4735947" y="581893"/>
                </a:cubicBezTo>
                <a:cubicBezTo>
                  <a:pt x="4755454" y="585799"/>
                  <a:pt x="4825680" y="558461"/>
                  <a:pt x="4825680" y="542840"/>
                </a:cubicBezTo>
                <a:cubicBezTo>
                  <a:pt x="4825680" y="538935"/>
                  <a:pt x="4833483" y="535029"/>
                  <a:pt x="4845188" y="535029"/>
                </a:cubicBezTo>
                <a:cubicBezTo>
                  <a:pt x="4860793" y="535029"/>
                  <a:pt x="4864695" y="538935"/>
                  <a:pt x="4856892" y="538935"/>
                </a:cubicBezTo>
                <a:cubicBezTo>
                  <a:pt x="4849089" y="542840"/>
                  <a:pt x="4845188" y="550651"/>
                  <a:pt x="4845188" y="562367"/>
                </a:cubicBezTo>
                <a:cubicBezTo>
                  <a:pt x="4845188" y="574083"/>
                  <a:pt x="4856892" y="574083"/>
                  <a:pt x="4927118" y="570177"/>
                </a:cubicBezTo>
                <a:cubicBezTo>
                  <a:pt x="4973935" y="566272"/>
                  <a:pt x="5118289" y="562367"/>
                  <a:pt x="5250938" y="558461"/>
                </a:cubicBezTo>
                <a:cubicBezTo>
                  <a:pt x="5383587" y="554556"/>
                  <a:pt x="5527940" y="550651"/>
                  <a:pt x="5574757" y="550651"/>
                </a:cubicBezTo>
                <a:cubicBezTo>
                  <a:pt x="5617673" y="546745"/>
                  <a:pt x="5730815" y="542840"/>
                  <a:pt x="5820548" y="538935"/>
                </a:cubicBezTo>
                <a:cubicBezTo>
                  <a:pt x="5910282" y="535029"/>
                  <a:pt x="6011719" y="527219"/>
                  <a:pt x="6046832" y="523313"/>
                </a:cubicBezTo>
                <a:cubicBezTo>
                  <a:pt x="6046832" y="523313"/>
                  <a:pt x="6046832" y="523313"/>
                  <a:pt x="6105354" y="515503"/>
                </a:cubicBezTo>
                <a:cubicBezTo>
                  <a:pt x="6105354" y="515503"/>
                  <a:pt x="6105354" y="515503"/>
                  <a:pt x="6058536" y="515503"/>
                </a:cubicBezTo>
                <a:cubicBezTo>
                  <a:pt x="6031226" y="515503"/>
                  <a:pt x="6011719" y="507692"/>
                  <a:pt x="6011719" y="503787"/>
                </a:cubicBezTo>
                <a:cubicBezTo>
                  <a:pt x="6011719" y="495976"/>
                  <a:pt x="6171678" y="484260"/>
                  <a:pt x="6273116" y="488165"/>
                </a:cubicBezTo>
                <a:cubicBezTo>
                  <a:pt x="6284820" y="488165"/>
                  <a:pt x="6358948" y="484260"/>
                  <a:pt x="6433075" y="476449"/>
                </a:cubicBezTo>
                <a:cubicBezTo>
                  <a:pt x="6507202" y="468639"/>
                  <a:pt x="6628147" y="456923"/>
                  <a:pt x="6694472" y="456923"/>
                </a:cubicBezTo>
                <a:cubicBezTo>
                  <a:pt x="6764698" y="453018"/>
                  <a:pt x="6850530" y="449112"/>
                  <a:pt x="6885642" y="441302"/>
                </a:cubicBezTo>
                <a:cubicBezTo>
                  <a:pt x="6971474" y="429586"/>
                  <a:pt x="7123631" y="413964"/>
                  <a:pt x="7299195" y="406154"/>
                </a:cubicBezTo>
                <a:cubicBezTo>
                  <a:pt x="7431844" y="398343"/>
                  <a:pt x="7611311" y="382722"/>
                  <a:pt x="7775171" y="363195"/>
                </a:cubicBezTo>
                <a:cubicBezTo>
                  <a:pt x="7853200" y="355384"/>
                  <a:pt x="7931229" y="343669"/>
                  <a:pt x="7946835" y="343669"/>
                </a:cubicBezTo>
                <a:cubicBezTo>
                  <a:pt x="7962441" y="343669"/>
                  <a:pt x="8001455" y="335858"/>
                  <a:pt x="8028765" y="335858"/>
                </a:cubicBezTo>
                <a:cubicBezTo>
                  <a:pt x="8056075" y="331953"/>
                  <a:pt x="8102893" y="328047"/>
                  <a:pt x="8130203" y="328047"/>
                </a:cubicBezTo>
                <a:cubicBezTo>
                  <a:pt x="8216034" y="328047"/>
                  <a:pt x="8403304" y="292899"/>
                  <a:pt x="8450121" y="265562"/>
                </a:cubicBezTo>
                <a:cubicBezTo>
                  <a:pt x="8465727" y="257751"/>
                  <a:pt x="8504741" y="246035"/>
                  <a:pt x="8535953" y="242130"/>
                </a:cubicBezTo>
                <a:cubicBezTo>
                  <a:pt x="8567164" y="238225"/>
                  <a:pt x="8606179" y="234319"/>
                  <a:pt x="8625686" y="230414"/>
                </a:cubicBezTo>
                <a:cubicBezTo>
                  <a:pt x="8645193" y="230414"/>
                  <a:pt x="8750532" y="218698"/>
                  <a:pt x="8859773" y="210887"/>
                </a:cubicBezTo>
                <a:cubicBezTo>
                  <a:pt x="8965112" y="203077"/>
                  <a:pt x="9089958" y="191361"/>
                  <a:pt x="9128972" y="183550"/>
                </a:cubicBezTo>
                <a:cubicBezTo>
                  <a:pt x="9171888" y="179645"/>
                  <a:pt x="9246016" y="171834"/>
                  <a:pt x="9292833" y="164024"/>
                </a:cubicBezTo>
                <a:cubicBezTo>
                  <a:pt x="9339650" y="160118"/>
                  <a:pt x="9417679" y="148402"/>
                  <a:pt x="9468398" y="140592"/>
                </a:cubicBezTo>
                <a:cubicBezTo>
                  <a:pt x="9515215" y="132781"/>
                  <a:pt x="9589343" y="121065"/>
                  <a:pt x="9624456" y="117160"/>
                </a:cubicBezTo>
                <a:cubicBezTo>
                  <a:pt x="9675174" y="113254"/>
                  <a:pt x="9690780" y="109349"/>
                  <a:pt x="9682977" y="101538"/>
                </a:cubicBezTo>
                <a:cubicBezTo>
                  <a:pt x="9671273" y="89822"/>
                  <a:pt x="9612751" y="85917"/>
                  <a:pt x="9538624" y="97633"/>
                </a:cubicBezTo>
                <a:cubicBezTo>
                  <a:pt x="9503511" y="101538"/>
                  <a:pt x="9495708" y="101538"/>
                  <a:pt x="9507412" y="93728"/>
                </a:cubicBezTo>
                <a:cubicBezTo>
                  <a:pt x="9538624" y="82012"/>
                  <a:pt x="9729795" y="66391"/>
                  <a:pt x="9932670" y="58580"/>
                </a:cubicBezTo>
                <a:cubicBezTo>
                  <a:pt x="9998994" y="54675"/>
                  <a:pt x="10123840" y="50769"/>
                  <a:pt x="10217475" y="42959"/>
                </a:cubicBezTo>
                <a:cubicBezTo>
                  <a:pt x="10307208" y="39053"/>
                  <a:pt x="10490576" y="31243"/>
                  <a:pt x="10623225" y="27337"/>
                </a:cubicBezTo>
                <a:cubicBezTo>
                  <a:pt x="10755874" y="23432"/>
                  <a:pt x="10943144" y="19527"/>
                  <a:pt x="11040680" y="15621"/>
                </a:cubicBezTo>
                <a:cubicBezTo>
                  <a:pt x="11450331" y="7811"/>
                  <a:pt x="11770250" y="0"/>
                  <a:pt x="117858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8" name="文本框 3737"/>
          <p:cNvSpPr txBox="1"/>
          <p:nvPr/>
        </p:nvSpPr>
        <p:spPr>
          <a:xfrm>
            <a:off x="2807414" y="3446142"/>
            <a:ext cx="1236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LOGO</a:t>
            </a:r>
            <a:endParaRPr 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735" name="文本框 3734"/>
          <p:cNvSpPr txBox="1"/>
          <p:nvPr/>
        </p:nvSpPr>
        <p:spPr>
          <a:xfrm>
            <a:off x="4200037" y="3225417"/>
            <a:ext cx="547433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dist"/>
            <a:r>
              <a:rPr lang="zh-CN" alt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方正思念成诗" panose="02010600010101010101" charset="-122"/>
                <a:ea typeface="方正思念成诗" panose="02010600010101010101" charset="-122"/>
                <a:sym typeface="+mn-ea"/>
              </a:rPr>
              <a:t>感谢您的观看</a:t>
            </a:r>
            <a:endParaRPr lang="zh-CN" altLang="en-US" sz="4800">
              <a:solidFill>
                <a:schemeClr val="tx1">
                  <a:lumMod val="85000"/>
                  <a:lumOff val="15000"/>
                </a:schemeClr>
              </a:solidFill>
              <a:latin typeface="方正思念成诗" panose="02010600010101010101" charset="-122"/>
              <a:ea typeface="方正思念成诗" panose="02010600010101010101" charset="-122"/>
              <a:sym typeface="+mn-ea"/>
            </a:endParaRPr>
          </a:p>
        </p:txBody>
      </p:sp>
      <p:pic>
        <p:nvPicPr>
          <p:cNvPr id="2" name="图片 1" descr="C:\Users\0o0\Desktop\蜀味PPT\90a64efe-1ea1-4af8-bd68-23f0860b556f.gif90a64efe-1ea1-4af8-bd68-23f0860b556f"/>
          <p:cNvPicPr>
            <a:picLocks noChangeAspect="1"/>
          </p:cNvPicPr>
          <p:nvPr/>
        </p:nvPicPr>
        <p:blipFill>
          <a:blip r:embed="rId4"/>
          <a:srcRect t="588" r="1951" b="-83"/>
          <a:stretch>
            <a:fillRect/>
          </a:stretch>
        </p:blipFill>
        <p:spPr>
          <a:xfrm>
            <a:off x="2807335" y="3015615"/>
            <a:ext cx="972820" cy="13601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524240" y="310515"/>
            <a:ext cx="4086860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  <a:sp3d prstMaterial="plastic">
              <a:extrusionClr>
                <a:schemeClr val="tx1"/>
              </a:extrusionClr>
            </a:sp3d>
          </a:bodyPr>
          <a:p>
            <a:pPr algn="ctr"/>
            <a:r>
              <a:rPr lang="zh-CN" altLang="en-US" sz="5400" b="1">
                <a:ln w="3175"/>
                <a:solidFill>
                  <a:schemeClr val="bg1"/>
                </a:solidFill>
                <a:effectLst/>
                <a:latin typeface="逐浪湘教钢笔体" panose="03000509000000000000" charset="-122"/>
                <a:ea typeface="逐浪湘教钢笔体" panose="03000509000000000000" charset="-122"/>
              </a:rPr>
              <a:t>蜀味文化</a:t>
            </a:r>
            <a:endParaRPr lang="zh-CN" altLang="en-US" sz="5400" b="1">
              <a:ln w="3175"/>
              <a:solidFill>
                <a:schemeClr val="bg1"/>
              </a:solidFill>
              <a:effectLst/>
              <a:latin typeface="逐浪湘教钢笔体" panose="03000509000000000000" charset="-122"/>
              <a:ea typeface="逐浪湘教钢笔体" panose="03000509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88815" y="4097020"/>
            <a:ext cx="4940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/>
              <a:t>Thanks   For   You   Watching</a:t>
            </a:r>
            <a:endParaRPr lang="zh-CN" altLang="en-US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eeform 8283"/>
          <p:cNvSpPr/>
          <p:nvPr/>
        </p:nvSpPr>
        <p:spPr bwMode="auto">
          <a:xfrm>
            <a:off x="1" y="1638300"/>
            <a:ext cx="12192000" cy="4231463"/>
          </a:xfrm>
          <a:custGeom>
            <a:avLst/>
            <a:gdLst>
              <a:gd name="T0" fmla="*/ 1031 w 3772"/>
              <a:gd name="T1" fmla="*/ 2023 h 2056"/>
              <a:gd name="T2" fmla="*/ 961 w 3772"/>
              <a:gd name="T3" fmla="*/ 1985 h 2056"/>
              <a:gd name="T4" fmla="*/ 1224 w 3772"/>
              <a:gd name="T5" fmla="*/ 1969 h 2056"/>
              <a:gd name="T6" fmla="*/ 1656 w 3772"/>
              <a:gd name="T7" fmla="*/ 1932 h 2056"/>
              <a:gd name="T8" fmla="*/ 2167 w 3772"/>
              <a:gd name="T9" fmla="*/ 1918 h 2056"/>
              <a:gd name="T10" fmla="*/ 2340 w 3772"/>
              <a:gd name="T11" fmla="*/ 1888 h 2056"/>
              <a:gd name="T12" fmla="*/ 1980 w 3772"/>
              <a:gd name="T13" fmla="*/ 1870 h 2056"/>
              <a:gd name="T14" fmla="*/ 2305 w 3772"/>
              <a:gd name="T15" fmla="*/ 1828 h 2056"/>
              <a:gd name="T16" fmla="*/ 2113 w 3772"/>
              <a:gd name="T17" fmla="*/ 1815 h 2056"/>
              <a:gd name="T18" fmla="*/ 2274 w 3772"/>
              <a:gd name="T19" fmla="*/ 1784 h 2056"/>
              <a:gd name="T20" fmla="*/ 2573 w 3772"/>
              <a:gd name="T21" fmla="*/ 1817 h 2056"/>
              <a:gd name="T22" fmla="*/ 2673 w 3772"/>
              <a:gd name="T23" fmla="*/ 1803 h 2056"/>
              <a:gd name="T24" fmla="*/ 2635 w 3772"/>
              <a:gd name="T25" fmla="*/ 1867 h 2056"/>
              <a:gd name="T26" fmla="*/ 2637 w 3772"/>
              <a:gd name="T27" fmla="*/ 1873 h 2056"/>
              <a:gd name="T28" fmla="*/ 2526 w 3772"/>
              <a:gd name="T29" fmla="*/ 1902 h 2056"/>
              <a:gd name="T30" fmla="*/ 2806 w 3772"/>
              <a:gd name="T31" fmla="*/ 1942 h 2056"/>
              <a:gd name="T32" fmla="*/ 3104 w 3772"/>
              <a:gd name="T33" fmla="*/ 1836 h 2056"/>
              <a:gd name="T34" fmla="*/ 3076 w 3772"/>
              <a:gd name="T35" fmla="*/ 1748 h 2056"/>
              <a:gd name="T36" fmla="*/ 2788 w 3772"/>
              <a:gd name="T37" fmla="*/ 1764 h 2056"/>
              <a:gd name="T38" fmla="*/ 2716 w 3772"/>
              <a:gd name="T39" fmla="*/ 1700 h 2056"/>
              <a:gd name="T40" fmla="*/ 3100 w 3772"/>
              <a:gd name="T41" fmla="*/ 1660 h 2056"/>
              <a:gd name="T42" fmla="*/ 3146 w 3772"/>
              <a:gd name="T43" fmla="*/ 1551 h 2056"/>
              <a:gd name="T44" fmla="*/ 3268 w 3772"/>
              <a:gd name="T45" fmla="*/ 1473 h 2056"/>
              <a:gd name="T46" fmla="*/ 3258 w 3772"/>
              <a:gd name="T47" fmla="*/ 1378 h 2056"/>
              <a:gd name="T48" fmla="*/ 3193 w 3772"/>
              <a:gd name="T49" fmla="*/ 1332 h 2056"/>
              <a:gd name="T50" fmla="*/ 3203 w 3772"/>
              <a:gd name="T51" fmla="*/ 1272 h 2056"/>
              <a:gd name="T52" fmla="*/ 3289 w 3772"/>
              <a:gd name="T53" fmla="*/ 1185 h 2056"/>
              <a:gd name="T54" fmla="*/ 3243 w 3772"/>
              <a:gd name="T55" fmla="*/ 1124 h 2056"/>
              <a:gd name="T56" fmla="*/ 3304 w 3772"/>
              <a:gd name="T57" fmla="*/ 1094 h 2056"/>
              <a:gd name="T58" fmla="*/ 3333 w 3772"/>
              <a:gd name="T59" fmla="*/ 1027 h 2056"/>
              <a:gd name="T60" fmla="*/ 3508 w 3772"/>
              <a:gd name="T61" fmla="*/ 882 h 2056"/>
              <a:gd name="T62" fmla="*/ 3556 w 3772"/>
              <a:gd name="T63" fmla="*/ 799 h 2056"/>
              <a:gd name="T64" fmla="*/ 3451 w 3772"/>
              <a:gd name="T65" fmla="*/ 773 h 2056"/>
              <a:gd name="T66" fmla="*/ 3528 w 3772"/>
              <a:gd name="T67" fmla="*/ 706 h 2056"/>
              <a:gd name="T68" fmla="*/ 3678 w 3772"/>
              <a:gd name="T69" fmla="*/ 686 h 2056"/>
              <a:gd name="T70" fmla="*/ 3460 w 3772"/>
              <a:gd name="T71" fmla="*/ 643 h 2056"/>
              <a:gd name="T72" fmla="*/ 3480 w 3772"/>
              <a:gd name="T73" fmla="*/ 613 h 2056"/>
              <a:gd name="T74" fmla="*/ 3532 w 3772"/>
              <a:gd name="T75" fmla="*/ 525 h 2056"/>
              <a:gd name="T76" fmla="*/ 3533 w 3772"/>
              <a:gd name="T77" fmla="*/ 381 h 2056"/>
              <a:gd name="T78" fmla="*/ 3452 w 3772"/>
              <a:gd name="T79" fmla="*/ 163 h 2056"/>
              <a:gd name="T80" fmla="*/ 3051 w 3772"/>
              <a:gd name="T81" fmla="*/ 83 h 2056"/>
              <a:gd name="T82" fmla="*/ 1416 w 3772"/>
              <a:gd name="T83" fmla="*/ 50 h 2056"/>
              <a:gd name="T84" fmla="*/ 1503 w 3772"/>
              <a:gd name="T85" fmla="*/ 35 h 2056"/>
              <a:gd name="T86" fmla="*/ 1354 w 3772"/>
              <a:gd name="T87" fmla="*/ 9 h 2056"/>
              <a:gd name="T88" fmla="*/ 276 w 3772"/>
              <a:gd name="T89" fmla="*/ 143 h 2056"/>
              <a:gd name="T90" fmla="*/ 99 w 3772"/>
              <a:gd name="T91" fmla="*/ 427 h 2056"/>
              <a:gd name="T92" fmla="*/ 257 w 3772"/>
              <a:gd name="T93" fmla="*/ 481 h 2056"/>
              <a:gd name="T94" fmla="*/ 275 w 3772"/>
              <a:gd name="T95" fmla="*/ 593 h 2056"/>
              <a:gd name="T96" fmla="*/ 434 w 3772"/>
              <a:gd name="T97" fmla="*/ 683 h 2056"/>
              <a:gd name="T98" fmla="*/ 369 w 3772"/>
              <a:gd name="T99" fmla="*/ 771 h 2056"/>
              <a:gd name="T100" fmla="*/ 120 w 3772"/>
              <a:gd name="T101" fmla="*/ 1097 h 2056"/>
              <a:gd name="T102" fmla="*/ 104 w 3772"/>
              <a:gd name="T103" fmla="*/ 1200 h 2056"/>
              <a:gd name="T104" fmla="*/ 258 w 3772"/>
              <a:gd name="T105" fmla="*/ 1197 h 2056"/>
              <a:gd name="T106" fmla="*/ 316 w 3772"/>
              <a:gd name="T107" fmla="*/ 1235 h 2056"/>
              <a:gd name="T108" fmla="*/ 390 w 3772"/>
              <a:gd name="T109" fmla="*/ 1304 h 2056"/>
              <a:gd name="T110" fmla="*/ 414 w 3772"/>
              <a:gd name="T111" fmla="*/ 1399 h 2056"/>
              <a:gd name="T112" fmla="*/ 369 w 3772"/>
              <a:gd name="T113" fmla="*/ 1457 h 2056"/>
              <a:gd name="T114" fmla="*/ 388 w 3772"/>
              <a:gd name="T115" fmla="*/ 1554 h 2056"/>
              <a:gd name="T116" fmla="*/ 380 w 3772"/>
              <a:gd name="T117" fmla="*/ 1669 h 2056"/>
              <a:gd name="T118" fmla="*/ 375 w 3772"/>
              <a:gd name="T119" fmla="*/ 1757 h 2056"/>
              <a:gd name="T120" fmla="*/ 368 w 3772"/>
              <a:gd name="T121" fmla="*/ 1812 h 2056"/>
              <a:gd name="T122" fmla="*/ 496 w 3772"/>
              <a:gd name="T123" fmla="*/ 1884 h 2056"/>
              <a:gd name="T124" fmla="*/ 438 w 3772"/>
              <a:gd name="T125" fmla="*/ 1875 h 2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772" h="2056">
                <a:moveTo>
                  <a:pt x="536" y="2008"/>
                </a:moveTo>
                <a:cubicBezTo>
                  <a:pt x="543" y="2010"/>
                  <a:pt x="551" y="2012"/>
                  <a:pt x="554" y="2013"/>
                </a:cubicBezTo>
                <a:cubicBezTo>
                  <a:pt x="557" y="2013"/>
                  <a:pt x="563" y="2016"/>
                  <a:pt x="567" y="2019"/>
                </a:cubicBezTo>
                <a:cubicBezTo>
                  <a:pt x="576" y="2026"/>
                  <a:pt x="591" y="2033"/>
                  <a:pt x="595" y="2033"/>
                </a:cubicBezTo>
                <a:cubicBezTo>
                  <a:pt x="597" y="2033"/>
                  <a:pt x="595" y="2030"/>
                  <a:pt x="590" y="2027"/>
                </a:cubicBezTo>
                <a:cubicBezTo>
                  <a:pt x="584" y="2025"/>
                  <a:pt x="581" y="2022"/>
                  <a:pt x="581" y="2021"/>
                </a:cubicBezTo>
                <a:cubicBezTo>
                  <a:pt x="584" y="2018"/>
                  <a:pt x="631" y="2026"/>
                  <a:pt x="641" y="2032"/>
                </a:cubicBezTo>
                <a:cubicBezTo>
                  <a:pt x="664" y="2045"/>
                  <a:pt x="702" y="2056"/>
                  <a:pt x="710" y="2052"/>
                </a:cubicBezTo>
                <a:cubicBezTo>
                  <a:pt x="712" y="2051"/>
                  <a:pt x="708" y="2049"/>
                  <a:pt x="702" y="2048"/>
                </a:cubicBezTo>
                <a:cubicBezTo>
                  <a:pt x="695" y="2047"/>
                  <a:pt x="690" y="2044"/>
                  <a:pt x="691" y="2043"/>
                </a:cubicBezTo>
                <a:cubicBezTo>
                  <a:pt x="692" y="2041"/>
                  <a:pt x="690" y="2041"/>
                  <a:pt x="687" y="2042"/>
                </a:cubicBezTo>
                <a:cubicBezTo>
                  <a:pt x="684" y="2044"/>
                  <a:pt x="677" y="2042"/>
                  <a:pt x="669" y="2037"/>
                </a:cubicBezTo>
                <a:cubicBezTo>
                  <a:pt x="661" y="2033"/>
                  <a:pt x="655" y="2029"/>
                  <a:pt x="656" y="2028"/>
                </a:cubicBezTo>
                <a:cubicBezTo>
                  <a:pt x="657" y="2027"/>
                  <a:pt x="730" y="2028"/>
                  <a:pt x="738" y="2029"/>
                </a:cubicBezTo>
                <a:cubicBezTo>
                  <a:pt x="740" y="2030"/>
                  <a:pt x="751" y="2029"/>
                  <a:pt x="762" y="2029"/>
                </a:cubicBezTo>
                <a:cubicBezTo>
                  <a:pt x="773" y="2028"/>
                  <a:pt x="784" y="2028"/>
                  <a:pt x="785" y="2029"/>
                </a:cubicBezTo>
                <a:cubicBezTo>
                  <a:pt x="787" y="2029"/>
                  <a:pt x="793" y="2029"/>
                  <a:pt x="800" y="2028"/>
                </a:cubicBezTo>
                <a:cubicBezTo>
                  <a:pt x="811" y="2026"/>
                  <a:pt x="811" y="2026"/>
                  <a:pt x="811" y="2026"/>
                </a:cubicBezTo>
                <a:cubicBezTo>
                  <a:pt x="810" y="2035"/>
                  <a:pt x="810" y="2035"/>
                  <a:pt x="810" y="2035"/>
                </a:cubicBezTo>
                <a:cubicBezTo>
                  <a:pt x="810" y="2042"/>
                  <a:pt x="810" y="2044"/>
                  <a:pt x="812" y="2042"/>
                </a:cubicBezTo>
                <a:cubicBezTo>
                  <a:pt x="814" y="2041"/>
                  <a:pt x="815" y="2038"/>
                  <a:pt x="815" y="2036"/>
                </a:cubicBezTo>
                <a:cubicBezTo>
                  <a:pt x="815" y="2034"/>
                  <a:pt x="816" y="2032"/>
                  <a:pt x="819" y="2031"/>
                </a:cubicBezTo>
                <a:cubicBezTo>
                  <a:pt x="821" y="2031"/>
                  <a:pt x="823" y="2034"/>
                  <a:pt x="823" y="2037"/>
                </a:cubicBezTo>
                <a:cubicBezTo>
                  <a:pt x="824" y="2043"/>
                  <a:pt x="825" y="2044"/>
                  <a:pt x="834" y="2042"/>
                </a:cubicBezTo>
                <a:cubicBezTo>
                  <a:pt x="843" y="2040"/>
                  <a:pt x="843" y="2039"/>
                  <a:pt x="837" y="2038"/>
                </a:cubicBezTo>
                <a:cubicBezTo>
                  <a:pt x="834" y="2038"/>
                  <a:pt x="830" y="2036"/>
                  <a:pt x="829" y="2034"/>
                </a:cubicBezTo>
                <a:cubicBezTo>
                  <a:pt x="828" y="2031"/>
                  <a:pt x="847" y="2026"/>
                  <a:pt x="849" y="2029"/>
                </a:cubicBezTo>
                <a:cubicBezTo>
                  <a:pt x="850" y="2030"/>
                  <a:pt x="854" y="2030"/>
                  <a:pt x="858" y="2029"/>
                </a:cubicBezTo>
                <a:cubicBezTo>
                  <a:pt x="863" y="2028"/>
                  <a:pt x="880" y="2027"/>
                  <a:pt x="897" y="2028"/>
                </a:cubicBezTo>
                <a:cubicBezTo>
                  <a:pt x="914" y="2029"/>
                  <a:pt x="938" y="2029"/>
                  <a:pt x="949" y="2029"/>
                </a:cubicBezTo>
                <a:cubicBezTo>
                  <a:pt x="960" y="2029"/>
                  <a:pt x="989" y="2030"/>
                  <a:pt x="1014" y="2031"/>
                </a:cubicBezTo>
                <a:cubicBezTo>
                  <a:pt x="1068" y="2034"/>
                  <a:pt x="1089" y="2035"/>
                  <a:pt x="1089" y="2033"/>
                </a:cubicBezTo>
                <a:cubicBezTo>
                  <a:pt x="1089" y="2032"/>
                  <a:pt x="1074" y="2031"/>
                  <a:pt x="1056" y="2030"/>
                </a:cubicBezTo>
                <a:cubicBezTo>
                  <a:pt x="1025" y="2028"/>
                  <a:pt x="1012" y="2024"/>
                  <a:pt x="1031" y="2023"/>
                </a:cubicBezTo>
                <a:cubicBezTo>
                  <a:pt x="1038" y="2022"/>
                  <a:pt x="1039" y="2021"/>
                  <a:pt x="1036" y="2019"/>
                </a:cubicBezTo>
                <a:cubicBezTo>
                  <a:pt x="1033" y="2018"/>
                  <a:pt x="1034" y="2017"/>
                  <a:pt x="1042" y="2016"/>
                </a:cubicBezTo>
                <a:cubicBezTo>
                  <a:pt x="1052" y="2014"/>
                  <a:pt x="1052" y="2014"/>
                  <a:pt x="1045" y="2014"/>
                </a:cubicBezTo>
                <a:cubicBezTo>
                  <a:pt x="1040" y="2014"/>
                  <a:pt x="1032" y="2012"/>
                  <a:pt x="1026" y="2011"/>
                </a:cubicBezTo>
                <a:cubicBezTo>
                  <a:pt x="1019" y="2010"/>
                  <a:pt x="1013" y="2009"/>
                  <a:pt x="1012" y="2009"/>
                </a:cubicBezTo>
                <a:cubicBezTo>
                  <a:pt x="1010" y="2009"/>
                  <a:pt x="1005" y="2008"/>
                  <a:pt x="1001" y="2007"/>
                </a:cubicBezTo>
                <a:cubicBezTo>
                  <a:pt x="995" y="2006"/>
                  <a:pt x="993" y="2007"/>
                  <a:pt x="990" y="2011"/>
                </a:cubicBezTo>
                <a:cubicBezTo>
                  <a:pt x="988" y="2015"/>
                  <a:pt x="985" y="2015"/>
                  <a:pt x="967" y="2014"/>
                </a:cubicBezTo>
                <a:cubicBezTo>
                  <a:pt x="955" y="2014"/>
                  <a:pt x="944" y="2012"/>
                  <a:pt x="942" y="2011"/>
                </a:cubicBezTo>
                <a:cubicBezTo>
                  <a:pt x="939" y="2009"/>
                  <a:pt x="941" y="2009"/>
                  <a:pt x="949" y="2009"/>
                </a:cubicBezTo>
                <a:cubicBezTo>
                  <a:pt x="959" y="2010"/>
                  <a:pt x="959" y="2010"/>
                  <a:pt x="954" y="2006"/>
                </a:cubicBezTo>
                <a:cubicBezTo>
                  <a:pt x="948" y="2002"/>
                  <a:pt x="948" y="2002"/>
                  <a:pt x="954" y="2004"/>
                </a:cubicBezTo>
                <a:cubicBezTo>
                  <a:pt x="957" y="2005"/>
                  <a:pt x="960" y="2006"/>
                  <a:pt x="961" y="2007"/>
                </a:cubicBezTo>
                <a:cubicBezTo>
                  <a:pt x="962" y="2008"/>
                  <a:pt x="966" y="2010"/>
                  <a:pt x="970" y="2010"/>
                </a:cubicBezTo>
                <a:cubicBezTo>
                  <a:pt x="977" y="2011"/>
                  <a:pt x="978" y="2011"/>
                  <a:pt x="976" y="2007"/>
                </a:cubicBezTo>
                <a:cubicBezTo>
                  <a:pt x="975" y="2004"/>
                  <a:pt x="976" y="2003"/>
                  <a:pt x="982" y="2003"/>
                </a:cubicBezTo>
                <a:cubicBezTo>
                  <a:pt x="987" y="2004"/>
                  <a:pt x="994" y="2004"/>
                  <a:pt x="999" y="2005"/>
                </a:cubicBezTo>
                <a:cubicBezTo>
                  <a:pt x="1003" y="2005"/>
                  <a:pt x="1007" y="2004"/>
                  <a:pt x="1007" y="2002"/>
                </a:cubicBezTo>
                <a:cubicBezTo>
                  <a:pt x="1007" y="2001"/>
                  <a:pt x="1002" y="2000"/>
                  <a:pt x="996" y="2001"/>
                </a:cubicBezTo>
                <a:cubicBezTo>
                  <a:pt x="991" y="2001"/>
                  <a:pt x="974" y="2001"/>
                  <a:pt x="960" y="1999"/>
                </a:cubicBezTo>
                <a:cubicBezTo>
                  <a:pt x="946" y="1998"/>
                  <a:pt x="929" y="1998"/>
                  <a:pt x="923" y="1998"/>
                </a:cubicBezTo>
                <a:cubicBezTo>
                  <a:pt x="917" y="1999"/>
                  <a:pt x="907" y="1999"/>
                  <a:pt x="900" y="1997"/>
                </a:cubicBezTo>
                <a:cubicBezTo>
                  <a:pt x="885" y="1993"/>
                  <a:pt x="886" y="1993"/>
                  <a:pt x="881" y="2000"/>
                </a:cubicBezTo>
                <a:cubicBezTo>
                  <a:pt x="877" y="2005"/>
                  <a:pt x="874" y="2005"/>
                  <a:pt x="853" y="2005"/>
                </a:cubicBezTo>
                <a:cubicBezTo>
                  <a:pt x="831" y="2004"/>
                  <a:pt x="831" y="2004"/>
                  <a:pt x="841" y="2001"/>
                </a:cubicBezTo>
                <a:cubicBezTo>
                  <a:pt x="854" y="1996"/>
                  <a:pt x="856" y="1994"/>
                  <a:pt x="844" y="1995"/>
                </a:cubicBezTo>
                <a:cubicBezTo>
                  <a:pt x="829" y="1998"/>
                  <a:pt x="826" y="1997"/>
                  <a:pt x="825" y="1991"/>
                </a:cubicBezTo>
                <a:cubicBezTo>
                  <a:pt x="825" y="1986"/>
                  <a:pt x="825" y="1985"/>
                  <a:pt x="840" y="1986"/>
                </a:cubicBezTo>
                <a:cubicBezTo>
                  <a:pt x="849" y="1986"/>
                  <a:pt x="863" y="1986"/>
                  <a:pt x="872" y="1986"/>
                </a:cubicBezTo>
                <a:cubicBezTo>
                  <a:pt x="881" y="1986"/>
                  <a:pt x="891" y="1987"/>
                  <a:pt x="893" y="1987"/>
                </a:cubicBezTo>
                <a:cubicBezTo>
                  <a:pt x="898" y="1988"/>
                  <a:pt x="899" y="1989"/>
                  <a:pt x="934" y="1988"/>
                </a:cubicBezTo>
                <a:cubicBezTo>
                  <a:pt x="947" y="1988"/>
                  <a:pt x="958" y="1989"/>
                  <a:pt x="958" y="1990"/>
                </a:cubicBezTo>
                <a:cubicBezTo>
                  <a:pt x="957" y="1991"/>
                  <a:pt x="961" y="1992"/>
                  <a:pt x="965" y="1992"/>
                </a:cubicBezTo>
                <a:cubicBezTo>
                  <a:pt x="977" y="1991"/>
                  <a:pt x="974" y="1987"/>
                  <a:pt x="961" y="1985"/>
                </a:cubicBezTo>
                <a:cubicBezTo>
                  <a:pt x="949" y="1983"/>
                  <a:pt x="950" y="1983"/>
                  <a:pt x="967" y="1983"/>
                </a:cubicBezTo>
                <a:cubicBezTo>
                  <a:pt x="976" y="1983"/>
                  <a:pt x="986" y="1984"/>
                  <a:pt x="989" y="1985"/>
                </a:cubicBezTo>
                <a:cubicBezTo>
                  <a:pt x="992" y="1986"/>
                  <a:pt x="990" y="1987"/>
                  <a:pt x="983" y="1986"/>
                </a:cubicBezTo>
                <a:cubicBezTo>
                  <a:pt x="975" y="1985"/>
                  <a:pt x="974" y="1985"/>
                  <a:pt x="978" y="1989"/>
                </a:cubicBezTo>
                <a:cubicBezTo>
                  <a:pt x="980" y="1992"/>
                  <a:pt x="985" y="1993"/>
                  <a:pt x="988" y="1993"/>
                </a:cubicBezTo>
                <a:cubicBezTo>
                  <a:pt x="992" y="1993"/>
                  <a:pt x="996" y="1994"/>
                  <a:pt x="997" y="1995"/>
                </a:cubicBezTo>
                <a:cubicBezTo>
                  <a:pt x="998" y="1996"/>
                  <a:pt x="1002" y="1997"/>
                  <a:pt x="1007" y="1997"/>
                </a:cubicBezTo>
                <a:cubicBezTo>
                  <a:pt x="1011" y="1996"/>
                  <a:pt x="1016" y="1998"/>
                  <a:pt x="1017" y="2000"/>
                </a:cubicBezTo>
                <a:cubicBezTo>
                  <a:pt x="1019" y="2005"/>
                  <a:pt x="1026" y="2005"/>
                  <a:pt x="1026" y="2000"/>
                </a:cubicBezTo>
                <a:cubicBezTo>
                  <a:pt x="1026" y="1998"/>
                  <a:pt x="1018" y="1994"/>
                  <a:pt x="1009" y="1992"/>
                </a:cubicBezTo>
                <a:cubicBezTo>
                  <a:pt x="994" y="1988"/>
                  <a:pt x="993" y="1987"/>
                  <a:pt x="1003" y="1986"/>
                </a:cubicBezTo>
                <a:cubicBezTo>
                  <a:pt x="1010" y="1985"/>
                  <a:pt x="1013" y="1984"/>
                  <a:pt x="1012" y="1981"/>
                </a:cubicBezTo>
                <a:cubicBezTo>
                  <a:pt x="1012" y="1979"/>
                  <a:pt x="1011" y="1978"/>
                  <a:pt x="1010" y="1979"/>
                </a:cubicBezTo>
                <a:cubicBezTo>
                  <a:pt x="1009" y="1980"/>
                  <a:pt x="1005" y="1979"/>
                  <a:pt x="1001" y="1977"/>
                </a:cubicBezTo>
                <a:cubicBezTo>
                  <a:pt x="998" y="1974"/>
                  <a:pt x="992" y="1973"/>
                  <a:pt x="989" y="1973"/>
                </a:cubicBezTo>
                <a:cubicBezTo>
                  <a:pt x="985" y="1974"/>
                  <a:pt x="982" y="1973"/>
                  <a:pt x="981" y="1971"/>
                </a:cubicBezTo>
                <a:cubicBezTo>
                  <a:pt x="978" y="1967"/>
                  <a:pt x="971" y="1969"/>
                  <a:pt x="973" y="1974"/>
                </a:cubicBezTo>
                <a:cubicBezTo>
                  <a:pt x="975" y="1977"/>
                  <a:pt x="974" y="1978"/>
                  <a:pt x="964" y="1977"/>
                </a:cubicBezTo>
                <a:cubicBezTo>
                  <a:pt x="959" y="1976"/>
                  <a:pt x="952" y="1976"/>
                  <a:pt x="950" y="1976"/>
                </a:cubicBezTo>
                <a:cubicBezTo>
                  <a:pt x="938" y="1975"/>
                  <a:pt x="925" y="1973"/>
                  <a:pt x="925" y="1971"/>
                </a:cubicBezTo>
                <a:cubicBezTo>
                  <a:pt x="924" y="1970"/>
                  <a:pt x="930" y="1969"/>
                  <a:pt x="936" y="1968"/>
                </a:cubicBezTo>
                <a:cubicBezTo>
                  <a:pt x="942" y="1967"/>
                  <a:pt x="955" y="1965"/>
                  <a:pt x="965" y="1963"/>
                </a:cubicBezTo>
                <a:cubicBezTo>
                  <a:pt x="979" y="1960"/>
                  <a:pt x="982" y="1961"/>
                  <a:pt x="985" y="1964"/>
                </a:cubicBezTo>
                <a:cubicBezTo>
                  <a:pt x="988" y="1967"/>
                  <a:pt x="990" y="1967"/>
                  <a:pt x="995" y="1965"/>
                </a:cubicBezTo>
                <a:cubicBezTo>
                  <a:pt x="1004" y="1961"/>
                  <a:pt x="1038" y="1959"/>
                  <a:pt x="1063" y="1961"/>
                </a:cubicBezTo>
                <a:cubicBezTo>
                  <a:pt x="1080" y="1962"/>
                  <a:pt x="1084" y="1962"/>
                  <a:pt x="1085" y="1959"/>
                </a:cubicBezTo>
                <a:cubicBezTo>
                  <a:pt x="1087" y="1956"/>
                  <a:pt x="1091" y="1956"/>
                  <a:pt x="1109" y="1957"/>
                </a:cubicBezTo>
                <a:cubicBezTo>
                  <a:pt x="1148" y="1962"/>
                  <a:pt x="1163" y="1963"/>
                  <a:pt x="1175" y="1962"/>
                </a:cubicBezTo>
                <a:cubicBezTo>
                  <a:pt x="1181" y="1961"/>
                  <a:pt x="1188" y="1962"/>
                  <a:pt x="1191" y="1964"/>
                </a:cubicBezTo>
                <a:cubicBezTo>
                  <a:pt x="1197" y="1967"/>
                  <a:pt x="1196" y="1968"/>
                  <a:pt x="1182" y="1969"/>
                </a:cubicBezTo>
                <a:cubicBezTo>
                  <a:pt x="1165" y="1971"/>
                  <a:pt x="1155" y="1974"/>
                  <a:pt x="1156" y="1978"/>
                </a:cubicBezTo>
                <a:cubicBezTo>
                  <a:pt x="1156" y="1980"/>
                  <a:pt x="1160" y="1980"/>
                  <a:pt x="1166" y="1978"/>
                </a:cubicBezTo>
                <a:cubicBezTo>
                  <a:pt x="1194" y="1970"/>
                  <a:pt x="1208" y="1967"/>
                  <a:pt x="1212" y="1970"/>
                </a:cubicBezTo>
                <a:cubicBezTo>
                  <a:pt x="1215" y="1972"/>
                  <a:pt x="1218" y="1972"/>
                  <a:pt x="1224" y="1969"/>
                </a:cubicBezTo>
                <a:cubicBezTo>
                  <a:pt x="1234" y="1964"/>
                  <a:pt x="1253" y="1959"/>
                  <a:pt x="1274" y="1956"/>
                </a:cubicBezTo>
                <a:cubicBezTo>
                  <a:pt x="1309" y="1951"/>
                  <a:pt x="1351" y="1945"/>
                  <a:pt x="1342" y="1948"/>
                </a:cubicBezTo>
                <a:cubicBezTo>
                  <a:pt x="1337" y="1949"/>
                  <a:pt x="1332" y="1951"/>
                  <a:pt x="1331" y="1953"/>
                </a:cubicBezTo>
                <a:cubicBezTo>
                  <a:pt x="1329" y="1955"/>
                  <a:pt x="1332" y="1955"/>
                  <a:pt x="1339" y="1953"/>
                </a:cubicBezTo>
                <a:cubicBezTo>
                  <a:pt x="1345" y="1952"/>
                  <a:pt x="1360" y="1949"/>
                  <a:pt x="1372" y="1947"/>
                </a:cubicBezTo>
                <a:cubicBezTo>
                  <a:pt x="1384" y="1945"/>
                  <a:pt x="1396" y="1943"/>
                  <a:pt x="1397" y="1941"/>
                </a:cubicBezTo>
                <a:cubicBezTo>
                  <a:pt x="1401" y="1938"/>
                  <a:pt x="1448" y="1933"/>
                  <a:pt x="1448" y="1936"/>
                </a:cubicBezTo>
                <a:cubicBezTo>
                  <a:pt x="1449" y="1937"/>
                  <a:pt x="1427" y="1943"/>
                  <a:pt x="1400" y="1949"/>
                </a:cubicBezTo>
                <a:cubicBezTo>
                  <a:pt x="1363" y="1958"/>
                  <a:pt x="1348" y="1960"/>
                  <a:pt x="1339" y="1959"/>
                </a:cubicBezTo>
                <a:cubicBezTo>
                  <a:pt x="1332" y="1959"/>
                  <a:pt x="1327" y="1957"/>
                  <a:pt x="1327" y="1956"/>
                </a:cubicBezTo>
                <a:cubicBezTo>
                  <a:pt x="1327" y="1953"/>
                  <a:pt x="1294" y="1957"/>
                  <a:pt x="1288" y="1961"/>
                </a:cubicBezTo>
                <a:cubicBezTo>
                  <a:pt x="1280" y="1965"/>
                  <a:pt x="1283" y="1968"/>
                  <a:pt x="1293" y="1967"/>
                </a:cubicBezTo>
                <a:cubicBezTo>
                  <a:pt x="1298" y="1967"/>
                  <a:pt x="1303" y="1967"/>
                  <a:pt x="1304" y="1968"/>
                </a:cubicBezTo>
                <a:cubicBezTo>
                  <a:pt x="1305" y="1970"/>
                  <a:pt x="1311" y="1970"/>
                  <a:pt x="1317" y="1970"/>
                </a:cubicBezTo>
                <a:cubicBezTo>
                  <a:pt x="1324" y="1970"/>
                  <a:pt x="1330" y="1971"/>
                  <a:pt x="1332" y="1972"/>
                </a:cubicBezTo>
                <a:cubicBezTo>
                  <a:pt x="1335" y="1974"/>
                  <a:pt x="1342" y="1973"/>
                  <a:pt x="1350" y="1971"/>
                </a:cubicBezTo>
                <a:cubicBezTo>
                  <a:pt x="1357" y="1970"/>
                  <a:pt x="1364" y="1968"/>
                  <a:pt x="1365" y="1969"/>
                </a:cubicBezTo>
                <a:cubicBezTo>
                  <a:pt x="1366" y="1969"/>
                  <a:pt x="1369" y="1966"/>
                  <a:pt x="1371" y="1963"/>
                </a:cubicBezTo>
                <a:cubicBezTo>
                  <a:pt x="1380" y="1951"/>
                  <a:pt x="1444" y="1943"/>
                  <a:pt x="1464" y="1951"/>
                </a:cubicBezTo>
                <a:cubicBezTo>
                  <a:pt x="1472" y="1955"/>
                  <a:pt x="1509" y="1955"/>
                  <a:pt x="1521" y="1951"/>
                </a:cubicBezTo>
                <a:cubicBezTo>
                  <a:pt x="1535" y="1947"/>
                  <a:pt x="1596" y="1949"/>
                  <a:pt x="1599" y="1954"/>
                </a:cubicBezTo>
                <a:cubicBezTo>
                  <a:pt x="1601" y="1956"/>
                  <a:pt x="1604" y="1956"/>
                  <a:pt x="1610" y="1954"/>
                </a:cubicBezTo>
                <a:cubicBezTo>
                  <a:pt x="1615" y="1953"/>
                  <a:pt x="1627" y="1952"/>
                  <a:pt x="1635" y="1952"/>
                </a:cubicBezTo>
                <a:cubicBezTo>
                  <a:pt x="1644" y="1953"/>
                  <a:pt x="1653" y="1953"/>
                  <a:pt x="1655" y="1952"/>
                </a:cubicBezTo>
                <a:cubicBezTo>
                  <a:pt x="1656" y="1951"/>
                  <a:pt x="1666" y="1951"/>
                  <a:pt x="1675" y="1953"/>
                </a:cubicBezTo>
                <a:cubicBezTo>
                  <a:pt x="1685" y="1954"/>
                  <a:pt x="1703" y="1955"/>
                  <a:pt x="1716" y="1954"/>
                </a:cubicBezTo>
                <a:cubicBezTo>
                  <a:pt x="1734" y="1953"/>
                  <a:pt x="1738" y="1952"/>
                  <a:pt x="1737" y="1949"/>
                </a:cubicBezTo>
                <a:cubicBezTo>
                  <a:pt x="1735" y="1942"/>
                  <a:pt x="1726" y="1939"/>
                  <a:pt x="1704" y="1941"/>
                </a:cubicBezTo>
                <a:cubicBezTo>
                  <a:pt x="1683" y="1942"/>
                  <a:pt x="1666" y="1940"/>
                  <a:pt x="1662" y="1934"/>
                </a:cubicBezTo>
                <a:cubicBezTo>
                  <a:pt x="1661" y="1932"/>
                  <a:pt x="1659" y="1933"/>
                  <a:pt x="1656" y="1935"/>
                </a:cubicBezTo>
                <a:cubicBezTo>
                  <a:pt x="1654" y="1937"/>
                  <a:pt x="1650" y="1938"/>
                  <a:pt x="1645" y="1937"/>
                </a:cubicBezTo>
                <a:cubicBezTo>
                  <a:pt x="1637" y="1935"/>
                  <a:pt x="1637" y="1935"/>
                  <a:pt x="1637" y="1935"/>
                </a:cubicBezTo>
                <a:cubicBezTo>
                  <a:pt x="1646" y="1934"/>
                  <a:pt x="1646" y="1934"/>
                  <a:pt x="1646" y="1934"/>
                </a:cubicBezTo>
                <a:cubicBezTo>
                  <a:pt x="1656" y="1932"/>
                  <a:pt x="1656" y="1932"/>
                  <a:pt x="1656" y="1932"/>
                </a:cubicBezTo>
                <a:cubicBezTo>
                  <a:pt x="1647" y="1931"/>
                  <a:pt x="1647" y="1931"/>
                  <a:pt x="1647" y="1931"/>
                </a:cubicBezTo>
                <a:cubicBezTo>
                  <a:pt x="1628" y="1928"/>
                  <a:pt x="1678" y="1926"/>
                  <a:pt x="1710" y="1928"/>
                </a:cubicBezTo>
                <a:cubicBezTo>
                  <a:pt x="1728" y="1929"/>
                  <a:pt x="1744" y="1930"/>
                  <a:pt x="1744" y="1930"/>
                </a:cubicBezTo>
                <a:cubicBezTo>
                  <a:pt x="1745" y="1930"/>
                  <a:pt x="1744" y="1929"/>
                  <a:pt x="1743" y="1928"/>
                </a:cubicBezTo>
                <a:cubicBezTo>
                  <a:pt x="1742" y="1926"/>
                  <a:pt x="1749" y="1925"/>
                  <a:pt x="1762" y="1924"/>
                </a:cubicBezTo>
                <a:cubicBezTo>
                  <a:pt x="1774" y="1924"/>
                  <a:pt x="1795" y="1923"/>
                  <a:pt x="1810" y="1923"/>
                </a:cubicBezTo>
                <a:cubicBezTo>
                  <a:pt x="1824" y="1922"/>
                  <a:pt x="1849" y="1922"/>
                  <a:pt x="1865" y="1923"/>
                </a:cubicBezTo>
                <a:cubicBezTo>
                  <a:pt x="1941" y="1927"/>
                  <a:pt x="1958" y="1928"/>
                  <a:pt x="1974" y="1929"/>
                </a:cubicBezTo>
                <a:cubicBezTo>
                  <a:pt x="1983" y="1929"/>
                  <a:pt x="1999" y="1930"/>
                  <a:pt x="2009" y="1929"/>
                </a:cubicBezTo>
                <a:cubicBezTo>
                  <a:pt x="2029" y="1928"/>
                  <a:pt x="2029" y="1928"/>
                  <a:pt x="2029" y="1928"/>
                </a:cubicBezTo>
                <a:cubicBezTo>
                  <a:pt x="2013" y="1927"/>
                  <a:pt x="2013" y="1927"/>
                  <a:pt x="2013" y="1927"/>
                </a:cubicBezTo>
                <a:cubicBezTo>
                  <a:pt x="2005" y="1926"/>
                  <a:pt x="1997" y="1924"/>
                  <a:pt x="1996" y="1923"/>
                </a:cubicBezTo>
                <a:cubicBezTo>
                  <a:pt x="1995" y="1921"/>
                  <a:pt x="1985" y="1921"/>
                  <a:pt x="1974" y="1922"/>
                </a:cubicBezTo>
                <a:cubicBezTo>
                  <a:pt x="1955" y="1924"/>
                  <a:pt x="1928" y="1923"/>
                  <a:pt x="1888" y="1918"/>
                </a:cubicBezTo>
                <a:cubicBezTo>
                  <a:pt x="1877" y="1917"/>
                  <a:pt x="1864" y="1916"/>
                  <a:pt x="1860" y="1915"/>
                </a:cubicBezTo>
                <a:cubicBezTo>
                  <a:pt x="1855" y="1915"/>
                  <a:pt x="1861" y="1915"/>
                  <a:pt x="1873" y="1914"/>
                </a:cubicBezTo>
                <a:cubicBezTo>
                  <a:pt x="1884" y="1913"/>
                  <a:pt x="1896" y="1914"/>
                  <a:pt x="1900" y="1916"/>
                </a:cubicBezTo>
                <a:cubicBezTo>
                  <a:pt x="1905" y="1918"/>
                  <a:pt x="1916" y="1917"/>
                  <a:pt x="1938" y="1914"/>
                </a:cubicBezTo>
                <a:cubicBezTo>
                  <a:pt x="1955" y="1912"/>
                  <a:pt x="1964" y="1911"/>
                  <a:pt x="1957" y="1913"/>
                </a:cubicBezTo>
                <a:cubicBezTo>
                  <a:pt x="1946" y="1916"/>
                  <a:pt x="1946" y="1916"/>
                  <a:pt x="1964" y="1915"/>
                </a:cubicBezTo>
                <a:cubicBezTo>
                  <a:pt x="1975" y="1914"/>
                  <a:pt x="1982" y="1913"/>
                  <a:pt x="1980" y="1911"/>
                </a:cubicBezTo>
                <a:cubicBezTo>
                  <a:pt x="1979" y="1909"/>
                  <a:pt x="1981" y="1908"/>
                  <a:pt x="1984" y="1908"/>
                </a:cubicBezTo>
                <a:cubicBezTo>
                  <a:pt x="1987" y="1907"/>
                  <a:pt x="1990" y="1909"/>
                  <a:pt x="1990" y="1910"/>
                </a:cubicBezTo>
                <a:cubicBezTo>
                  <a:pt x="1990" y="1912"/>
                  <a:pt x="1989" y="1912"/>
                  <a:pt x="1987" y="1912"/>
                </a:cubicBezTo>
                <a:cubicBezTo>
                  <a:pt x="1986" y="1911"/>
                  <a:pt x="1985" y="1911"/>
                  <a:pt x="1985" y="1913"/>
                </a:cubicBezTo>
                <a:cubicBezTo>
                  <a:pt x="1985" y="1915"/>
                  <a:pt x="1989" y="1916"/>
                  <a:pt x="1994" y="1915"/>
                </a:cubicBezTo>
                <a:cubicBezTo>
                  <a:pt x="2000" y="1915"/>
                  <a:pt x="2004" y="1913"/>
                  <a:pt x="2004" y="1911"/>
                </a:cubicBezTo>
                <a:cubicBezTo>
                  <a:pt x="2003" y="1909"/>
                  <a:pt x="2009" y="1908"/>
                  <a:pt x="2022" y="1908"/>
                </a:cubicBezTo>
                <a:cubicBezTo>
                  <a:pt x="2032" y="1908"/>
                  <a:pt x="2052" y="1907"/>
                  <a:pt x="2066" y="1907"/>
                </a:cubicBezTo>
                <a:cubicBezTo>
                  <a:pt x="2094" y="1906"/>
                  <a:pt x="2102" y="1908"/>
                  <a:pt x="2083" y="1910"/>
                </a:cubicBezTo>
                <a:cubicBezTo>
                  <a:pt x="2073" y="1911"/>
                  <a:pt x="2075" y="1912"/>
                  <a:pt x="2091" y="1912"/>
                </a:cubicBezTo>
                <a:cubicBezTo>
                  <a:pt x="2104" y="1913"/>
                  <a:pt x="2113" y="1912"/>
                  <a:pt x="2114" y="1910"/>
                </a:cubicBezTo>
                <a:cubicBezTo>
                  <a:pt x="2119" y="1906"/>
                  <a:pt x="2143" y="1908"/>
                  <a:pt x="2156" y="1913"/>
                </a:cubicBezTo>
                <a:cubicBezTo>
                  <a:pt x="2167" y="1918"/>
                  <a:pt x="2167" y="1918"/>
                  <a:pt x="2167" y="1918"/>
                </a:cubicBezTo>
                <a:cubicBezTo>
                  <a:pt x="2145" y="1919"/>
                  <a:pt x="2145" y="1919"/>
                  <a:pt x="2145" y="1919"/>
                </a:cubicBezTo>
                <a:cubicBezTo>
                  <a:pt x="2119" y="1920"/>
                  <a:pt x="2117" y="1925"/>
                  <a:pt x="2142" y="1925"/>
                </a:cubicBezTo>
                <a:cubicBezTo>
                  <a:pt x="2150" y="1925"/>
                  <a:pt x="2162" y="1925"/>
                  <a:pt x="2167" y="1926"/>
                </a:cubicBezTo>
                <a:cubicBezTo>
                  <a:pt x="2172" y="1926"/>
                  <a:pt x="2179" y="1926"/>
                  <a:pt x="2182" y="1925"/>
                </a:cubicBezTo>
                <a:cubicBezTo>
                  <a:pt x="2186" y="1925"/>
                  <a:pt x="2186" y="1926"/>
                  <a:pt x="2184" y="1929"/>
                </a:cubicBezTo>
                <a:cubicBezTo>
                  <a:pt x="2182" y="1932"/>
                  <a:pt x="2182" y="1934"/>
                  <a:pt x="2185" y="1936"/>
                </a:cubicBezTo>
                <a:cubicBezTo>
                  <a:pt x="2191" y="1939"/>
                  <a:pt x="2210" y="1941"/>
                  <a:pt x="2209" y="1937"/>
                </a:cubicBezTo>
                <a:cubicBezTo>
                  <a:pt x="2209" y="1935"/>
                  <a:pt x="2207" y="1934"/>
                  <a:pt x="2206" y="1934"/>
                </a:cubicBezTo>
                <a:cubicBezTo>
                  <a:pt x="2200" y="1934"/>
                  <a:pt x="2215" y="1929"/>
                  <a:pt x="2223" y="1928"/>
                </a:cubicBezTo>
                <a:cubicBezTo>
                  <a:pt x="2227" y="1927"/>
                  <a:pt x="2230" y="1928"/>
                  <a:pt x="2229" y="1929"/>
                </a:cubicBezTo>
                <a:cubicBezTo>
                  <a:pt x="2228" y="1933"/>
                  <a:pt x="2230" y="1934"/>
                  <a:pt x="2244" y="1935"/>
                </a:cubicBezTo>
                <a:cubicBezTo>
                  <a:pt x="2250" y="1935"/>
                  <a:pt x="2253" y="1935"/>
                  <a:pt x="2251" y="1933"/>
                </a:cubicBezTo>
                <a:cubicBezTo>
                  <a:pt x="2250" y="1931"/>
                  <a:pt x="2255" y="1930"/>
                  <a:pt x="2264" y="1929"/>
                </a:cubicBezTo>
                <a:cubicBezTo>
                  <a:pt x="2278" y="1927"/>
                  <a:pt x="2278" y="1927"/>
                  <a:pt x="2268" y="1926"/>
                </a:cubicBezTo>
                <a:cubicBezTo>
                  <a:pt x="2262" y="1926"/>
                  <a:pt x="2256" y="1924"/>
                  <a:pt x="2255" y="1922"/>
                </a:cubicBezTo>
                <a:cubicBezTo>
                  <a:pt x="2254" y="1919"/>
                  <a:pt x="2255" y="1918"/>
                  <a:pt x="2262" y="1919"/>
                </a:cubicBezTo>
                <a:cubicBezTo>
                  <a:pt x="2270" y="1920"/>
                  <a:pt x="2272" y="1918"/>
                  <a:pt x="2270" y="1911"/>
                </a:cubicBezTo>
                <a:cubicBezTo>
                  <a:pt x="2270" y="1908"/>
                  <a:pt x="2274" y="1908"/>
                  <a:pt x="2284" y="1910"/>
                </a:cubicBezTo>
                <a:cubicBezTo>
                  <a:pt x="2291" y="1911"/>
                  <a:pt x="2291" y="1911"/>
                  <a:pt x="2291" y="1911"/>
                </a:cubicBezTo>
                <a:cubicBezTo>
                  <a:pt x="2284" y="1913"/>
                  <a:pt x="2284" y="1913"/>
                  <a:pt x="2284" y="1913"/>
                </a:cubicBezTo>
                <a:cubicBezTo>
                  <a:pt x="2280" y="1915"/>
                  <a:pt x="2287" y="1915"/>
                  <a:pt x="2299" y="1913"/>
                </a:cubicBezTo>
                <a:cubicBezTo>
                  <a:pt x="2311" y="1912"/>
                  <a:pt x="2325" y="1911"/>
                  <a:pt x="2331" y="1912"/>
                </a:cubicBezTo>
                <a:cubicBezTo>
                  <a:pt x="2337" y="1913"/>
                  <a:pt x="2344" y="1912"/>
                  <a:pt x="2347" y="1910"/>
                </a:cubicBezTo>
                <a:cubicBezTo>
                  <a:pt x="2351" y="1908"/>
                  <a:pt x="2344" y="1907"/>
                  <a:pt x="2321" y="1907"/>
                </a:cubicBezTo>
                <a:cubicBezTo>
                  <a:pt x="2296" y="1906"/>
                  <a:pt x="2290" y="1905"/>
                  <a:pt x="2290" y="1902"/>
                </a:cubicBezTo>
                <a:cubicBezTo>
                  <a:pt x="2291" y="1899"/>
                  <a:pt x="2294" y="1898"/>
                  <a:pt x="2299" y="1899"/>
                </a:cubicBezTo>
                <a:cubicBezTo>
                  <a:pt x="2303" y="1899"/>
                  <a:pt x="2314" y="1900"/>
                  <a:pt x="2323" y="1901"/>
                </a:cubicBezTo>
                <a:cubicBezTo>
                  <a:pt x="2332" y="1902"/>
                  <a:pt x="2343" y="1903"/>
                  <a:pt x="2347" y="1903"/>
                </a:cubicBezTo>
                <a:cubicBezTo>
                  <a:pt x="2353" y="1904"/>
                  <a:pt x="2355" y="1903"/>
                  <a:pt x="2353" y="1901"/>
                </a:cubicBezTo>
                <a:cubicBezTo>
                  <a:pt x="2352" y="1899"/>
                  <a:pt x="2354" y="1898"/>
                  <a:pt x="2360" y="1897"/>
                </a:cubicBezTo>
                <a:cubicBezTo>
                  <a:pt x="2365" y="1897"/>
                  <a:pt x="2367" y="1896"/>
                  <a:pt x="2363" y="1895"/>
                </a:cubicBezTo>
                <a:cubicBezTo>
                  <a:pt x="2360" y="1895"/>
                  <a:pt x="2355" y="1894"/>
                  <a:pt x="2351" y="1894"/>
                </a:cubicBezTo>
                <a:cubicBezTo>
                  <a:pt x="2348" y="1894"/>
                  <a:pt x="2346" y="1892"/>
                  <a:pt x="2346" y="1890"/>
                </a:cubicBezTo>
                <a:cubicBezTo>
                  <a:pt x="2347" y="1889"/>
                  <a:pt x="2344" y="1888"/>
                  <a:pt x="2340" y="1888"/>
                </a:cubicBezTo>
                <a:cubicBezTo>
                  <a:pt x="2336" y="1889"/>
                  <a:pt x="2328" y="1888"/>
                  <a:pt x="2323" y="1887"/>
                </a:cubicBezTo>
                <a:cubicBezTo>
                  <a:pt x="2317" y="1886"/>
                  <a:pt x="2301" y="1885"/>
                  <a:pt x="2287" y="1886"/>
                </a:cubicBezTo>
                <a:cubicBezTo>
                  <a:pt x="2273" y="1887"/>
                  <a:pt x="2260" y="1886"/>
                  <a:pt x="2258" y="1885"/>
                </a:cubicBezTo>
                <a:cubicBezTo>
                  <a:pt x="2256" y="1883"/>
                  <a:pt x="2253" y="1883"/>
                  <a:pt x="2252" y="1884"/>
                </a:cubicBezTo>
                <a:cubicBezTo>
                  <a:pt x="2249" y="1885"/>
                  <a:pt x="2190" y="1895"/>
                  <a:pt x="2171" y="1897"/>
                </a:cubicBezTo>
                <a:cubicBezTo>
                  <a:pt x="2165" y="1897"/>
                  <a:pt x="2148" y="1897"/>
                  <a:pt x="2133" y="1897"/>
                </a:cubicBezTo>
                <a:cubicBezTo>
                  <a:pt x="2112" y="1896"/>
                  <a:pt x="2105" y="1897"/>
                  <a:pt x="2104" y="1899"/>
                </a:cubicBezTo>
                <a:cubicBezTo>
                  <a:pt x="2103" y="1902"/>
                  <a:pt x="2102" y="1901"/>
                  <a:pt x="2100" y="1898"/>
                </a:cubicBezTo>
                <a:cubicBezTo>
                  <a:pt x="2099" y="1896"/>
                  <a:pt x="2096" y="1894"/>
                  <a:pt x="2094" y="1895"/>
                </a:cubicBezTo>
                <a:cubicBezTo>
                  <a:pt x="2089" y="1895"/>
                  <a:pt x="2089" y="1895"/>
                  <a:pt x="2093" y="1897"/>
                </a:cubicBezTo>
                <a:cubicBezTo>
                  <a:pt x="2099" y="1900"/>
                  <a:pt x="2096" y="1901"/>
                  <a:pt x="2087" y="1898"/>
                </a:cubicBezTo>
                <a:cubicBezTo>
                  <a:pt x="2081" y="1897"/>
                  <a:pt x="2079" y="1897"/>
                  <a:pt x="2079" y="1901"/>
                </a:cubicBezTo>
                <a:cubicBezTo>
                  <a:pt x="2078" y="1905"/>
                  <a:pt x="2078" y="1904"/>
                  <a:pt x="2077" y="1900"/>
                </a:cubicBezTo>
                <a:cubicBezTo>
                  <a:pt x="2077" y="1895"/>
                  <a:pt x="2075" y="1894"/>
                  <a:pt x="2071" y="1894"/>
                </a:cubicBezTo>
                <a:cubicBezTo>
                  <a:pt x="2068" y="1894"/>
                  <a:pt x="2066" y="1893"/>
                  <a:pt x="2066" y="1892"/>
                </a:cubicBezTo>
                <a:cubicBezTo>
                  <a:pt x="2067" y="1891"/>
                  <a:pt x="2071" y="1889"/>
                  <a:pt x="2075" y="1890"/>
                </a:cubicBezTo>
                <a:cubicBezTo>
                  <a:pt x="2090" y="1890"/>
                  <a:pt x="2120" y="1887"/>
                  <a:pt x="2121" y="1885"/>
                </a:cubicBezTo>
                <a:cubicBezTo>
                  <a:pt x="2122" y="1884"/>
                  <a:pt x="2121" y="1884"/>
                  <a:pt x="2119" y="1884"/>
                </a:cubicBezTo>
                <a:cubicBezTo>
                  <a:pt x="2116" y="1884"/>
                  <a:pt x="2114" y="1882"/>
                  <a:pt x="2112" y="1880"/>
                </a:cubicBezTo>
                <a:cubicBezTo>
                  <a:pt x="2111" y="1878"/>
                  <a:pt x="2112" y="1877"/>
                  <a:pt x="2113" y="1877"/>
                </a:cubicBezTo>
                <a:cubicBezTo>
                  <a:pt x="2115" y="1878"/>
                  <a:pt x="2116" y="1878"/>
                  <a:pt x="2116" y="1876"/>
                </a:cubicBezTo>
                <a:cubicBezTo>
                  <a:pt x="2116" y="1873"/>
                  <a:pt x="2100" y="1872"/>
                  <a:pt x="2093" y="1874"/>
                </a:cubicBezTo>
                <a:cubicBezTo>
                  <a:pt x="2089" y="1876"/>
                  <a:pt x="2089" y="1877"/>
                  <a:pt x="2092" y="1878"/>
                </a:cubicBezTo>
                <a:cubicBezTo>
                  <a:pt x="2094" y="1880"/>
                  <a:pt x="2093" y="1880"/>
                  <a:pt x="2087" y="1881"/>
                </a:cubicBezTo>
                <a:cubicBezTo>
                  <a:pt x="2082" y="1881"/>
                  <a:pt x="2077" y="1879"/>
                  <a:pt x="2076" y="1877"/>
                </a:cubicBezTo>
                <a:cubicBezTo>
                  <a:pt x="2075" y="1875"/>
                  <a:pt x="2069" y="1874"/>
                  <a:pt x="2060" y="1875"/>
                </a:cubicBezTo>
                <a:cubicBezTo>
                  <a:pt x="2047" y="1877"/>
                  <a:pt x="2045" y="1876"/>
                  <a:pt x="2046" y="1872"/>
                </a:cubicBezTo>
                <a:cubicBezTo>
                  <a:pt x="2047" y="1869"/>
                  <a:pt x="2045" y="1868"/>
                  <a:pt x="2038" y="1869"/>
                </a:cubicBezTo>
                <a:cubicBezTo>
                  <a:pt x="2032" y="1870"/>
                  <a:pt x="2031" y="1871"/>
                  <a:pt x="2035" y="1871"/>
                </a:cubicBezTo>
                <a:cubicBezTo>
                  <a:pt x="2044" y="1872"/>
                  <a:pt x="2043" y="1876"/>
                  <a:pt x="2033" y="1876"/>
                </a:cubicBezTo>
                <a:cubicBezTo>
                  <a:pt x="2029" y="1875"/>
                  <a:pt x="2026" y="1874"/>
                  <a:pt x="2026" y="1873"/>
                </a:cubicBezTo>
                <a:cubicBezTo>
                  <a:pt x="2027" y="1872"/>
                  <a:pt x="2018" y="1872"/>
                  <a:pt x="2006" y="1873"/>
                </a:cubicBezTo>
                <a:cubicBezTo>
                  <a:pt x="1982" y="1875"/>
                  <a:pt x="1937" y="1876"/>
                  <a:pt x="1933" y="1875"/>
                </a:cubicBezTo>
                <a:cubicBezTo>
                  <a:pt x="1932" y="1874"/>
                  <a:pt x="1953" y="1872"/>
                  <a:pt x="1980" y="1870"/>
                </a:cubicBezTo>
                <a:cubicBezTo>
                  <a:pt x="2007" y="1867"/>
                  <a:pt x="2030" y="1865"/>
                  <a:pt x="2030" y="1863"/>
                </a:cubicBezTo>
                <a:cubicBezTo>
                  <a:pt x="2029" y="1862"/>
                  <a:pt x="2033" y="1862"/>
                  <a:pt x="2038" y="1862"/>
                </a:cubicBezTo>
                <a:cubicBezTo>
                  <a:pt x="2043" y="1863"/>
                  <a:pt x="2050" y="1863"/>
                  <a:pt x="2054" y="1863"/>
                </a:cubicBezTo>
                <a:cubicBezTo>
                  <a:pt x="2057" y="1862"/>
                  <a:pt x="2059" y="1863"/>
                  <a:pt x="2058" y="1865"/>
                </a:cubicBezTo>
                <a:cubicBezTo>
                  <a:pt x="2058" y="1866"/>
                  <a:pt x="2055" y="1867"/>
                  <a:pt x="2052" y="1868"/>
                </a:cubicBezTo>
                <a:cubicBezTo>
                  <a:pt x="2049" y="1868"/>
                  <a:pt x="2050" y="1869"/>
                  <a:pt x="2055" y="1870"/>
                </a:cubicBezTo>
                <a:cubicBezTo>
                  <a:pt x="2064" y="1873"/>
                  <a:pt x="2099" y="1869"/>
                  <a:pt x="2098" y="1865"/>
                </a:cubicBezTo>
                <a:cubicBezTo>
                  <a:pt x="2097" y="1863"/>
                  <a:pt x="2091" y="1863"/>
                  <a:pt x="2083" y="1864"/>
                </a:cubicBezTo>
                <a:cubicBezTo>
                  <a:pt x="2071" y="1865"/>
                  <a:pt x="2071" y="1865"/>
                  <a:pt x="2075" y="1860"/>
                </a:cubicBezTo>
                <a:cubicBezTo>
                  <a:pt x="2079" y="1854"/>
                  <a:pt x="2081" y="1854"/>
                  <a:pt x="2110" y="1857"/>
                </a:cubicBezTo>
                <a:cubicBezTo>
                  <a:pt x="2123" y="1858"/>
                  <a:pt x="2127" y="1857"/>
                  <a:pt x="2132" y="1854"/>
                </a:cubicBezTo>
                <a:cubicBezTo>
                  <a:pt x="2139" y="1850"/>
                  <a:pt x="2143" y="1851"/>
                  <a:pt x="2140" y="1856"/>
                </a:cubicBezTo>
                <a:cubicBezTo>
                  <a:pt x="2139" y="1858"/>
                  <a:pt x="2135" y="1860"/>
                  <a:pt x="2130" y="1861"/>
                </a:cubicBezTo>
                <a:cubicBezTo>
                  <a:pt x="2123" y="1862"/>
                  <a:pt x="2123" y="1862"/>
                  <a:pt x="2134" y="1863"/>
                </a:cubicBezTo>
                <a:cubicBezTo>
                  <a:pt x="2153" y="1865"/>
                  <a:pt x="2167" y="1863"/>
                  <a:pt x="2165" y="1860"/>
                </a:cubicBezTo>
                <a:cubicBezTo>
                  <a:pt x="2164" y="1858"/>
                  <a:pt x="2168" y="1857"/>
                  <a:pt x="2179" y="1857"/>
                </a:cubicBezTo>
                <a:cubicBezTo>
                  <a:pt x="2208" y="1858"/>
                  <a:pt x="2216" y="1858"/>
                  <a:pt x="2218" y="1861"/>
                </a:cubicBezTo>
                <a:cubicBezTo>
                  <a:pt x="2219" y="1863"/>
                  <a:pt x="2218" y="1864"/>
                  <a:pt x="2214" y="1863"/>
                </a:cubicBezTo>
                <a:cubicBezTo>
                  <a:pt x="2211" y="1862"/>
                  <a:pt x="2207" y="1863"/>
                  <a:pt x="2207" y="1864"/>
                </a:cubicBezTo>
                <a:cubicBezTo>
                  <a:pt x="2206" y="1867"/>
                  <a:pt x="2228" y="1869"/>
                  <a:pt x="2230" y="1866"/>
                </a:cubicBezTo>
                <a:cubicBezTo>
                  <a:pt x="2230" y="1866"/>
                  <a:pt x="2230" y="1865"/>
                  <a:pt x="2228" y="1865"/>
                </a:cubicBezTo>
                <a:cubicBezTo>
                  <a:pt x="2226" y="1865"/>
                  <a:pt x="2225" y="1864"/>
                  <a:pt x="2224" y="1863"/>
                </a:cubicBezTo>
                <a:cubicBezTo>
                  <a:pt x="2224" y="1861"/>
                  <a:pt x="2227" y="1860"/>
                  <a:pt x="2230" y="1859"/>
                </a:cubicBezTo>
                <a:cubicBezTo>
                  <a:pt x="2233" y="1859"/>
                  <a:pt x="2235" y="1860"/>
                  <a:pt x="2234" y="1862"/>
                </a:cubicBezTo>
                <a:cubicBezTo>
                  <a:pt x="2232" y="1866"/>
                  <a:pt x="2243" y="1864"/>
                  <a:pt x="2292" y="1854"/>
                </a:cubicBezTo>
                <a:cubicBezTo>
                  <a:pt x="2308" y="1850"/>
                  <a:pt x="2308" y="1850"/>
                  <a:pt x="2298" y="1851"/>
                </a:cubicBezTo>
                <a:cubicBezTo>
                  <a:pt x="2291" y="1851"/>
                  <a:pt x="2278" y="1851"/>
                  <a:pt x="2269" y="1850"/>
                </a:cubicBezTo>
                <a:cubicBezTo>
                  <a:pt x="2244" y="1848"/>
                  <a:pt x="2234" y="1848"/>
                  <a:pt x="2221" y="1849"/>
                </a:cubicBezTo>
                <a:cubicBezTo>
                  <a:pt x="2215" y="1850"/>
                  <a:pt x="2209" y="1849"/>
                  <a:pt x="2209" y="1847"/>
                </a:cubicBezTo>
                <a:cubicBezTo>
                  <a:pt x="2209" y="1845"/>
                  <a:pt x="2217" y="1844"/>
                  <a:pt x="2232" y="1844"/>
                </a:cubicBezTo>
                <a:cubicBezTo>
                  <a:pt x="2247" y="1844"/>
                  <a:pt x="2255" y="1843"/>
                  <a:pt x="2256" y="1841"/>
                </a:cubicBezTo>
                <a:cubicBezTo>
                  <a:pt x="2257" y="1839"/>
                  <a:pt x="2256" y="1838"/>
                  <a:pt x="2253" y="1840"/>
                </a:cubicBezTo>
                <a:cubicBezTo>
                  <a:pt x="2250" y="1841"/>
                  <a:pt x="2247" y="1840"/>
                  <a:pt x="2247" y="1838"/>
                </a:cubicBezTo>
                <a:cubicBezTo>
                  <a:pt x="2247" y="1836"/>
                  <a:pt x="2255" y="1834"/>
                  <a:pt x="2305" y="1828"/>
                </a:cubicBezTo>
                <a:cubicBezTo>
                  <a:pt x="2338" y="1824"/>
                  <a:pt x="2388" y="1816"/>
                  <a:pt x="2388" y="1814"/>
                </a:cubicBezTo>
                <a:cubicBezTo>
                  <a:pt x="2387" y="1809"/>
                  <a:pt x="2371" y="1810"/>
                  <a:pt x="2347" y="1815"/>
                </a:cubicBezTo>
                <a:cubicBezTo>
                  <a:pt x="2325" y="1820"/>
                  <a:pt x="2279" y="1823"/>
                  <a:pt x="2262" y="1821"/>
                </a:cubicBezTo>
                <a:cubicBezTo>
                  <a:pt x="2256" y="1820"/>
                  <a:pt x="2256" y="1821"/>
                  <a:pt x="2259" y="1823"/>
                </a:cubicBezTo>
                <a:cubicBezTo>
                  <a:pt x="2265" y="1826"/>
                  <a:pt x="2253" y="1827"/>
                  <a:pt x="2228" y="1825"/>
                </a:cubicBezTo>
                <a:cubicBezTo>
                  <a:pt x="2209" y="1823"/>
                  <a:pt x="2209" y="1823"/>
                  <a:pt x="2209" y="1823"/>
                </a:cubicBezTo>
                <a:cubicBezTo>
                  <a:pt x="2225" y="1820"/>
                  <a:pt x="2225" y="1820"/>
                  <a:pt x="2225" y="1820"/>
                </a:cubicBezTo>
                <a:cubicBezTo>
                  <a:pt x="2234" y="1818"/>
                  <a:pt x="2244" y="1816"/>
                  <a:pt x="2248" y="1815"/>
                </a:cubicBezTo>
                <a:cubicBezTo>
                  <a:pt x="2254" y="1815"/>
                  <a:pt x="2255" y="1813"/>
                  <a:pt x="2254" y="1807"/>
                </a:cubicBezTo>
                <a:cubicBezTo>
                  <a:pt x="2253" y="1800"/>
                  <a:pt x="2252" y="1798"/>
                  <a:pt x="2247" y="1799"/>
                </a:cubicBezTo>
                <a:cubicBezTo>
                  <a:pt x="2244" y="1799"/>
                  <a:pt x="2241" y="1798"/>
                  <a:pt x="2240" y="1796"/>
                </a:cubicBezTo>
                <a:cubicBezTo>
                  <a:pt x="2239" y="1794"/>
                  <a:pt x="2237" y="1794"/>
                  <a:pt x="2235" y="1796"/>
                </a:cubicBezTo>
                <a:cubicBezTo>
                  <a:pt x="2232" y="1798"/>
                  <a:pt x="2233" y="1799"/>
                  <a:pt x="2236" y="1800"/>
                </a:cubicBezTo>
                <a:cubicBezTo>
                  <a:pt x="2239" y="1802"/>
                  <a:pt x="2238" y="1802"/>
                  <a:pt x="2234" y="1802"/>
                </a:cubicBezTo>
                <a:cubicBezTo>
                  <a:pt x="2224" y="1803"/>
                  <a:pt x="2216" y="1805"/>
                  <a:pt x="2218" y="1807"/>
                </a:cubicBezTo>
                <a:cubicBezTo>
                  <a:pt x="2219" y="1808"/>
                  <a:pt x="2221" y="1808"/>
                  <a:pt x="2223" y="1808"/>
                </a:cubicBezTo>
                <a:cubicBezTo>
                  <a:pt x="2225" y="1808"/>
                  <a:pt x="2227" y="1809"/>
                  <a:pt x="2227" y="1811"/>
                </a:cubicBezTo>
                <a:cubicBezTo>
                  <a:pt x="2228" y="1813"/>
                  <a:pt x="2227" y="1815"/>
                  <a:pt x="2224" y="1815"/>
                </a:cubicBezTo>
                <a:cubicBezTo>
                  <a:pt x="2221" y="1815"/>
                  <a:pt x="2214" y="1817"/>
                  <a:pt x="2208" y="1818"/>
                </a:cubicBezTo>
                <a:cubicBezTo>
                  <a:pt x="2200" y="1820"/>
                  <a:pt x="2199" y="1820"/>
                  <a:pt x="2203" y="1817"/>
                </a:cubicBezTo>
                <a:cubicBezTo>
                  <a:pt x="2207" y="1815"/>
                  <a:pt x="2206" y="1814"/>
                  <a:pt x="2197" y="1813"/>
                </a:cubicBezTo>
                <a:cubicBezTo>
                  <a:pt x="2192" y="1813"/>
                  <a:pt x="2188" y="1811"/>
                  <a:pt x="2188" y="1810"/>
                </a:cubicBezTo>
                <a:cubicBezTo>
                  <a:pt x="2189" y="1808"/>
                  <a:pt x="2187" y="1807"/>
                  <a:pt x="2185" y="1807"/>
                </a:cubicBezTo>
                <a:cubicBezTo>
                  <a:pt x="2180" y="1808"/>
                  <a:pt x="2180" y="1807"/>
                  <a:pt x="2185" y="1805"/>
                </a:cubicBezTo>
                <a:cubicBezTo>
                  <a:pt x="2189" y="1803"/>
                  <a:pt x="2186" y="1802"/>
                  <a:pt x="2177" y="1803"/>
                </a:cubicBezTo>
                <a:cubicBezTo>
                  <a:pt x="2166" y="1804"/>
                  <a:pt x="2164" y="1805"/>
                  <a:pt x="2170" y="1806"/>
                </a:cubicBezTo>
                <a:cubicBezTo>
                  <a:pt x="2175" y="1807"/>
                  <a:pt x="2173" y="1808"/>
                  <a:pt x="2161" y="1809"/>
                </a:cubicBezTo>
                <a:cubicBezTo>
                  <a:pt x="2148" y="1810"/>
                  <a:pt x="2146" y="1810"/>
                  <a:pt x="2152" y="1808"/>
                </a:cubicBezTo>
                <a:cubicBezTo>
                  <a:pt x="2159" y="1805"/>
                  <a:pt x="2159" y="1805"/>
                  <a:pt x="2147" y="1806"/>
                </a:cubicBezTo>
                <a:cubicBezTo>
                  <a:pt x="2138" y="1806"/>
                  <a:pt x="2134" y="1806"/>
                  <a:pt x="2136" y="1803"/>
                </a:cubicBezTo>
                <a:cubicBezTo>
                  <a:pt x="2137" y="1801"/>
                  <a:pt x="2135" y="1801"/>
                  <a:pt x="2131" y="1803"/>
                </a:cubicBezTo>
                <a:cubicBezTo>
                  <a:pt x="2127" y="1804"/>
                  <a:pt x="2121" y="1806"/>
                  <a:pt x="2116" y="1807"/>
                </a:cubicBezTo>
                <a:cubicBezTo>
                  <a:pt x="2107" y="1807"/>
                  <a:pt x="2104" y="1813"/>
                  <a:pt x="2110" y="1816"/>
                </a:cubicBezTo>
                <a:cubicBezTo>
                  <a:pt x="2112" y="1817"/>
                  <a:pt x="2113" y="1816"/>
                  <a:pt x="2113" y="1815"/>
                </a:cubicBezTo>
                <a:cubicBezTo>
                  <a:pt x="2113" y="1813"/>
                  <a:pt x="2115" y="1812"/>
                  <a:pt x="2118" y="1813"/>
                </a:cubicBezTo>
                <a:cubicBezTo>
                  <a:pt x="2121" y="1814"/>
                  <a:pt x="2123" y="1815"/>
                  <a:pt x="2123" y="1816"/>
                </a:cubicBezTo>
                <a:cubicBezTo>
                  <a:pt x="2122" y="1818"/>
                  <a:pt x="2123" y="1819"/>
                  <a:pt x="2125" y="1820"/>
                </a:cubicBezTo>
                <a:cubicBezTo>
                  <a:pt x="2127" y="1821"/>
                  <a:pt x="2123" y="1821"/>
                  <a:pt x="2115" y="1821"/>
                </a:cubicBezTo>
                <a:cubicBezTo>
                  <a:pt x="2108" y="1821"/>
                  <a:pt x="2099" y="1821"/>
                  <a:pt x="2096" y="1821"/>
                </a:cubicBezTo>
                <a:cubicBezTo>
                  <a:pt x="2091" y="1821"/>
                  <a:pt x="2091" y="1821"/>
                  <a:pt x="2097" y="1819"/>
                </a:cubicBezTo>
                <a:cubicBezTo>
                  <a:pt x="2105" y="1816"/>
                  <a:pt x="2107" y="1804"/>
                  <a:pt x="2099" y="1804"/>
                </a:cubicBezTo>
                <a:cubicBezTo>
                  <a:pt x="2096" y="1805"/>
                  <a:pt x="2092" y="1804"/>
                  <a:pt x="2091" y="1802"/>
                </a:cubicBezTo>
                <a:cubicBezTo>
                  <a:pt x="2090" y="1801"/>
                  <a:pt x="2095" y="1799"/>
                  <a:pt x="2105" y="1798"/>
                </a:cubicBezTo>
                <a:cubicBezTo>
                  <a:pt x="2134" y="1795"/>
                  <a:pt x="2141" y="1793"/>
                  <a:pt x="2145" y="1788"/>
                </a:cubicBezTo>
                <a:cubicBezTo>
                  <a:pt x="2150" y="1782"/>
                  <a:pt x="2150" y="1780"/>
                  <a:pt x="2144" y="1781"/>
                </a:cubicBezTo>
                <a:cubicBezTo>
                  <a:pt x="2142" y="1781"/>
                  <a:pt x="2140" y="1780"/>
                  <a:pt x="2139" y="1779"/>
                </a:cubicBezTo>
                <a:cubicBezTo>
                  <a:pt x="2138" y="1777"/>
                  <a:pt x="2141" y="1776"/>
                  <a:pt x="2147" y="1776"/>
                </a:cubicBezTo>
                <a:cubicBezTo>
                  <a:pt x="2152" y="1775"/>
                  <a:pt x="2156" y="1776"/>
                  <a:pt x="2156" y="1778"/>
                </a:cubicBezTo>
                <a:cubicBezTo>
                  <a:pt x="2157" y="1780"/>
                  <a:pt x="2158" y="1781"/>
                  <a:pt x="2161" y="1780"/>
                </a:cubicBezTo>
                <a:cubicBezTo>
                  <a:pt x="2163" y="1779"/>
                  <a:pt x="2164" y="1777"/>
                  <a:pt x="2163" y="1775"/>
                </a:cubicBezTo>
                <a:cubicBezTo>
                  <a:pt x="2161" y="1773"/>
                  <a:pt x="2163" y="1774"/>
                  <a:pt x="2166" y="1776"/>
                </a:cubicBezTo>
                <a:cubicBezTo>
                  <a:pt x="2177" y="1783"/>
                  <a:pt x="2224" y="1785"/>
                  <a:pt x="2221" y="1778"/>
                </a:cubicBezTo>
                <a:cubicBezTo>
                  <a:pt x="2220" y="1776"/>
                  <a:pt x="2216" y="1775"/>
                  <a:pt x="2211" y="1776"/>
                </a:cubicBezTo>
                <a:cubicBezTo>
                  <a:pt x="2206" y="1778"/>
                  <a:pt x="2203" y="1777"/>
                  <a:pt x="2203" y="1775"/>
                </a:cubicBezTo>
                <a:cubicBezTo>
                  <a:pt x="2203" y="1773"/>
                  <a:pt x="2200" y="1773"/>
                  <a:pt x="2196" y="1774"/>
                </a:cubicBezTo>
                <a:cubicBezTo>
                  <a:pt x="2184" y="1777"/>
                  <a:pt x="2178" y="1775"/>
                  <a:pt x="2178" y="1767"/>
                </a:cubicBezTo>
                <a:cubicBezTo>
                  <a:pt x="2178" y="1760"/>
                  <a:pt x="2179" y="1759"/>
                  <a:pt x="2185" y="1759"/>
                </a:cubicBezTo>
                <a:cubicBezTo>
                  <a:pt x="2189" y="1760"/>
                  <a:pt x="2193" y="1761"/>
                  <a:pt x="2193" y="1762"/>
                </a:cubicBezTo>
                <a:cubicBezTo>
                  <a:pt x="2196" y="1765"/>
                  <a:pt x="2221" y="1765"/>
                  <a:pt x="2221" y="1762"/>
                </a:cubicBezTo>
                <a:cubicBezTo>
                  <a:pt x="2221" y="1760"/>
                  <a:pt x="2224" y="1759"/>
                  <a:pt x="2228" y="1759"/>
                </a:cubicBezTo>
                <a:cubicBezTo>
                  <a:pt x="2234" y="1758"/>
                  <a:pt x="2235" y="1759"/>
                  <a:pt x="2232" y="1761"/>
                </a:cubicBezTo>
                <a:cubicBezTo>
                  <a:pt x="2225" y="1766"/>
                  <a:pt x="2232" y="1768"/>
                  <a:pt x="2252" y="1766"/>
                </a:cubicBezTo>
                <a:cubicBezTo>
                  <a:pt x="2264" y="1765"/>
                  <a:pt x="2271" y="1766"/>
                  <a:pt x="2272" y="1768"/>
                </a:cubicBezTo>
                <a:cubicBezTo>
                  <a:pt x="2273" y="1770"/>
                  <a:pt x="2279" y="1771"/>
                  <a:pt x="2288" y="1770"/>
                </a:cubicBezTo>
                <a:cubicBezTo>
                  <a:pt x="2303" y="1769"/>
                  <a:pt x="2303" y="1769"/>
                  <a:pt x="2303" y="1769"/>
                </a:cubicBezTo>
                <a:cubicBezTo>
                  <a:pt x="2287" y="1774"/>
                  <a:pt x="2287" y="1774"/>
                  <a:pt x="2287" y="1774"/>
                </a:cubicBezTo>
                <a:cubicBezTo>
                  <a:pt x="2278" y="1777"/>
                  <a:pt x="2270" y="1779"/>
                  <a:pt x="2269" y="1780"/>
                </a:cubicBezTo>
                <a:cubicBezTo>
                  <a:pt x="2269" y="1780"/>
                  <a:pt x="2271" y="1782"/>
                  <a:pt x="2274" y="1784"/>
                </a:cubicBezTo>
                <a:cubicBezTo>
                  <a:pt x="2277" y="1786"/>
                  <a:pt x="2278" y="1787"/>
                  <a:pt x="2276" y="1788"/>
                </a:cubicBezTo>
                <a:cubicBezTo>
                  <a:pt x="2271" y="1788"/>
                  <a:pt x="2272" y="1793"/>
                  <a:pt x="2278" y="1794"/>
                </a:cubicBezTo>
                <a:cubicBezTo>
                  <a:pt x="2281" y="1794"/>
                  <a:pt x="2278" y="1795"/>
                  <a:pt x="2271" y="1794"/>
                </a:cubicBezTo>
                <a:cubicBezTo>
                  <a:pt x="2259" y="1794"/>
                  <a:pt x="2255" y="1799"/>
                  <a:pt x="2261" y="1805"/>
                </a:cubicBezTo>
                <a:cubicBezTo>
                  <a:pt x="2263" y="1807"/>
                  <a:pt x="2269" y="1808"/>
                  <a:pt x="2277" y="1807"/>
                </a:cubicBezTo>
                <a:cubicBezTo>
                  <a:pt x="2290" y="1806"/>
                  <a:pt x="2297" y="1802"/>
                  <a:pt x="2289" y="1800"/>
                </a:cubicBezTo>
                <a:cubicBezTo>
                  <a:pt x="2281" y="1797"/>
                  <a:pt x="2302" y="1797"/>
                  <a:pt x="2331" y="1800"/>
                </a:cubicBezTo>
                <a:cubicBezTo>
                  <a:pt x="2349" y="1801"/>
                  <a:pt x="2368" y="1803"/>
                  <a:pt x="2374" y="1803"/>
                </a:cubicBezTo>
                <a:cubicBezTo>
                  <a:pt x="2379" y="1803"/>
                  <a:pt x="2385" y="1804"/>
                  <a:pt x="2386" y="1806"/>
                </a:cubicBezTo>
                <a:cubicBezTo>
                  <a:pt x="2387" y="1807"/>
                  <a:pt x="2391" y="1808"/>
                  <a:pt x="2396" y="1808"/>
                </a:cubicBezTo>
                <a:cubicBezTo>
                  <a:pt x="2404" y="1807"/>
                  <a:pt x="2405" y="1807"/>
                  <a:pt x="2398" y="1810"/>
                </a:cubicBezTo>
                <a:cubicBezTo>
                  <a:pt x="2394" y="1812"/>
                  <a:pt x="2398" y="1812"/>
                  <a:pt x="2412" y="1811"/>
                </a:cubicBezTo>
                <a:cubicBezTo>
                  <a:pt x="2426" y="1810"/>
                  <a:pt x="2431" y="1810"/>
                  <a:pt x="2429" y="1813"/>
                </a:cubicBezTo>
                <a:cubicBezTo>
                  <a:pt x="2427" y="1814"/>
                  <a:pt x="2426" y="1816"/>
                  <a:pt x="2427" y="1816"/>
                </a:cubicBezTo>
                <a:cubicBezTo>
                  <a:pt x="2428" y="1815"/>
                  <a:pt x="2428" y="1817"/>
                  <a:pt x="2427" y="1819"/>
                </a:cubicBezTo>
                <a:cubicBezTo>
                  <a:pt x="2425" y="1823"/>
                  <a:pt x="2428" y="1824"/>
                  <a:pt x="2444" y="1823"/>
                </a:cubicBezTo>
                <a:cubicBezTo>
                  <a:pt x="2476" y="1823"/>
                  <a:pt x="2499" y="1825"/>
                  <a:pt x="2501" y="1828"/>
                </a:cubicBezTo>
                <a:cubicBezTo>
                  <a:pt x="2503" y="1830"/>
                  <a:pt x="2530" y="1834"/>
                  <a:pt x="2553" y="1833"/>
                </a:cubicBezTo>
                <a:cubicBezTo>
                  <a:pt x="2566" y="1833"/>
                  <a:pt x="2566" y="1833"/>
                  <a:pt x="2559" y="1830"/>
                </a:cubicBezTo>
                <a:cubicBezTo>
                  <a:pt x="2555" y="1828"/>
                  <a:pt x="2546" y="1827"/>
                  <a:pt x="2539" y="1828"/>
                </a:cubicBezTo>
                <a:cubicBezTo>
                  <a:pt x="2532" y="1829"/>
                  <a:pt x="2525" y="1828"/>
                  <a:pt x="2524" y="1827"/>
                </a:cubicBezTo>
                <a:cubicBezTo>
                  <a:pt x="2520" y="1824"/>
                  <a:pt x="2562" y="1825"/>
                  <a:pt x="2589" y="1828"/>
                </a:cubicBezTo>
                <a:cubicBezTo>
                  <a:pt x="2619" y="1832"/>
                  <a:pt x="2626" y="1832"/>
                  <a:pt x="2658" y="1834"/>
                </a:cubicBezTo>
                <a:cubicBezTo>
                  <a:pt x="2676" y="1835"/>
                  <a:pt x="2680" y="1836"/>
                  <a:pt x="2675" y="1837"/>
                </a:cubicBezTo>
                <a:cubicBezTo>
                  <a:pt x="2669" y="1840"/>
                  <a:pt x="2670" y="1840"/>
                  <a:pt x="2678" y="1839"/>
                </a:cubicBezTo>
                <a:cubicBezTo>
                  <a:pt x="2698" y="1838"/>
                  <a:pt x="2737" y="1839"/>
                  <a:pt x="2759" y="1840"/>
                </a:cubicBezTo>
                <a:cubicBezTo>
                  <a:pt x="2766" y="1841"/>
                  <a:pt x="2772" y="1840"/>
                  <a:pt x="2771" y="1839"/>
                </a:cubicBezTo>
                <a:cubicBezTo>
                  <a:pt x="2771" y="1837"/>
                  <a:pt x="2768" y="1837"/>
                  <a:pt x="2763" y="1837"/>
                </a:cubicBezTo>
                <a:cubicBezTo>
                  <a:pt x="2759" y="1838"/>
                  <a:pt x="2755" y="1837"/>
                  <a:pt x="2755" y="1836"/>
                </a:cubicBezTo>
                <a:cubicBezTo>
                  <a:pt x="2755" y="1834"/>
                  <a:pt x="2753" y="1833"/>
                  <a:pt x="2751" y="1834"/>
                </a:cubicBezTo>
                <a:cubicBezTo>
                  <a:pt x="2735" y="1835"/>
                  <a:pt x="2638" y="1827"/>
                  <a:pt x="2648" y="1826"/>
                </a:cubicBezTo>
                <a:cubicBezTo>
                  <a:pt x="2659" y="1824"/>
                  <a:pt x="2647" y="1821"/>
                  <a:pt x="2631" y="1821"/>
                </a:cubicBezTo>
                <a:cubicBezTo>
                  <a:pt x="2622" y="1820"/>
                  <a:pt x="2608" y="1820"/>
                  <a:pt x="2599" y="1819"/>
                </a:cubicBezTo>
                <a:cubicBezTo>
                  <a:pt x="2591" y="1819"/>
                  <a:pt x="2579" y="1818"/>
                  <a:pt x="2573" y="1817"/>
                </a:cubicBezTo>
                <a:cubicBezTo>
                  <a:pt x="2567" y="1817"/>
                  <a:pt x="2559" y="1816"/>
                  <a:pt x="2555" y="1815"/>
                </a:cubicBezTo>
                <a:cubicBezTo>
                  <a:pt x="2550" y="1814"/>
                  <a:pt x="2538" y="1813"/>
                  <a:pt x="2527" y="1813"/>
                </a:cubicBezTo>
                <a:cubicBezTo>
                  <a:pt x="2516" y="1813"/>
                  <a:pt x="2504" y="1812"/>
                  <a:pt x="2501" y="1810"/>
                </a:cubicBezTo>
                <a:cubicBezTo>
                  <a:pt x="2497" y="1808"/>
                  <a:pt x="2485" y="1807"/>
                  <a:pt x="2474" y="1807"/>
                </a:cubicBezTo>
                <a:cubicBezTo>
                  <a:pt x="2453" y="1807"/>
                  <a:pt x="2439" y="1804"/>
                  <a:pt x="2454" y="1802"/>
                </a:cubicBezTo>
                <a:cubicBezTo>
                  <a:pt x="2458" y="1801"/>
                  <a:pt x="2465" y="1800"/>
                  <a:pt x="2468" y="1799"/>
                </a:cubicBezTo>
                <a:cubicBezTo>
                  <a:pt x="2473" y="1797"/>
                  <a:pt x="2473" y="1796"/>
                  <a:pt x="2470" y="1793"/>
                </a:cubicBezTo>
                <a:cubicBezTo>
                  <a:pt x="2468" y="1790"/>
                  <a:pt x="2466" y="1790"/>
                  <a:pt x="2463" y="1793"/>
                </a:cubicBezTo>
                <a:cubicBezTo>
                  <a:pt x="2458" y="1799"/>
                  <a:pt x="2413" y="1803"/>
                  <a:pt x="2408" y="1798"/>
                </a:cubicBezTo>
                <a:cubicBezTo>
                  <a:pt x="2405" y="1796"/>
                  <a:pt x="2405" y="1795"/>
                  <a:pt x="2408" y="1795"/>
                </a:cubicBezTo>
                <a:cubicBezTo>
                  <a:pt x="2416" y="1793"/>
                  <a:pt x="2386" y="1792"/>
                  <a:pt x="2371" y="1793"/>
                </a:cubicBezTo>
                <a:cubicBezTo>
                  <a:pt x="2363" y="1794"/>
                  <a:pt x="2355" y="1793"/>
                  <a:pt x="2355" y="1792"/>
                </a:cubicBezTo>
                <a:cubicBezTo>
                  <a:pt x="2355" y="1788"/>
                  <a:pt x="2358" y="1788"/>
                  <a:pt x="2393" y="1785"/>
                </a:cubicBezTo>
                <a:cubicBezTo>
                  <a:pt x="2419" y="1783"/>
                  <a:pt x="2455" y="1784"/>
                  <a:pt x="2443" y="1786"/>
                </a:cubicBezTo>
                <a:cubicBezTo>
                  <a:pt x="2436" y="1787"/>
                  <a:pt x="2436" y="1787"/>
                  <a:pt x="2444" y="1789"/>
                </a:cubicBezTo>
                <a:cubicBezTo>
                  <a:pt x="2449" y="1790"/>
                  <a:pt x="2457" y="1790"/>
                  <a:pt x="2462" y="1788"/>
                </a:cubicBezTo>
                <a:cubicBezTo>
                  <a:pt x="2467" y="1787"/>
                  <a:pt x="2475" y="1787"/>
                  <a:pt x="2479" y="1788"/>
                </a:cubicBezTo>
                <a:cubicBezTo>
                  <a:pt x="2484" y="1789"/>
                  <a:pt x="2484" y="1790"/>
                  <a:pt x="2481" y="1791"/>
                </a:cubicBezTo>
                <a:cubicBezTo>
                  <a:pt x="2478" y="1791"/>
                  <a:pt x="2476" y="1793"/>
                  <a:pt x="2476" y="1794"/>
                </a:cubicBezTo>
                <a:cubicBezTo>
                  <a:pt x="2477" y="1796"/>
                  <a:pt x="2485" y="1796"/>
                  <a:pt x="2500" y="1794"/>
                </a:cubicBezTo>
                <a:cubicBezTo>
                  <a:pt x="2527" y="1791"/>
                  <a:pt x="2551" y="1792"/>
                  <a:pt x="2549" y="1796"/>
                </a:cubicBezTo>
                <a:cubicBezTo>
                  <a:pt x="2548" y="1797"/>
                  <a:pt x="2550" y="1798"/>
                  <a:pt x="2552" y="1798"/>
                </a:cubicBezTo>
                <a:cubicBezTo>
                  <a:pt x="2557" y="1798"/>
                  <a:pt x="2560" y="1793"/>
                  <a:pt x="2555" y="1791"/>
                </a:cubicBezTo>
                <a:cubicBezTo>
                  <a:pt x="2553" y="1791"/>
                  <a:pt x="2554" y="1790"/>
                  <a:pt x="2558" y="1789"/>
                </a:cubicBezTo>
                <a:cubicBezTo>
                  <a:pt x="2562" y="1789"/>
                  <a:pt x="2564" y="1790"/>
                  <a:pt x="2564" y="1794"/>
                </a:cubicBezTo>
                <a:cubicBezTo>
                  <a:pt x="2565" y="1796"/>
                  <a:pt x="2566" y="1797"/>
                  <a:pt x="2566" y="1795"/>
                </a:cubicBezTo>
                <a:cubicBezTo>
                  <a:pt x="2567" y="1793"/>
                  <a:pt x="2569" y="1791"/>
                  <a:pt x="2572" y="1791"/>
                </a:cubicBezTo>
                <a:cubicBezTo>
                  <a:pt x="2574" y="1791"/>
                  <a:pt x="2575" y="1791"/>
                  <a:pt x="2574" y="1793"/>
                </a:cubicBezTo>
                <a:cubicBezTo>
                  <a:pt x="2571" y="1796"/>
                  <a:pt x="2608" y="1800"/>
                  <a:pt x="2626" y="1799"/>
                </a:cubicBezTo>
                <a:cubicBezTo>
                  <a:pt x="2634" y="1798"/>
                  <a:pt x="2640" y="1798"/>
                  <a:pt x="2640" y="1799"/>
                </a:cubicBezTo>
                <a:cubicBezTo>
                  <a:pt x="2639" y="1801"/>
                  <a:pt x="2642" y="1801"/>
                  <a:pt x="2645" y="1800"/>
                </a:cubicBezTo>
                <a:cubicBezTo>
                  <a:pt x="2649" y="1799"/>
                  <a:pt x="2653" y="1799"/>
                  <a:pt x="2654" y="1800"/>
                </a:cubicBezTo>
                <a:cubicBezTo>
                  <a:pt x="2655" y="1801"/>
                  <a:pt x="2659" y="1802"/>
                  <a:pt x="2664" y="1802"/>
                </a:cubicBezTo>
                <a:cubicBezTo>
                  <a:pt x="2668" y="1801"/>
                  <a:pt x="2672" y="1802"/>
                  <a:pt x="2673" y="1803"/>
                </a:cubicBezTo>
                <a:cubicBezTo>
                  <a:pt x="2674" y="1805"/>
                  <a:pt x="2687" y="1805"/>
                  <a:pt x="2702" y="1805"/>
                </a:cubicBezTo>
                <a:cubicBezTo>
                  <a:pt x="2740" y="1804"/>
                  <a:pt x="2768" y="1806"/>
                  <a:pt x="2783" y="1810"/>
                </a:cubicBezTo>
                <a:cubicBezTo>
                  <a:pt x="2791" y="1813"/>
                  <a:pt x="2800" y="1814"/>
                  <a:pt x="2804" y="1814"/>
                </a:cubicBezTo>
                <a:cubicBezTo>
                  <a:pt x="2812" y="1814"/>
                  <a:pt x="2812" y="1814"/>
                  <a:pt x="2812" y="1814"/>
                </a:cubicBezTo>
                <a:cubicBezTo>
                  <a:pt x="2805" y="1816"/>
                  <a:pt x="2805" y="1816"/>
                  <a:pt x="2805" y="1816"/>
                </a:cubicBezTo>
                <a:cubicBezTo>
                  <a:pt x="2800" y="1818"/>
                  <a:pt x="2801" y="1819"/>
                  <a:pt x="2814" y="1819"/>
                </a:cubicBezTo>
                <a:cubicBezTo>
                  <a:pt x="2832" y="1820"/>
                  <a:pt x="2878" y="1818"/>
                  <a:pt x="2869" y="1817"/>
                </a:cubicBezTo>
                <a:cubicBezTo>
                  <a:pt x="2866" y="1817"/>
                  <a:pt x="2863" y="1815"/>
                  <a:pt x="2863" y="1813"/>
                </a:cubicBezTo>
                <a:cubicBezTo>
                  <a:pt x="2862" y="1812"/>
                  <a:pt x="2868" y="1811"/>
                  <a:pt x="2878" y="1811"/>
                </a:cubicBezTo>
                <a:cubicBezTo>
                  <a:pt x="2894" y="1812"/>
                  <a:pt x="2901" y="1813"/>
                  <a:pt x="2892" y="1814"/>
                </a:cubicBezTo>
                <a:cubicBezTo>
                  <a:pt x="2889" y="1814"/>
                  <a:pt x="2888" y="1815"/>
                  <a:pt x="2889" y="1817"/>
                </a:cubicBezTo>
                <a:cubicBezTo>
                  <a:pt x="2890" y="1818"/>
                  <a:pt x="2903" y="1818"/>
                  <a:pt x="2918" y="1817"/>
                </a:cubicBezTo>
                <a:cubicBezTo>
                  <a:pt x="2933" y="1816"/>
                  <a:pt x="2947" y="1815"/>
                  <a:pt x="2949" y="1816"/>
                </a:cubicBezTo>
                <a:cubicBezTo>
                  <a:pt x="2951" y="1816"/>
                  <a:pt x="2977" y="1817"/>
                  <a:pt x="3007" y="1818"/>
                </a:cubicBezTo>
                <a:cubicBezTo>
                  <a:pt x="3086" y="1821"/>
                  <a:pt x="3105" y="1822"/>
                  <a:pt x="3105" y="1825"/>
                </a:cubicBezTo>
                <a:cubicBezTo>
                  <a:pt x="3105" y="1827"/>
                  <a:pt x="3074" y="1839"/>
                  <a:pt x="3064" y="1840"/>
                </a:cubicBezTo>
                <a:cubicBezTo>
                  <a:pt x="3060" y="1840"/>
                  <a:pt x="3057" y="1841"/>
                  <a:pt x="3057" y="1843"/>
                </a:cubicBezTo>
                <a:cubicBezTo>
                  <a:pt x="3058" y="1844"/>
                  <a:pt x="3054" y="1847"/>
                  <a:pt x="3050" y="1848"/>
                </a:cubicBezTo>
                <a:cubicBezTo>
                  <a:pt x="3044" y="1850"/>
                  <a:pt x="2987" y="1852"/>
                  <a:pt x="2946" y="1852"/>
                </a:cubicBezTo>
                <a:cubicBezTo>
                  <a:pt x="2936" y="1852"/>
                  <a:pt x="2935" y="1853"/>
                  <a:pt x="2942" y="1854"/>
                </a:cubicBezTo>
                <a:cubicBezTo>
                  <a:pt x="2946" y="1855"/>
                  <a:pt x="2949" y="1856"/>
                  <a:pt x="2948" y="1856"/>
                </a:cubicBezTo>
                <a:cubicBezTo>
                  <a:pt x="2943" y="1857"/>
                  <a:pt x="2840" y="1858"/>
                  <a:pt x="2836" y="1857"/>
                </a:cubicBezTo>
                <a:cubicBezTo>
                  <a:pt x="2828" y="1854"/>
                  <a:pt x="2760" y="1852"/>
                  <a:pt x="2748" y="1853"/>
                </a:cubicBezTo>
                <a:cubicBezTo>
                  <a:pt x="2737" y="1854"/>
                  <a:pt x="2739" y="1855"/>
                  <a:pt x="2758" y="1856"/>
                </a:cubicBezTo>
                <a:cubicBezTo>
                  <a:pt x="2770" y="1857"/>
                  <a:pt x="2786" y="1858"/>
                  <a:pt x="2793" y="1858"/>
                </a:cubicBezTo>
                <a:cubicBezTo>
                  <a:pt x="2801" y="1858"/>
                  <a:pt x="2813" y="1859"/>
                  <a:pt x="2820" y="1860"/>
                </a:cubicBezTo>
                <a:cubicBezTo>
                  <a:pt x="2837" y="1862"/>
                  <a:pt x="2872" y="1865"/>
                  <a:pt x="2896" y="1867"/>
                </a:cubicBezTo>
                <a:cubicBezTo>
                  <a:pt x="2907" y="1867"/>
                  <a:pt x="2923" y="1869"/>
                  <a:pt x="2932" y="1870"/>
                </a:cubicBezTo>
                <a:cubicBezTo>
                  <a:pt x="2949" y="1873"/>
                  <a:pt x="2949" y="1873"/>
                  <a:pt x="2949" y="1873"/>
                </a:cubicBezTo>
                <a:cubicBezTo>
                  <a:pt x="2913" y="1876"/>
                  <a:pt x="2913" y="1876"/>
                  <a:pt x="2913" y="1876"/>
                </a:cubicBezTo>
                <a:cubicBezTo>
                  <a:pt x="2866" y="1880"/>
                  <a:pt x="2768" y="1880"/>
                  <a:pt x="2728" y="1877"/>
                </a:cubicBezTo>
                <a:cubicBezTo>
                  <a:pt x="2711" y="1875"/>
                  <a:pt x="2688" y="1874"/>
                  <a:pt x="2679" y="1873"/>
                </a:cubicBezTo>
                <a:cubicBezTo>
                  <a:pt x="2669" y="1872"/>
                  <a:pt x="2660" y="1871"/>
                  <a:pt x="2659" y="1869"/>
                </a:cubicBezTo>
                <a:cubicBezTo>
                  <a:pt x="2657" y="1867"/>
                  <a:pt x="2647" y="1867"/>
                  <a:pt x="2635" y="1867"/>
                </a:cubicBezTo>
                <a:cubicBezTo>
                  <a:pt x="2623" y="1868"/>
                  <a:pt x="2602" y="1867"/>
                  <a:pt x="2587" y="1865"/>
                </a:cubicBezTo>
                <a:cubicBezTo>
                  <a:pt x="2573" y="1863"/>
                  <a:pt x="2558" y="1861"/>
                  <a:pt x="2554" y="1861"/>
                </a:cubicBezTo>
                <a:cubicBezTo>
                  <a:pt x="2550" y="1860"/>
                  <a:pt x="2548" y="1859"/>
                  <a:pt x="2549" y="1856"/>
                </a:cubicBezTo>
                <a:cubicBezTo>
                  <a:pt x="2550" y="1854"/>
                  <a:pt x="2549" y="1851"/>
                  <a:pt x="2547" y="1851"/>
                </a:cubicBezTo>
                <a:cubicBezTo>
                  <a:pt x="2546" y="1850"/>
                  <a:pt x="2544" y="1852"/>
                  <a:pt x="2544" y="1855"/>
                </a:cubicBezTo>
                <a:cubicBezTo>
                  <a:pt x="2543" y="1860"/>
                  <a:pt x="2542" y="1860"/>
                  <a:pt x="2534" y="1857"/>
                </a:cubicBezTo>
                <a:cubicBezTo>
                  <a:pt x="2529" y="1855"/>
                  <a:pt x="2524" y="1854"/>
                  <a:pt x="2522" y="1855"/>
                </a:cubicBezTo>
                <a:cubicBezTo>
                  <a:pt x="2520" y="1856"/>
                  <a:pt x="2514" y="1856"/>
                  <a:pt x="2509" y="1855"/>
                </a:cubicBezTo>
                <a:cubicBezTo>
                  <a:pt x="2500" y="1853"/>
                  <a:pt x="2500" y="1852"/>
                  <a:pt x="2506" y="1850"/>
                </a:cubicBezTo>
                <a:cubicBezTo>
                  <a:pt x="2512" y="1848"/>
                  <a:pt x="2512" y="1847"/>
                  <a:pt x="2507" y="1848"/>
                </a:cubicBezTo>
                <a:cubicBezTo>
                  <a:pt x="2503" y="1848"/>
                  <a:pt x="2500" y="1849"/>
                  <a:pt x="2500" y="1850"/>
                </a:cubicBezTo>
                <a:cubicBezTo>
                  <a:pt x="2498" y="1855"/>
                  <a:pt x="2473" y="1853"/>
                  <a:pt x="2468" y="1848"/>
                </a:cubicBezTo>
                <a:cubicBezTo>
                  <a:pt x="2464" y="1845"/>
                  <a:pt x="2458" y="1845"/>
                  <a:pt x="2445" y="1846"/>
                </a:cubicBezTo>
                <a:cubicBezTo>
                  <a:pt x="2436" y="1847"/>
                  <a:pt x="2415" y="1847"/>
                  <a:pt x="2399" y="1845"/>
                </a:cubicBezTo>
                <a:cubicBezTo>
                  <a:pt x="2383" y="1844"/>
                  <a:pt x="2367" y="1843"/>
                  <a:pt x="2364" y="1843"/>
                </a:cubicBezTo>
                <a:cubicBezTo>
                  <a:pt x="2361" y="1843"/>
                  <a:pt x="2358" y="1843"/>
                  <a:pt x="2357" y="1842"/>
                </a:cubicBezTo>
                <a:cubicBezTo>
                  <a:pt x="2356" y="1841"/>
                  <a:pt x="2351" y="1840"/>
                  <a:pt x="2345" y="1839"/>
                </a:cubicBezTo>
                <a:cubicBezTo>
                  <a:pt x="2334" y="1839"/>
                  <a:pt x="2334" y="1839"/>
                  <a:pt x="2334" y="1839"/>
                </a:cubicBezTo>
                <a:cubicBezTo>
                  <a:pt x="2342" y="1842"/>
                  <a:pt x="2342" y="1842"/>
                  <a:pt x="2342" y="1842"/>
                </a:cubicBezTo>
                <a:cubicBezTo>
                  <a:pt x="2347" y="1844"/>
                  <a:pt x="2349" y="1845"/>
                  <a:pt x="2348" y="1845"/>
                </a:cubicBezTo>
                <a:cubicBezTo>
                  <a:pt x="2346" y="1846"/>
                  <a:pt x="2348" y="1847"/>
                  <a:pt x="2350" y="1849"/>
                </a:cubicBezTo>
                <a:cubicBezTo>
                  <a:pt x="2354" y="1852"/>
                  <a:pt x="2358" y="1852"/>
                  <a:pt x="2365" y="1849"/>
                </a:cubicBezTo>
                <a:cubicBezTo>
                  <a:pt x="2371" y="1847"/>
                  <a:pt x="2376" y="1846"/>
                  <a:pt x="2384" y="1849"/>
                </a:cubicBezTo>
                <a:cubicBezTo>
                  <a:pt x="2390" y="1851"/>
                  <a:pt x="2400" y="1852"/>
                  <a:pt x="2407" y="1851"/>
                </a:cubicBezTo>
                <a:cubicBezTo>
                  <a:pt x="2416" y="1851"/>
                  <a:pt x="2418" y="1851"/>
                  <a:pt x="2415" y="1853"/>
                </a:cubicBezTo>
                <a:cubicBezTo>
                  <a:pt x="2407" y="1857"/>
                  <a:pt x="2414" y="1859"/>
                  <a:pt x="2432" y="1857"/>
                </a:cubicBezTo>
                <a:cubicBezTo>
                  <a:pt x="2440" y="1856"/>
                  <a:pt x="2461" y="1857"/>
                  <a:pt x="2477" y="1858"/>
                </a:cubicBezTo>
                <a:cubicBezTo>
                  <a:pt x="2493" y="1860"/>
                  <a:pt x="2515" y="1862"/>
                  <a:pt x="2527" y="1863"/>
                </a:cubicBezTo>
                <a:cubicBezTo>
                  <a:pt x="2543" y="1864"/>
                  <a:pt x="2546" y="1865"/>
                  <a:pt x="2541" y="1867"/>
                </a:cubicBezTo>
                <a:cubicBezTo>
                  <a:pt x="2536" y="1869"/>
                  <a:pt x="2538" y="1869"/>
                  <a:pt x="2546" y="1867"/>
                </a:cubicBezTo>
                <a:cubicBezTo>
                  <a:pt x="2553" y="1866"/>
                  <a:pt x="2557" y="1866"/>
                  <a:pt x="2556" y="1868"/>
                </a:cubicBezTo>
                <a:cubicBezTo>
                  <a:pt x="2555" y="1870"/>
                  <a:pt x="2557" y="1871"/>
                  <a:pt x="2561" y="1870"/>
                </a:cubicBezTo>
                <a:cubicBezTo>
                  <a:pt x="2568" y="1870"/>
                  <a:pt x="2574" y="1870"/>
                  <a:pt x="2606" y="1872"/>
                </a:cubicBezTo>
                <a:cubicBezTo>
                  <a:pt x="2618" y="1872"/>
                  <a:pt x="2632" y="1873"/>
                  <a:pt x="2637" y="1873"/>
                </a:cubicBezTo>
                <a:cubicBezTo>
                  <a:pt x="2643" y="1873"/>
                  <a:pt x="2649" y="1873"/>
                  <a:pt x="2651" y="1874"/>
                </a:cubicBezTo>
                <a:cubicBezTo>
                  <a:pt x="2654" y="1875"/>
                  <a:pt x="2674" y="1877"/>
                  <a:pt x="2697" y="1879"/>
                </a:cubicBezTo>
                <a:cubicBezTo>
                  <a:pt x="2735" y="1881"/>
                  <a:pt x="2754" y="1882"/>
                  <a:pt x="2833" y="1884"/>
                </a:cubicBezTo>
                <a:cubicBezTo>
                  <a:pt x="2848" y="1884"/>
                  <a:pt x="2896" y="1882"/>
                  <a:pt x="2941" y="1878"/>
                </a:cubicBezTo>
                <a:cubicBezTo>
                  <a:pt x="3045" y="1870"/>
                  <a:pt x="3125" y="1871"/>
                  <a:pt x="3089" y="1881"/>
                </a:cubicBezTo>
                <a:cubicBezTo>
                  <a:pt x="3084" y="1882"/>
                  <a:pt x="3075" y="1885"/>
                  <a:pt x="3070" y="1887"/>
                </a:cubicBezTo>
                <a:cubicBezTo>
                  <a:pt x="3046" y="1896"/>
                  <a:pt x="3022" y="1900"/>
                  <a:pt x="2974" y="1905"/>
                </a:cubicBezTo>
                <a:cubicBezTo>
                  <a:pt x="2915" y="1910"/>
                  <a:pt x="2829" y="1913"/>
                  <a:pt x="2812" y="1911"/>
                </a:cubicBezTo>
                <a:cubicBezTo>
                  <a:pt x="2806" y="1910"/>
                  <a:pt x="2795" y="1910"/>
                  <a:pt x="2786" y="1909"/>
                </a:cubicBezTo>
                <a:cubicBezTo>
                  <a:pt x="2778" y="1909"/>
                  <a:pt x="2771" y="1908"/>
                  <a:pt x="2769" y="1907"/>
                </a:cubicBezTo>
                <a:cubicBezTo>
                  <a:pt x="2768" y="1905"/>
                  <a:pt x="2764" y="1905"/>
                  <a:pt x="2759" y="1906"/>
                </a:cubicBezTo>
                <a:cubicBezTo>
                  <a:pt x="2754" y="1907"/>
                  <a:pt x="2739" y="1907"/>
                  <a:pt x="2725" y="1907"/>
                </a:cubicBezTo>
                <a:cubicBezTo>
                  <a:pt x="2711" y="1906"/>
                  <a:pt x="2692" y="1905"/>
                  <a:pt x="2683" y="1905"/>
                </a:cubicBezTo>
                <a:cubicBezTo>
                  <a:pt x="2675" y="1905"/>
                  <a:pt x="2668" y="1903"/>
                  <a:pt x="2669" y="1902"/>
                </a:cubicBezTo>
                <a:cubicBezTo>
                  <a:pt x="2670" y="1900"/>
                  <a:pt x="2664" y="1900"/>
                  <a:pt x="2655" y="1901"/>
                </a:cubicBezTo>
                <a:cubicBezTo>
                  <a:pt x="2640" y="1902"/>
                  <a:pt x="2634" y="1898"/>
                  <a:pt x="2647" y="1895"/>
                </a:cubicBezTo>
                <a:cubicBezTo>
                  <a:pt x="2651" y="1894"/>
                  <a:pt x="2642" y="1895"/>
                  <a:pt x="2626" y="1896"/>
                </a:cubicBezTo>
                <a:cubicBezTo>
                  <a:pt x="2605" y="1898"/>
                  <a:pt x="2597" y="1897"/>
                  <a:pt x="2594" y="1894"/>
                </a:cubicBezTo>
                <a:cubicBezTo>
                  <a:pt x="2591" y="1892"/>
                  <a:pt x="2585" y="1890"/>
                  <a:pt x="2579" y="1890"/>
                </a:cubicBezTo>
                <a:cubicBezTo>
                  <a:pt x="2573" y="1889"/>
                  <a:pt x="2563" y="1888"/>
                  <a:pt x="2557" y="1887"/>
                </a:cubicBezTo>
                <a:cubicBezTo>
                  <a:pt x="2550" y="1886"/>
                  <a:pt x="2538" y="1886"/>
                  <a:pt x="2530" y="1887"/>
                </a:cubicBezTo>
                <a:cubicBezTo>
                  <a:pt x="2522" y="1888"/>
                  <a:pt x="2515" y="1888"/>
                  <a:pt x="2516" y="1886"/>
                </a:cubicBezTo>
                <a:cubicBezTo>
                  <a:pt x="2516" y="1885"/>
                  <a:pt x="2511" y="1885"/>
                  <a:pt x="2503" y="1885"/>
                </a:cubicBezTo>
                <a:cubicBezTo>
                  <a:pt x="2485" y="1887"/>
                  <a:pt x="2462" y="1886"/>
                  <a:pt x="2448" y="1884"/>
                </a:cubicBezTo>
                <a:cubicBezTo>
                  <a:pt x="2442" y="1883"/>
                  <a:pt x="2437" y="1883"/>
                  <a:pt x="2436" y="1885"/>
                </a:cubicBezTo>
                <a:cubicBezTo>
                  <a:pt x="2436" y="1886"/>
                  <a:pt x="2431" y="1888"/>
                  <a:pt x="2425" y="1889"/>
                </a:cubicBezTo>
                <a:cubicBezTo>
                  <a:pt x="2415" y="1890"/>
                  <a:pt x="2415" y="1890"/>
                  <a:pt x="2415" y="1890"/>
                </a:cubicBezTo>
                <a:cubicBezTo>
                  <a:pt x="2426" y="1893"/>
                  <a:pt x="2426" y="1893"/>
                  <a:pt x="2426" y="1893"/>
                </a:cubicBezTo>
                <a:cubicBezTo>
                  <a:pt x="2432" y="1894"/>
                  <a:pt x="2447" y="1895"/>
                  <a:pt x="2458" y="1894"/>
                </a:cubicBezTo>
                <a:cubicBezTo>
                  <a:pt x="2470" y="1894"/>
                  <a:pt x="2479" y="1894"/>
                  <a:pt x="2478" y="1895"/>
                </a:cubicBezTo>
                <a:cubicBezTo>
                  <a:pt x="2477" y="1896"/>
                  <a:pt x="2505" y="1903"/>
                  <a:pt x="2510" y="1903"/>
                </a:cubicBezTo>
                <a:cubicBezTo>
                  <a:pt x="2512" y="1903"/>
                  <a:pt x="2513" y="1901"/>
                  <a:pt x="2512" y="1900"/>
                </a:cubicBezTo>
                <a:cubicBezTo>
                  <a:pt x="2510" y="1897"/>
                  <a:pt x="2518" y="1896"/>
                  <a:pt x="2526" y="1898"/>
                </a:cubicBezTo>
                <a:cubicBezTo>
                  <a:pt x="2530" y="1899"/>
                  <a:pt x="2530" y="1899"/>
                  <a:pt x="2526" y="1902"/>
                </a:cubicBezTo>
                <a:cubicBezTo>
                  <a:pt x="2522" y="1904"/>
                  <a:pt x="2524" y="1904"/>
                  <a:pt x="2534" y="1905"/>
                </a:cubicBezTo>
                <a:cubicBezTo>
                  <a:pt x="2541" y="1905"/>
                  <a:pt x="2547" y="1907"/>
                  <a:pt x="2547" y="1908"/>
                </a:cubicBezTo>
                <a:cubicBezTo>
                  <a:pt x="2547" y="1910"/>
                  <a:pt x="2524" y="1911"/>
                  <a:pt x="2484" y="1910"/>
                </a:cubicBezTo>
                <a:cubicBezTo>
                  <a:pt x="2415" y="1907"/>
                  <a:pt x="2408" y="1907"/>
                  <a:pt x="2381" y="1908"/>
                </a:cubicBezTo>
                <a:cubicBezTo>
                  <a:pt x="2348" y="1910"/>
                  <a:pt x="2357" y="1913"/>
                  <a:pt x="2393" y="1913"/>
                </a:cubicBezTo>
                <a:cubicBezTo>
                  <a:pt x="2406" y="1912"/>
                  <a:pt x="2430" y="1913"/>
                  <a:pt x="2446" y="1913"/>
                </a:cubicBezTo>
                <a:cubicBezTo>
                  <a:pt x="2462" y="1914"/>
                  <a:pt x="2480" y="1914"/>
                  <a:pt x="2487" y="1914"/>
                </a:cubicBezTo>
                <a:cubicBezTo>
                  <a:pt x="2498" y="1913"/>
                  <a:pt x="2500" y="1913"/>
                  <a:pt x="2504" y="1921"/>
                </a:cubicBezTo>
                <a:cubicBezTo>
                  <a:pt x="2507" y="1927"/>
                  <a:pt x="2509" y="1928"/>
                  <a:pt x="2510" y="1925"/>
                </a:cubicBezTo>
                <a:cubicBezTo>
                  <a:pt x="2512" y="1922"/>
                  <a:pt x="2515" y="1922"/>
                  <a:pt x="2530" y="1924"/>
                </a:cubicBezTo>
                <a:cubicBezTo>
                  <a:pt x="2541" y="1926"/>
                  <a:pt x="2548" y="1926"/>
                  <a:pt x="2550" y="1924"/>
                </a:cubicBezTo>
                <a:cubicBezTo>
                  <a:pt x="2551" y="1923"/>
                  <a:pt x="2550" y="1922"/>
                  <a:pt x="2547" y="1922"/>
                </a:cubicBezTo>
                <a:cubicBezTo>
                  <a:pt x="2544" y="1922"/>
                  <a:pt x="2536" y="1921"/>
                  <a:pt x="2530" y="1919"/>
                </a:cubicBezTo>
                <a:cubicBezTo>
                  <a:pt x="2519" y="1916"/>
                  <a:pt x="2519" y="1916"/>
                  <a:pt x="2519" y="1916"/>
                </a:cubicBezTo>
                <a:cubicBezTo>
                  <a:pt x="2533" y="1917"/>
                  <a:pt x="2533" y="1917"/>
                  <a:pt x="2533" y="1917"/>
                </a:cubicBezTo>
                <a:cubicBezTo>
                  <a:pt x="2565" y="1918"/>
                  <a:pt x="2580" y="1915"/>
                  <a:pt x="2568" y="1911"/>
                </a:cubicBezTo>
                <a:cubicBezTo>
                  <a:pt x="2563" y="1909"/>
                  <a:pt x="2563" y="1909"/>
                  <a:pt x="2568" y="1910"/>
                </a:cubicBezTo>
                <a:cubicBezTo>
                  <a:pt x="2571" y="1910"/>
                  <a:pt x="2573" y="1911"/>
                  <a:pt x="2573" y="1913"/>
                </a:cubicBezTo>
                <a:cubicBezTo>
                  <a:pt x="2573" y="1917"/>
                  <a:pt x="2594" y="1919"/>
                  <a:pt x="2631" y="1920"/>
                </a:cubicBezTo>
                <a:cubicBezTo>
                  <a:pt x="2659" y="1920"/>
                  <a:pt x="2682" y="1921"/>
                  <a:pt x="2686" y="1922"/>
                </a:cubicBezTo>
                <a:cubicBezTo>
                  <a:pt x="2687" y="1922"/>
                  <a:pt x="2692" y="1922"/>
                  <a:pt x="2697" y="1922"/>
                </a:cubicBezTo>
                <a:cubicBezTo>
                  <a:pt x="2706" y="1922"/>
                  <a:pt x="2706" y="1922"/>
                  <a:pt x="2706" y="1922"/>
                </a:cubicBezTo>
                <a:cubicBezTo>
                  <a:pt x="2696" y="1926"/>
                  <a:pt x="2696" y="1926"/>
                  <a:pt x="2696" y="1926"/>
                </a:cubicBezTo>
                <a:cubicBezTo>
                  <a:pt x="2686" y="1930"/>
                  <a:pt x="2685" y="1931"/>
                  <a:pt x="2693" y="1931"/>
                </a:cubicBezTo>
                <a:cubicBezTo>
                  <a:pt x="2697" y="1932"/>
                  <a:pt x="2700" y="1931"/>
                  <a:pt x="2701" y="1929"/>
                </a:cubicBezTo>
                <a:cubicBezTo>
                  <a:pt x="2701" y="1926"/>
                  <a:pt x="2730" y="1923"/>
                  <a:pt x="2757" y="1924"/>
                </a:cubicBezTo>
                <a:cubicBezTo>
                  <a:pt x="2791" y="1926"/>
                  <a:pt x="2813" y="1927"/>
                  <a:pt x="2815" y="1929"/>
                </a:cubicBezTo>
                <a:cubicBezTo>
                  <a:pt x="2818" y="1932"/>
                  <a:pt x="2811" y="1937"/>
                  <a:pt x="2803" y="1938"/>
                </a:cubicBezTo>
                <a:cubicBezTo>
                  <a:pt x="2798" y="1938"/>
                  <a:pt x="2795" y="1940"/>
                  <a:pt x="2796" y="1941"/>
                </a:cubicBezTo>
                <a:cubicBezTo>
                  <a:pt x="2797" y="1942"/>
                  <a:pt x="2792" y="1944"/>
                  <a:pt x="2786" y="1945"/>
                </a:cubicBezTo>
                <a:cubicBezTo>
                  <a:pt x="2780" y="1947"/>
                  <a:pt x="2773" y="1950"/>
                  <a:pt x="2771" y="1951"/>
                </a:cubicBezTo>
                <a:cubicBezTo>
                  <a:pt x="2771" y="1951"/>
                  <a:pt x="2771" y="1951"/>
                  <a:pt x="2771" y="1951"/>
                </a:cubicBezTo>
                <a:cubicBezTo>
                  <a:pt x="2767" y="1954"/>
                  <a:pt x="2772" y="1953"/>
                  <a:pt x="2796" y="1947"/>
                </a:cubicBezTo>
                <a:cubicBezTo>
                  <a:pt x="2801" y="1946"/>
                  <a:pt x="2806" y="1943"/>
                  <a:pt x="2806" y="1942"/>
                </a:cubicBezTo>
                <a:cubicBezTo>
                  <a:pt x="2805" y="1940"/>
                  <a:pt x="2809" y="1939"/>
                  <a:pt x="2816" y="1940"/>
                </a:cubicBezTo>
                <a:cubicBezTo>
                  <a:pt x="2821" y="1940"/>
                  <a:pt x="2824" y="1940"/>
                  <a:pt x="2822" y="1939"/>
                </a:cubicBezTo>
                <a:cubicBezTo>
                  <a:pt x="2819" y="1937"/>
                  <a:pt x="2819" y="1936"/>
                  <a:pt x="2822" y="1933"/>
                </a:cubicBezTo>
                <a:cubicBezTo>
                  <a:pt x="2827" y="1928"/>
                  <a:pt x="2848" y="1928"/>
                  <a:pt x="2885" y="1932"/>
                </a:cubicBezTo>
                <a:cubicBezTo>
                  <a:pt x="2900" y="1934"/>
                  <a:pt x="2993" y="1928"/>
                  <a:pt x="3057" y="1922"/>
                </a:cubicBezTo>
                <a:cubicBezTo>
                  <a:pt x="3084" y="1919"/>
                  <a:pt x="3106" y="1915"/>
                  <a:pt x="3125" y="1910"/>
                </a:cubicBezTo>
                <a:cubicBezTo>
                  <a:pt x="3141" y="1905"/>
                  <a:pt x="3160" y="1901"/>
                  <a:pt x="3167" y="1900"/>
                </a:cubicBezTo>
                <a:cubicBezTo>
                  <a:pt x="3177" y="1899"/>
                  <a:pt x="3180" y="1898"/>
                  <a:pt x="3180" y="1895"/>
                </a:cubicBezTo>
                <a:cubicBezTo>
                  <a:pt x="3180" y="1891"/>
                  <a:pt x="3173" y="1892"/>
                  <a:pt x="3155" y="1897"/>
                </a:cubicBezTo>
                <a:cubicBezTo>
                  <a:pt x="3152" y="1898"/>
                  <a:pt x="3151" y="1897"/>
                  <a:pt x="3152" y="1896"/>
                </a:cubicBezTo>
                <a:cubicBezTo>
                  <a:pt x="3152" y="1894"/>
                  <a:pt x="3146" y="1894"/>
                  <a:pt x="3138" y="1894"/>
                </a:cubicBezTo>
                <a:cubicBezTo>
                  <a:pt x="3122" y="1895"/>
                  <a:pt x="3117" y="1895"/>
                  <a:pt x="3102" y="1894"/>
                </a:cubicBezTo>
                <a:cubicBezTo>
                  <a:pt x="3095" y="1893"/>
                  <a:pt x="3091" y="1894"/>
                  <a:pt x="3088" y="1898"/>
                </a:cubicBezTo>
                <a:cubicBezTo>
                  <a:pt x="3086" y="1901"/>
                  <a:pt x="3080" y="1903"/>
                  <a:pt x="3070" y="1903"/>
                </a:cubicBezTo>
                <a:cubicBezTo>
                  <a:pt x="3056" y="1904"/>
                  <a:pt x="3056" y="1904"/>
                  <a:pt x="3065" y="1901"/>
                </a:cubicBezTo>
                <a:cubicBezTo>
                  <a:pt x="3071" y="1899"/>
                  <a:pt x="3078" y="1896"/>
                  <a:pt x="3083" y="1894"/>
                </a:cubicBezTo>
                <a:cubicBezTo>
                  <a:pt x="3087" y="1892"/>
                  <a:pt x="3096" y="1890"/>
                  <a:pt x="3103" y="1889"/>
                </a:cubicBezTo>
                <a:cubicBezTo>
                  <a:pt x="3119" y="1888"/>
                  <a:pt x="3127" y="1884"/>
                  <a:pt x="3125" y="1881"/>
                </a:cubicBezTo>
                <a:cubicBezTo>
                  <a:pt x="3124" y="1879"/>
                  <a:pt x="3128" y="1878"/>
                  <a:pt x="3140" y="1879"/>
                </a:cubicBezTo>
                <a:cubicBezTo>
                  <a:pt x="3162" y="1879"/>
                  <a:pt x="3224" y="1873"/>
                  <a:pt x="3228" y="1870"/>
                </a:cubicBezTo>
                <a:cubicBezTo>
                  <a:pt x="3230" y="1869"/>
                  <a:pt x="3228" y="1867"/>
                  <a:pt x="3223" y="1865"/>
                </a:cubicBezTo>
                <a:cubicBezTo>
                  <a:pt x="3214" y="1863"/>
                  <a:pt x="3214" y="1863"/>
                  <a:pt x="3214" y="1863"/>
                </a:cubicBezTo>
                <a:cubicBezTo>
                  <a:pt x="3222" y="1860"/>
                  <a:pt x="3222" y="1860"/>
                  <a:pt x="3222" y="1860"/>
                </a:cubicBezTo>
                <a:cubicBezTo>
                  <a:pt x="3226" y="1858"/>
                  <a:pt x="3236" y="1852"/>
                  <a:pt x="3245" y="1846"/>
                </a:cubicBezTo>
                <a:cubicBezTo>
                  <a:pt x="3266" y="1832"/>
                  <a:pt x="3257" y="1833"/>
                  <a:pt x="3230" y="1847"/>
                </a:cubicBezTo>
                <a:cubicBezTo>
                  <a:pt x="3209" y="1857"/>
                  <a:pt x="3190" y="1861"/>
                  <a:pt x="3182" y="1857"/>
                </a:cubicBezTo>
                <a:cubicBezTo>
                  <a:pt x="3179" y="1855"/>
                  <a:pt x="3179" y="1854"/>
                  <a:pt x="3181" y="1854"/>
                </a:cubicBezTo>
                <a:cubicBezTo>
                  <a:pt x="3183" y="1854"/>
                  <a:pt x="3185" y="1852"/>
                  <a:pt x="3184" y="1851"/>
                </a:cubicBezTo>
                <a:cubicBezTo>
                  <a:pt x="3184" y="1849"/>
                  <a:pt x="3179" y="1849"/>
                  <a:pt x="3167" y="1851"/>
                </a:cubicBezTo>
                <a:cubicBezTo>
                  <a:pt x="3149" y="1855"/>
                  <a:pt x="3138" y="1853"/>
                  <a:pt x="3147" y="1848"/>
                </a:cubicBezTo>
                <a:cubicBezTo>
                  <a:pt x="3151" y="1846"/>
                  <a:pt x="3150" y="1846"/>
                  <a:pt x="3142" y="1847"/>
                </a:cubicBezTo>
                <a:cubicBezTo>
                  <a:pt x="3137" y="1847"/>
                  <a:pt x="3132" y="1846"/>
                  <a:pt x="3132" y="1845"/>
                </a:cubicBezTo>
                <a:cubicBezTo>
                  <a:pt x="3132" y="1843"/>
                  <a:pt x="3123" y="1842"/>
                  <a:pt x="3114" y="1842"/>
                </a:cubicBezTo>
                <a:cubicBezTo>
                  <a:pt x="3093" y="1842"/>
                  <a:pt x="3086" y="1838"/>
                  <a:pt x="3104" y="1836"/>
                </a:cubicBezTo>
                <a:cubicBezTo>
                  <a:pt x="3110" y="1835"/>
                  <a:pt x="3114" y="1834"/>
                  <a:pt x="3113" y="1833"/>
                </a:cubicBezTo>
                <a:cubicBezTo>
                  <a:pt x="3109" y="1828"/>
                  <a:pt x="3163" y="1818"/>
                  <a:pt x="3170" y="1822"/>
                </a:cubicBezTo>
                <a:cubicBezTo>
                  <a:pt x="3172" y="1824"/>
                  <a:pt x="3175" y="1823"/>
                  <a:pt x="3177" y="1821"/>
                </a:cubicBezTo>
                <a:cubicBezTo>
                  <a:pt x="3181" y="1818"/>
                  <a:pt x="3229" y="1808"/>
                  <a:pt x="3279" y="1800"/>
                </a:cubicBezTo>
                <a:cubicBezTo>
                  <a:pt x="3302" y="1797"/>
                  <a:pt x="3308" y="1795"/>
                  <a:pt x="3304" y="1793"/>
                </a:cubicBezTo>
                <a:cubicBezTo>
                  <a:pt x="3300" y="1792"/>
                  <a:pt x="3284" y="1793"/>
                  <a:pt x="3261" y="1797"/>
                </a:cubicBezTo>
                <a:cubicBezTo>
                  <a:pt x="3221" y="1803"/>
                  <a:pt x="3172" y="1806"/>
                  <a:pt x="3160" y="1803"/>
                </a:cubicBezTo>
                <a:cubicBezTo>
                  <a:pt x="3155" y="1802"/>
                  <a:pt x="3147" y="1801"/>
                  <a:pt x="3143" y="1800"/>
                </a:cubicBezTo>
                <a:cubicBezTo>
                  <a:pt x="3135" y="1799"/>
                  <a:pt x="3135" y="1799"/>
                  <a:pt x="3140" y="1796"/>
                </a:cubicBezTo>
                <a:cubicBezTo>
                  <a:pt x="3144" y="1794"/>
                  <a:pt x="3143" y="1794"/>
                  <a:pt x="3135" y="1793"/>
                </a:cubicBezTo>
                <a:cubicBezTo>
                  <a:pt x="3128" y="1792"/>
                  <a:pt x="3119" y="1794"/>
                  <a:pt x="3110" y="1798"/>
                </a:cubicBezTo>
                <a:cubicBezTo>
                  <a:pt x="3100" y="1801"/>
                  <a:pt x="3089" y="1804"/>
                  <a:pt x="3081" y="1804"/>
                </a:cubicBezTo>
                <a:cubicBezTo>
                  <a:pt x="3073" y="1804"/>
                  <a:pt x="3051" y="1804"/>
                  <a:pt x="3032" y="1804"/>
                </a:cubicBezTo>
                <a:cubicBezTo>
                  <a:pt x="3014" y="1804"/>
                  <a:pt x="2996" y="1803"/>
                  <a:pt x="2992" y="1801"/>
                </a:cubicBezTo>
                <a:cubicBezTo>
                  <a:pt x="2985" y="1799"/>
                  <a:pt x="3016" y="1798"/>
                  <a:pt x="3025" y="1800"/>
                </a:cubicBezTo>
                <a:cubicBezTo>
                  <a:pt x="3028" y="1801"/>
                  <a:pt x="3029" y="1801"/>
                  <a:pt x="3028" y="1799"/>
                </a:cubicBezTo>
                <a:cubicBezTo>
                  <a:pt x="3026" y="1797"/>
                  <a:pt x="3022" y="1796"/>
                  <a:pt x="3018" y="1796"/>
                </a:cubicBezTo>
                <a:cubicBezTo>
                  <a:pt x="3011" y="1797"/>
                  <a:pt x="3011" y="1797"/>
                  <a:pt x="3016" y="1793"/>
                </a:cubicBezTo>
                <a:cubicBezTo>
                  <a:pt x="3019" y="1790"/>
                  <a:pt x="3036" y="1788"/>
                  <a:pt x="3069" y="1785"/>
                </a:cubicBezTo>
                <a:cubicBezTo>
                  <a:pt x="3095" y="1783"/>
                  <a:pt x="3113" y="1780"/>
                  <a:pt x="3109" y="1780"/>
                </a:cubicBezTo>
                <a:cubicBezTo>
                  <a:pt x="3104" y="1779"/>
                  <a:pt x="3103" y="1778"/>
                  <a:pt x="3106" y="1776"/>
                </a:cubicBezTo>
                <a:cubicBezTo>
                  <a:pt x="3109" y="1773"/>
                  <a:pt x="3108" y="1772"/>
                  <a:pt x="3103" y="1771"/>
                </a:cubicBezTo>
                <a:cubicBezTo>
                  <a:pt x="3096" y="1769"/>
                  <a:pt x="3096" y="1769"/>
                  <a:pt x="3096" y="1769"/>
                </a:cubicBezTo>
                <a:cubicBezTo>
                  <a:pt x="3102" y="1766"/>
                  <a:pt x="3102" y="1766"/>
                  <a:pt x="3102" y="1766"/>
                </a:cubicBezTo>
                <a:cubicBezTo>
                  <a:pt x="3106" y="1764"/>
                  <a:pt x="3117" y="1761"/>
                  <a:pt x="3127" y="1759"/>
                </a:cubicBezTo>
                <a:cubicBezTo>
                  <a:pt x="3137" y="1757"/>
                  <a:pt x="3146" y="1755"/>
                  <a:pt x="3145" y="1754"/>
                </a:cubicBezTo>
                <a:cubicBezTo>
                  <a:pt x="3145" y="1752"/>
                  <a:pt x="3139" y="1752"/>
                  <a:pt x="3131" y="1751"/>
                </a:cubicBezTo>
                <a:cubicBezTo>
                  <a:pt x="3115" y="1751"/>
                  <a:pt x="3112" y="1749"/>
                  <a:pt x="3118" y="1743"/>
                </a:cubicBezTo>
                <a:cubicBezTo>
                  <a:pt x="3125" y="1738"/>
                  <a:pt x="3121" y="1738"/>
                  <a:pt x="3108" y="1744"/>
                </a:cubicBezTo>
                <a:cubicBezTo>
                  <a:pt x="3102" y="1747"/>
                  <a:pt x="3095" y="1750"/>
                  <a:pt x="3092" y="1750"/>
                </a:cubicBezTo>
                <a:cubicBezTo>
                  <a:pt x="3087" y="1751"/>
                  <a:pt x="3087" y="1750"/>
                  <a:pt x="3093" y="1746"/>
                </a:cubicBezTo>
                <a:cubicBezTo>
                  <a:pt x="3099" y="1741"/>
                  <a:pt x="3099" y="1741"/>
                  <a:pt x="3099" y="1741"/>
                </a:cubicBezTo>
                <a:cubicBezTo>
                  <a:pt x="3092" y="1743"/>
                  <a:pt x="3092" y="1743"/>
                  <a:pt x="3092" y="1743"/>
                </a:cubicBezTo>
                <a:cubicBezTo>
                  <a:pt x="3089" y="1745"/>
                  <a:pt x="3082" y="1747"/>
                  <a:pt x="3076" y="1748"/>
                </a:cubicBezTo>
                <a:cubicBezTo>
                  <a:pt x="3067" y="1750"/>
                  <a:pt x="3067" y="1750"/>
                  <a:pt x="3072" y="1745"/>
                </a:cubicBezTo>
                <a:cubicBezTo>
                  <a:pt x="3077" y="1741"/>
                  <a:pt x="3077" y="1740"/>
                  <a:pt x="3071" y="1741"/>
                </a:cubicBezTo>
                <a:cubicBezTo>
                  <a:pt x="3069" y="1741"/>
                  <a:pt x="3063" y="1744"/>
                  <a:pt x="3060" y="1746"/>
                </a:cubicBezTo>
                <a:cubicBezTo>
                  <a:pt x="3051" y="1753"/>
                  <a:pt x="3048" y="1753"/>
                  <a:pt x="3049" y="1746"/>
                </a:cubicBezTo>
                <a:cubicBezTo>
                  <a:pt x="3050" y="1742"/>
                  <a:pt x="3049" y="1740"/>
                  <a:pt x="3045" y="1741"/>
                </a:cubicBezTo>
                <a:cubicBezTo>
                  <a:pt x="3041" y="1741"/>
                  <a:pt x="3039" y="1744"/>
                  <a:pt x="3040" y="1750"/>
                </a:cubicBezTo>
                <a:cubicBezTo>
                  <a:pt x="3041" y="1751"/>
                  <a:pt x="3037" y="1755"/>
                  <a:pt x="3032" y="1760"/>
                </a:cubicBezTo>
                <a:cubicBezTo>
                  <a:pt x="3026" y="1766"/>
                  <a:pt x="3020" y="1768"/>
                  <a:pt x="3003" y="1771"/>
                </a:cubicBezTo>
                <a:cubicBezTo>
                  <a:pt x="2991" y="1773"/>
                  <a:pt x="2971" y="1777"/>
                  <a:pt x="2957" y="1780"/>
                </a:cubicBezTo>
                <a:cubicBezTo>
                  <a:pt x="2933" y="1785"/>
                  <a:pt x="2925" y="1785"/>
                  <a:pt x="2937" y="1779"/>
                </a:cubicBezTo>
                <a:cubicBezTo>
                  <a:pt x="2942" y="1776"/>
                  <a:pt x="2941" y="1776"/>
                  <a:pt x="2930" y="1777"/>
                </a:cubicBezTo>
                <a:cubicBezTo>
                  <a:pt x="2921" y="1778"/>
                  <a:pt x="2917" y="1777"/>
                  <a:pt x="2918" y="1775"/>
                </a:cubicBezTo>
                <a:cubicBezTo>
                  <a:pt x="2919" y="1773"/>
                  <a:pt x="2915" y="1773"/>
                  <a:pt x="2903" y="1776"/>
                </a:cubicBezTo>
                <a:cubicBezTo>
                  <a:pt x="2879" y="1781"/>
                  <a:pt x="2866" y="1781"/>
                  <a:pt x="2844" y="1777"/>
                </a:cubicBezTo>
                <a:cubicBezTo>
                  <a:pt x="2823" y="1772"/>
                  <a:pt x="2819" y="1772"/>
                  <a:pt x="2822" y="1776"/>
                </a:cubicBezTo>
                <a:cubicBezTo>
                  <a:pt x="2825" y="1780"/>
                  <a:pt x="2757" y="1779"/>
                  <a:pt x="2748" y="1775"/>
                </a:cubicBezTo>
                <a:cubicBezTo>
                  <a:pt x="2746" y="1774"/>
                  <a:pt x="2740" y="1773"/>
                  <a:pt x="2734" y="1773"/>
                </a:cubicBezTo>
                <a:cubicBezTo>
                  <a:pt x="2727" y="1772"/>
                  <a:pt x="2723" y="1771"/>
                  <a:pt x="2723" y="1768"/>
                </a:cubicBezTo>
                <a:cubicBezTo>
                  <a:pt x="2724" y="1766"/>
                  <a:pt x="2722" y="1765"/>
                  <a:pt x="2719" y="1767"/>
                </a:cubicBezTo>
                <a:cubicBezTo>
                  <a:pt x="2714" y="1770"/>
                  <a:pt x="2714" y="1770"/>
                  <a:pt x="2676" y="1770"/>
                </a:cubicBezTo>
                <a:cubicBezTo>
                  <a:pt x="2659" y="1770"/>
                  <a:pt x="2643" y="1769"/>
                  <a:pt x="2640" y="1768"/>
                </a:cubicBezTo>
                <a:cubicBezTo>
                  <a:pt x="2627" y="1764"/>
                  <a:pt x="2616" y="1762"/>
                  <a:pt x="2612" y="1764"/>
                </a:cubicBezTo>
                <a:cubicBezTo>
                  <a:pt x="2610" y="1765"/>
                  <a:pt x="2608" y="1764"/>
                  <a:pt x="2608" y="1761"/>
                </a:cubicBezTo>
                <a:cubicBezTo>
                  <a:pt x="2608" y="1758"/>
                  <a:pt x="2606" y="1757"/>
                  <a:pt x="2605" y="1758"/>
                </a:cubicBezTo>
                <a:cubicBezTo>
                  <a:pt x="2603" y="1759"/>
                  <a:pt x="2603" y="1761"/>
                  <a:pt x="2604" y="1763"/>
                </a:cubicBezTo>
                <a:cubicBezTo>
                  <a:pt x="2605" y="1764"/>
                  <a:pt x="2605" y="1765"/>
                  <a:pt x="2603" y="1765"/>
                </a:cubicBezTo>
                <a:cubicBezTo>
                  <a:pt x="2601" y="1766"/>
                  <a:pt x="2600" y="1764"/>
                  <a:pt x="2600" y="1762"/>
                </a:cubicBezTo>
                <a:cubicBezTo>
                  <a:pt x="2599" y="1758"/>
                  <a:pt x="2596" y="1758"/>
                  <a:pt x="2585" y="1759"/>
                </a:cubicBezTo>
                <a:cubicBezTo>
                  <a:pt x="2568" y="1760"/>
                  <a:pt x="2559" y="1757"/>
                  <a:pt x="2571" y="1754"/>
                </a:cubicBezTo>
                <a:cubicBezTo>
                  <a:pt x="2580" y="1751"/>
                  <a:pt x="2590" y="1751"/>
                  <a:pt x="2620" y="1754"/>
                </a:cubicBezTo>
                <a:cubicBezTo>
                  <a:pt x="2632" y="1755"/>
                  <a:pt x="2659" y="1757"/>
                  <a:pt x="2679" y="1758"/>
                </a:cubicBezTo>
                <a:cubicBezTo>
                  <a:pt x="2699" y="1759"/>
                  <a:pt x="2718" y="1761"/>
                  <a:pt x="2720" y="1761"/>
                </a:cubicBezTo>
                <a:cubicBezTo>
                  <a:pt x="2723" y="1762"/>
                  <a:pt x="2730" y="1762"/>
                  <a:pt x="2737" y="1762"/>
                </a:cubicBezTo>
                <a:cubicBezTo>
                  <a:pt x="2744" y="1762"/>
                  <a:pt x="2767" y="1763"/>
                  <a:pt x="2788" y="1764"/>
                </a:cubicBezTo>
                <a:cubicBezTo>
                  <a:pt x="2818" y="1765"/>
                  <a:pt x="2847" y="1763"/>
                  <a:pt x="2919" y="1756"/>
                </a:cubicBezTo>
                <a:cubicBezTo>
                  <a:pt x="3011" y="1748"/>
                  <a:pt x="3043" y="1742"/>
                  <a:pt x="3049" y="1734"/>
                </a:cubicBezTo>
                <a:cubicBezTo>
                  <a:pt x="3051" y="1731"/>
                  <a:pt x="3041" y="1733"/>
                  <a:pt x="3015" y="1740"/>
                </a:cubicBezTo>
                <a:cubicBezTo>
                  <a:pt x="3008" y="1742"/>
                  <a:pt x="3007" y="1741"/>
                  <a:pt x="3008" y="1738"/>
                </a:cubicBezTo>
                <a:cubicBezTo>
                  <a:pt x="3010" y="1736"/>
                  <a:pt x="3009" y="1735"/>
                  <a:pt x="3004" y="1737"/>
                </a:cubicBezTo>
                <a:cubicBezTo>
                  <a:pt x="2990" y="1742"/>
                  <a:pt x="2967" y="1746"/>
                  <a:pt x="2965" y="1743"/>
                </a:cubicBezTo>
                <a:cubicBezTo>
                  <a:pt x="2962" y="1739"/>
                  <a:pt x="2947" y="1741"/>
                  <a:pt x="2945" y="1746"/>
                </a:cubicBezTo>
                <a:cubicBezTo>
                  <a:pt x="2943" y="1750"/>
                  <a:pt x="2936" y="1751"/>
                  <a:pt x="2886" y="1755"/>
                </a:cubicBezTo>
                <a:cubicBezTo>
                  <a:pt x="2827" y="1759"/>
                  <a:pt x="2805" y="1759"/>
                  <a:pt x="2783" y="1757"/>
                </a:cubicBezTo>
                <a:cubicBezTo>
                  <a:pt x="2776" y="1756"/>
                  <a:pt x="2752" y="1755"/>
                  <a:pt x="2730" y="1755"/>
                </a:cubicBezTo>
                <a:cubicBezTo>
                  <a:pt x="2687" y="1754"/>
                  <a:pt x="2681" y="1753"/>
                  <a:pt x="2687" y="1749"/>
                </a:cubicBezTo>
                <a:cubicBezTo>
                  <a:pt x="2690" y="1747"/>
                  <a:pt x="2689" y="1746"/>
                  <a:pt x="2686" y="1746"/>
                </a:cubicBezTo>
                <a:cubicBezTo>
                  <a:pt x="2683" y="1747"/>
                  <a:pt x="2681" y="1748"/>
                  <a:pt x="2681" y="1749"/>
                </a:cubicBezTo>
                <a:cubicBezTo>
                  <a:pt x="2680" y="1751"/>
                  <a:pt x="2668" y="1751"/>
                  <a:pt x="2654" y="1749"/>
                </a:cubicBezTo>
                <a:cubicBezTo>
                  <a:pt x="2639" y="1748"/>
                  <a:pt x="2630" y="1747"/>
                  <a:pt x="2633" y="1746"/>
                </a:cubicBezTo>
                <a:cubicBezTo>
                  <a:pt x="2636" y="1746"/>
                  <a:pt x="2641" y="1743"/>
                  <a:pt x="2643" y="1741"/>
                </a:cubicBezTo>
                <a:cubicBezTo>
                  <a:pt x="2646" y="1737"/>
                  <a:pt x="2653" y="1736"/>
                  <a:pt x="2673" y="1734"/>
                </a:cubicBezTo>
                <a:cubicBezTo>
                  <a:pt x="2687" y="1732"/>
                  <a:pt x="2699" y="1732"/>
                  <a:pt x="2699" y="1734"/>
                </a:cubicBezTo>
                <a:cubicBezTo>
                  <a:pt x="2699" y="1735"/>
                  <a:pt x="2705" y="1736"/>
                  <a:pt x="2711" y="1735"/>
                </a:cubicBezTo>
                <a:cubicBezTo>
                  <a:pt x="2718" y="1735"/>
                  <a:pt x="2726" y="1735"/>
                  <a:pt x="2728" y="1737"/>
                </a:cubicBezTo>
                <a:cubicBezTo>
                  <a:pt x="2731" y="1739"/>
                  <a:pt x="2733" y="1739"/>
                  <a:pt x="2735" y="1737"/>
                </a:cubicBezTo>
                <a:cubicBezTo>
                  <a:pt x="2737" y="1734"/>
                  <a:pt x="2736" y="1733"/>
                  <a:pt x="2730" y="1732"/>
                </a:cubicBezTo>
                <a:cubicBezTo>
                  <a:pt x="2714" y="1730"/>
                  <a:pt x="2704" y="1727"/>
                  <a:pt x="2704" y="1725"/>
                </a:cubicBezTo>
                <a:cubicBezTo>
                  <a:pt x="2703" y="1723"/>
                  <a:pt x="2679" y="1726"/>
                  <a:pt x="2666" y="1730"/>
                </a:cubicBezTo>
                <a:cubicBezTo>
                  <a:pt x="2663" y="1731"/>
                  <a:pt x="2660" y="1731"/>
                  <a:pt x="2660" y="1729"/>
                </a:cubicBezTo>
                <a:cubicBezTo>
                  <a:pt x="2660" y="1728"/>
                  <a:pt x="2657" y="1727"/>
                  <a:pt x="2654" y="1727"/>
                </a:cubicBezTo>
                <a:cubicBezTo>
                  <a:pt x="2651" y="1727"/>
                  <a:pt x="2649" y="1726"/>
                  <a:pt x="2649" y="1725"/>
                </a:cubicBezTo>
                <a:cubicBezTo>
                  <a:pt x="2648" y="1720"/>
                  <a:pt x="2656" y="1715"/>
                  <a:pt x="2662" y="1716"/>
                </a:cubicBezTo>
                <a:cubicBezTo>
                  <a:pt x="2665" y="1717"/>
                  <a:pt x="2670" y="1716"/>
                  <a:pt x="2672" y="1714"/>
                </a:cubicBezTo>
                <a:cubicBezTo>
                  <a:pt x="2675" y="1713"/>
                  <a:pt x="2684" y="1710"/>
                  <a:pt x="2693" y="1709"/>
                </a:cubicBezTo>
                <a:cubicBezTo>
                  <a:pt x="2709" y="1707"/>
                  <a:pt x="2709" y="1707"/>
                  <a:pt x="2709" y="1714"/>
                </a:cubicBezTo>
                <a:cubicBezTo>
                  <a:pt x="2710" y="1721"/>
                  <a:pt x="2710" y="1722"/>
                  <a:pt x="2720" y="1721"/>
                </a:cubicBezTo>
                <a:cubicBezTo>
                  <a:pt x="2733" y="1720"/>
                  <a:pt x="2733" y="1716"/>
                  <a:pt x="2722" y="1712"/>
                </a:cubicBezTo>
                <a:cubicBezTo>
                  <a:pt x="2713" y="1709"/>
                  <a:pt x="2710" y="1704"/>
                  <a:pt x="2716" y="1700"/>
                </a:cubicBezTo>
                <a:cubicBezTo>
                  <a:pt x="2722" y="1695"/>
                  <a:pt x="2751" y="1691"/>
                  <a:pt x="2774" y="1691"/>
                </a:cubicBezTo>
                <a:cubicBezTo>
                  <a:pt x="2800" y="1692"/>
                  <a:pt x="2816" y="1695"/>
                  <a:pt x="2800" y="1696"/>
                </a:cubicBezTo>
                <a:cubicBezTo>
                  <a:pt x="2794" y="1696"/>
                  <a:pt x="2788" y="1698"/>
                  <a:pt x="2785" y="1700"/>
                </a:cubicBezTo>
                <a:cubicBezTo>
                  <a:pt x="2781" y="1703"/>
                  <a:pt x="2784" y="1703"/>
                  <a:pt x="2802" y="1700"/>
                </a:cubicBezTo>
                <a:cubicBezTo>
                  <a:pt x="2816" y="1698"/>
                  <a:pt x="2825" y="1697"/>
                  <a:pt x="2825" y="1699"/>
                </a:cubicBezTo>
                <a:cubicBezTo>
                  <a:pt x="2825" y="1702"/>
                  <a:pt x="2816" y="1706"/>
                  <a:pt x="2806" y="1707"/>
                </a:cubicBezTo>
                <a:cubicBezTo>
                  <a:pt x="2803" y="1707"/>
                  <a:pt x="2801" y="1708"/>
                  <a:pt x="2802" y="1709"/>
                </a:cubicBezTo>
                <a:cubicBezTo>
                  <a:pt x="2806" y="1713"/>
                  <a:pt x="2789" y="1719"/>
                  <a:pt x="2775" y="1719"/>
                </a:cubicBezTo>
                <a:cubicBezTo>
                  <a:pt x="2766" y="1720"/>
                  <a:pt x="2761" y="1721"/>
                  <a:pt x="2762" y="1722"/>
                </a:cubicBezTo>
                <a:cubicBezTo>
                  <a:pt x="2763" y="1723"/>
                  <a:pt x="2762" y="1725"/>
                  <a:pt x="2761" y="1727"/>
                </a:cubicBezTo>
                <a:cubicBezTo>
                  <a:pt x="2759" y="1728"/>
                  <a:pt x="2760" y="1728"/>
                  <a:pt x="2764" y="1726"/>
                </a:cubicBezTo>
                <a:cubicBezTo>
                  <a:pt x="2768" y="1725"/>
                  <a:pt x="2776" y="1723"/>
                  <a:pt x="2782" y="1722"/>
                </a:cubicBezTo>
                <a:cubicBezTo>
                  <a:pt x="2788" y="1721"/>
                  <a:pt x="2801" y="1717"/>
                  <a:pt x="2812" y="1713"/>
                </a:cubicBezTo>
                <a:cubicBezTo>
                  <a:pt x="2830" y="1706"/>
                  <a:pt x="2839" y="1705"/>
                  <a:pt x="2846" y="1709"/>
                </a:cubicBezTo>
                <a:cubicBezTo>
                  <a:pt x="2848" y="1710"/>
                  <a:pt x="2855" y="1711"/>
                  <a:pt x="2862" y="1712"/>
                </a:cubicBezTo>
                <a:cubicBezTo>
                  <a:pt x="2873" y="1712"/>
                  <a:pt x="2875" y="1712"/>
                  <a:pt x="2875" y="1708"/>
                </a:cubicBezTo>
                <a:cubicBezTo>
                  <a:pt x="2875" y="1704"/>
                  <a:pt x="2872" y="1704"/>
                  <a:pt x="2860" y="1705"/>
                </a:cubicBezTo>
                <a:cubicBezTo>
                  <a:pt x="2844" y="1706"/>
                  <a:pt x="2832" y="1703"/>
                  <a:pt x="2839" y="1700"/>
                </a:cubicBezTo>
                <a:cubicBezTo>
                  <a:pt x="2856" y="1692"/>
                  <a:pt x="2863" y="1691"/>
                  <a:pt x="2888" y="1689"/>
                </a:cubicBezTo>
                <a:cubicBezTo>
                  <a:pt x="2911" y="1688"/>
                  <a:pt x="2913" y="1688"/>
                  <a:pt x="2899" y="1687"/>
                </a:cubicBezTo>
                <a:cubicBezTo>
                  <a:pt x="2890" y="1687"/>
                  <a:pt x="2865" y="1687"/>
                  <a:pt x="2843" y="1687"/>
                </a:cubicBezTo>
                <a:cubicBezTo>
                  <a:pt x="2821" y="1687"/>
                  <a:pt x="2802" y="1686"/>
                  <a:pt x="2801" y="1685"/>
                </a:cubicBezTo>
                <a:cubicBezTo>
                  <a:pt x="2796" y="1682"/>
                  <a:pt x="2874" y="1679"/>
                  <a:pt x="2929" y="1680"/>
                </a:cubicBezTo>
                <a:cubicBezTo>
                  <a:pt x="2944" y="1681"/>
                  <a:pt x="2945" y="1684"/>
                  <a:pt x="2931" y="1685"/>
                </a:cubicBezTo>
                <a:cubicBezTo>
                  <a:pt x="2925" y="1686"/>
                  <a:pt x="2924" y="1686"/>
                  <a:pt x="2929" y="1686"/>
                </a:cubicBezTo>
                <a:cubicBezTo>
                  <a:pt x="2937" y="1687"/>
                  <a:pt x="2939" y="1691"/>
                  <a:pt x="2932" y="1693"/>
                </a:cubicBezTo>
                <a:cubicBezTo>
                  <a:pt x="2929" y="1694"/>
                  <a:pt x="2930" y="1694"/>
                  <a:pt x="2934" y="1693"/>
                </a:cubicBezTo>
                <a:cubicBezTo>
                  <a:pt x="2952" y="1688"/>
                  <a:pt x="2981" y="1683"/>
                  <a:pt x="2983" y="1685"/>
                </a:cubicBezTo>
                <a:cubicBezTo>
                  <a:pt x="2985" y="1688"/>
                  <a:pt x="3018" y="1684"/>
                  <a:pt x="3026" y="1679"/>
                </a:cubicBezTo>
                <a:cubicBezTo>
                  <a:pt x="3033" y="1675"/>
                  <a:pt x="3033" y="1675"/>
                  <a:pt x="3033" y="1675"/>
                </a:cubicBezTo>
                <a:cubicBezTo>
                  <a:pt x="3025" y="1675"/>
                  <a:pt x="3025" y="1675"/>
                  <a:pt x="3025" y="1675"/>
                </a:cubicBezTo>
                <a:cubicBezTo>
                  <a:pt x="3021" y="1676"/>
                  <a:pt x="3018" y="1675"/>
                  <a:pt x="3019" y="1673"/>
                </a:cubicBezTo>
                <a:cubicBezTo>
                  <a:pt x="3019" y="1672"/>
                  <a:pt x="3018" y="1670"/>
                  <a:pt x="3016" y="1670"/>
                </a:cubicBezTo>
                <a:cubicBezTo>
                  <a:pt x="3014" y="1669"/>
                  <a:pt x="3052" y="1665"/>
                  <a:pt x="3100" y="1660"/>
                </a:cubicBezTo>
                <a:cubicBezTo>
                  <a:pt x="3148" y="1655"/>
                  <a:pt x="3191" y="1650"/>
                  <a:pt x="3196" y="1648"/>
                </a:cubicBezTo>
                <a:cubicBezTo>
                  <a:pt x="3203" y="1645"/>
                  <a:pt x="3196" y="1646"/>
                  <a:pt x="3170" y="1649"/>
                </a:cubicBezTo>
                <a:cubicBezTo>
                  <a:pt x="3138" y="1653"/>
                  <a:pt x="3132" y="1653"/>
                  <a:pt x="3123" y="1649"/>
                </a:cubicBezTo>
                <a:cubicBezTo>
                  <a:pt x="3117" y="1647"/>
                  <a:pt x="3111" y="1645"/>
                  <a:pt x="3109" y="1645"/>
                </a:cubicBezTo>
                <a:cubicBezTo>
                  <a:pt x="3106" y="1645"/>
                  <a:pt x="3105" y="1644"/>
                  <a:pt x="3108" y="1641"/>
                </a:cubicBezTo>
                <a:cubicBezTo>
                  <a:pt x="3110" y="1638"/>
                  <a:pt x="3109" y="1636"/>
                  <a:pt x="3105" y="1634"/>
                </a:cubicBezTo>
                <a:cubicBezTo>
                  <a:pt x="3100" y="1632"/>
                  <a:pt x="3097" y="1633"/>
                  <a:pt x="3089" y="1639"/>
                </a:cubicBezTo>
                <a:cubicBezTo>
                  <a:pt x="3080" y="1646"/>
                  <a:pt x="3078" y="1646"/>
                  <a:pt x="3015" y="1652"/>
                </a:cubicBezTo>
                <a:cubicBezTo>
                  <a:pt x="2979" y="1655"/>
                  <a:pt x="2945" y="1656"/>
                  <a:pt x="2938" y="1655"/>
                </a:cubicBezTo>
                <a:cubicBezTo>
                  <a:pt x="2932" y="1654"/>
                  <a:pt x="2923" y="1653"/>
                  <a:pt x="2919" y="1653"/>
                </a:cubicBezTo>
                <a:cubicBezTo>
                  <a:pt x="2904" y="1651"/>
                  <a:pt x="2908" y="1648"/>
                  <a:pt x="2925" y="1648"/>
                </a:cubicBezTo>
                <a:cubicBezTo>
                  <a:pt x="2944" y="1648"/>
                  <a:pt x="2945" y="1643"/>
                  <a:pt x="2927" y="1641"/>
                </a:cubicBezTo>
                <a:cubicBezTo>
                  <a:pt x="2918" y="1640"/>
                  <a:pt x="2917" y="1639"/>
                  <a:pt x="2924" y="1637"/>
                </a:cubicBezTo>
                <a:cubicBezTo>
                  <a:pt x="2930" y="1635"/>
                  <a:pt x="2930" y="1635"/>
                  <a:pt x="2922" y="1634"/>
                </a:cubicBezTo>
                <a:cubicBezTo>
                  <a:pt x="2917" y="1633"/>
                  <a:pt x="2900" y="1633"/>
                  <a:pt x="2884" y="1634"/>
                </a:cubicBezTo>
                <a:cubicBezTo>
                  <a:pt x="2868" y="1634"/>
                  <a:pt x="2855" y="1634"/>
                  <a:pt x="2856" y="1633"/>
                </a:cubicBezTo>
                <a:cubicBezTo>
                  <a:pt x="2859" y="1629"/>
                  <a:pt x="2893" y="1614"/>
                  <a:pt x="2900" y="1613"/>
                </a:cubicBezTo>
                <a:cubicBezTo>
                  <a:pt x="2904" y="1613"/>
                  <a:pt x="2906" y="1611"/>
                  <a:pt x="2906" y="1610"/>
                </a:cubicBezTo>
                <a:cubicBezTo>
                  <a:pt x="2905" y="1609"/>
                  <a:pt x="2909" y="1607"/>
                  <a:pt x="2914" y="1604"/>
                </a:cubicBezTo>
                <a:cubicBezTo>
                  <a:pt x="2921" y="1601"/>
                  <a:pt x="2923" y="1600"/>
                  <a:pt x="2920" y="1598"/>
                </a:cubicBezTo>
                <a:cubicBezTo>
                  <a:pt x="2915" y="1596"/>
                  <a:pt x="2928" y="1593"/>
                  <a:pt x="2952" y="1592"/>
                </a:cubicBezTo>
                <a:cubicBezTo>
                  <a:pt x="2963" y="1591"/>
                  <a:pt x="2966" y="1591"/>
                  <a:pt x="2963" y="1589"/>
                </a:cubicBezTo>
                <a:cubicBezTo>
                  <a:pt x="2961" y="1587"/>
                  <a:pt x="2954" y="1587"/>
                  <a:pt x="2949" y="1587"/>
                </a:cubicBezTo>
                <a:cubicBezTo>
                  <a:pt x="2935" y="1588"/>
                  <a:pt x="2935" y="1584"/>
                  <a:pt x="2949" y="1580"/>
                </a:cubicBezTo>
                <a:cubicBezTo>
                  <a:pt x="2958" y="1578"/>
                  <a:pt x="2960" y="1577"/>
                  <a:pt x="2955" y="1576"/>
                </a:cubicBezTo>
                <a:cubicBezTo>
                  <a:pt x="2950" y="1574"/>
                  <a:pt x="2951" y="1574"/>
                  <a:pt x="2958" y="1571"/>
                </a:cubicBezTo>
                <a:cubicBezTo>
                  <a:pt x="2963" y="1569"/>
                  <a:pt x="2973" y="1568"/>
                  <a:pt x="2980" y="1568"/>
                </a:cubicBezTo>
                <a:cubicBezTo>
                  <a:pt x="2999" y="1567"/>
                  <a:pt x="3005" y="1565"/>
                  <a:pt x="2995" y="1563"/>
                </a:cubicBezTo>
                <a:cubicBezTo>
                  <a:pt x="2990" y="1562"/>
                  <a:pt x="2998" y="1561"/>
                  <a:pt x="3015" y="1560"/>
                </a:cubicBezTo>
                <a:cubicBezTo>
                  <a:pt x="3031" y="1559"/>
                  <a:pt x="3055" y="1558"/>
                  <a:pt x="3067" y="1557"/>
                </a:cubicBezTo>
                <a:cubicBezTo>
                  <a:pt x="3091" y="1554"/>
                  <a:pt x="3105" y="1557"/>
                  <a:pt x="3092" y="1561"/>
                </a:cubicBezTo>
                <a:cubicBezTo>
                  <a:pt x="3076" y="1566"/>
                  <a:pt x="3076" y="1566"/>
                  <a:pt x="3095" y="1563"/>
                </a:cubicBezTo>
                <a:cubicBezTo>
                  <a:pt x="3106" y="1561"/>
                  <a:pt x="3121" y="1559"/>
                  <a:pt x="3127" y="1558"/>
                </a:cubicBezTo>
                <a:cubicBezTo>
                  <a:pt x="3133" y="1557"/>
                  <a:pt x="3142" y="1554"/>
                  <a:pt x="3146" y="1551"/>
                </a:cubicBezTo>
                <a:cubicBezTo>
                  <a:pt x="3151" y="1548"/>
                  <a:pt x="3156" y="1546"/>
                  <a:pt x="3157" y="1547"/>
                </a:cubicBezTo>
                <a:cubicBezTo>
                  <a:pt x="3158" y="1547"/>
                  <a:pt x="3160" y="1545"/>
                  <a:pt x="3160" y="1542"/>
                </a:cubicBezTo>
                <a:cubicBezTo>
                  <a:pt x="3161" y="1539"/>
                  <a:pt x="3163" y="1536"/>
                  <a:pt x="3166" y="1536"/>
                </a:cubicBezTo>
                <a:cubicBezTo>
                  <a:pt x="3171" y="1536"/>
                  <a:pt x="3171" y="1536"/>
                  <a:pt x="3166" y="1538"/>
                </a:cubicBezTo>
                <a:cubicBezTo>
                  <a:pt x="3161" y="1541"/>
                  <a:pt x="3161" y="1541"/>
                  <a:pt x="3167" y="1544"/>
                </a:cubicBezTo>
                <a:cubicBezTo>
                  <a:pt x="3175" y="1547"/>
                  <a:pt x="3176" y="1547"/>
                  <a:pt x="3176" y="1541"/>
                </a:cubicBezTo>
                <a:cubicBezTo>
                  <a:pt x="3176" y="1537"/>
                  <a:pt x="3176" y="1537"/>
                  <a:pt x="3179" y="1542"/>
                </a:cubicBezTo>
                <a:cubicBezTo>
                  <a:pt x="3180" y="1545"/>
                  <a:pt x="3181" y="1546"/>
                  <a:pt x="3181" y="1544"/>
                </a:cubicBezTo>
                <a:cubicBezTo>
                  <a:pt x="3181" y="1542"/>
                  <a:pt x="3184" y="1540"/>
                  <a:pt x="3188" y="1539"/>
                </a:cubicBezTo>
                <a:cubicBezTo>
                  <a:pt x="3195" y="1539"/>
                  <a:pt x="3197" y="1532"/>
                  <a:pt x="3191" y="1529"/>
                </a:cubicBezTo>
                <a:cubicBezTo>
                  <a:pt x="3190" y="1529"/>
                  <a:pt x="3188" y="1529"/>
                  <a:pt x="3189" y="1531"/>
                </a:cubicBezTo>
                <a:cubicBezTo>
                  <a:pt x="3189" y="1532"/>
                  <a:pt x="3188" y="1534"/>
                  <a:pt x="3186" y="1534"/>
                </a:cubicBezTo>
                <a:cubicBezTo>
                  <a:pt x="3185" y="1534"/>
                  <a:pt x="3184" y="1532"/>
                  <a:pt x="3185" y="1529"/>
                </a:cubicBezTo>
                <a:cubicBezTo>
                  <a:pt x="3185" y="1524"/>
                  <a:pt x="3184" y="1524"/>
                  <a:pt x="3179" y="1525"/>
                </a:cubicBezTo>
                <a:cubicBezTo>
                  <a:pt x="3176" y="1526"/>
                  <a:pt x="3175" y="1526"/>
                  <a:pt x="3176" y="1525"/>
                </a:cubicBezTo>
                <a:cubicBezTo>
                  <a:pt x="3178" y="1524"/>
                  <a:pt x="3179" y="1522"/>
                  <a:pt x="3178" y="1521"/>
                </a:cubicBezTo>
                <a:cubicBezTo>
                  <a:pt x="3177" y="1519"/>
                  <a:pt x="3203" y="1517"/>
                  <a:pt x="3213" y="1519"/>
                </a:cubicBezTo>
                <a:cubicBezTo>
                  <a:pt x="3218" y="1520"/>
                  <a:pt x="3220" y="1519"/>
                  <a:pt x="3220" y="1517"/>
                </a:cubicBezTo>
                <a:cubicBezTo>
                  <a:pt x="3220" y="1515"/>
                  <a:pt x="3224" y="1514"/>
                  <a:pt x="3229" y="1513"/>
                </a:cubicBezTo>
                <a:cubicBezTo>
                  <a:pt x="3239" y="1512"/>
                  <a:pt x="3237" y="1510"/>
                  <a:pt x="3227" y="1510"/>
                </a:cubicBezTo>
                <a:cubicBezTo>
                  <a:pt x="3223" y="1510"/>
                  <a:pt x="3219" y="1509"/>
                  <a:pt x="3219" y="1508"/>
                </a:cubicBezTo>
                <a:cubicBezTo>
                  <a:pt x="3219" y="1506"/>
                  <a:pt x="3221" y="1506"/>
                  <a:pt x="3224" y="1506"/>
                </a:cubicBezTo>
                <a:cubicBezTo>
                  <a:pt x="3227" y="1507"/>
                  <a:pt x="3231" y="1506"/>
                  <a:pt x="3233" y="1504"/>
                </a:cubicBezTo>
                <a:cubicBezTo>
                  <a:pt x="3236" y="1502"/>
                  <a:pt x="3236" y="1501"/>
                  <a:pt x="3233" y="1501"/>
                </a:cubicBezTo>
                <a:cubicBezTo>
                  <a:pt x="3230" y="1502"/>
                  <a:pt x="3232" y="1500"/>
                  <a:pt x="3236" y="1497"/>
                </a:cubicBezTo>
                <a:cubicBezTo>
                  <a:pt x="3243" y="1493"/>
                  <a:pt x="3243" y="1493"/>
                  <a:pt x="3238" y="1492"/>
                </a:cubicBezTo>
                <a:cubicBezTo>
                  <a:pt x="3234" y="1491"/>
                  <a:pt x="3231" y="1489"/>
                  <a:pt x="3231" y="1488"/>
                </a:cubicBezTo>
                <a:cubicBezTo>
                  <a:pt x="3231" y="1484"/>
                  <a:pt x="3236" y="1484"/>
                  <a:pt x="3237" y="1488"/>
                </a:cubicBezTo>
                <a:cubicBezTo>
                  <a:pt x="3238" y="1490"/>
                  <a:pt x="3241" y="1489"/>
                  <a:pt x="3246" y="1486"/>
                </a:cubicBezTo>
                <a:cubicBezTo>
                  <a:pt x="3254" y="1481"/>
                  <a:pt x="3262" y="1481"/>
                  <a:pt x="3269" y="1485"/>
                </a:cubicBezTo>
                <a:cubicBezTo>
                  <a:pt x="3273" y="1488"/>
                  <a:pt x="3273" y="1487"/>
                  <a:pt x="3270" y="1484"/>
                </a:cubicBezTo>
                <a:cubicBezTo>
                  <a:pt x="3266" y="1479"/>
                  <a:pt x="3267" y="1476"/>
                  <a:pt x="3274" y="1477"/>
                </a:cubicBezTo>
                <a:cubicBezTo>
                  <a:pt x="3277" y="1478"/>
                  <a:pt x="3277" y="1478"/>
                  <a:pt x="3276" y="1476"/>
                </a:cubicBezTo>
                <a:cubicBezTo>
                  <a:pt x="3275" y="1474"/>
                  <a:pt x="3271" y="1473"/>
                  <a:pt x="3268" y="1473"/>
                </a:cubicBezTo>
                <a:cubicBezTo>
                  <a:pt x="3265" y="1473"/>
                  <a:pt x="3263" y="1472"/>
                  <a:pt x="3263" y="1471"/>
                </a:cubicBezTo>
                <a:cubicBezTo>
                  <a:pt x="3263" y="1470"/>
                  <a:pt x="3271" y="1467"/>
                  <a:pt x="3282" y="1465"/>
                </a:cubicBezTo>
                <a:cubicBezTo>
                  <a:pt x="3302" y="1461"/>
                  <a:pt x="3302" y="1461"/>
                  <a:pt x="3302" y="1461"/>
                </a:cubicBezTo>
                <a:cubicBezTo>
                  <a:pt x="3287" y="1460"/>
                  <a:pt x="3287" y="1460"/>
                  <a:pt x="3287" y="1460"/>
                </a:cubicBezTo>
                <a:cubicBezTo>
                  <a:pt x="3270" y="1459"/>
                  <a:pt x="3265" y="1457"/>
                  <a:pt x="3276" y="1456"/>
                </a:cubicBezTo>
                <a:cubicBezTo>
                  <a:pt x="3280" y="1455"/>
                  <a:pt x="3284" y="1454"/>
                  <a:pt x="3284" y="1452"/>
                </a:cubicBezTo>
                <a:cubicBezTo>
                  <a:pt x="3286" y="1449"/>
                  <a:pt x="3279" y="1449"/>
                  <a:pt x="3260" y="1451"/>
                </a:cubicBezTo>
                <a:cubicBezTo>
                  <a:pt x="3254" y="1452"/>
                  <a:pt x="3250" y="1452"/>
                  <a:pt x="3252" y="1450"/>
                </a:cubicBezTo>
                <a:cubicBezTo>
                  <a:pt x="3254" y="1449"/>
                  <a:pt x="3254" y="1447"/>
                  <a:pt x="3253" y="1446"/>
                </a:cubicBezTo>
                <a:cubicBezTo>
                  <a:pt x="3252" y="1444"/>
                  <a:pt x="3253" y="1444"/>
                  <a:pt x="3257" y="1445"/>
                </a:cubicBezTo>
                <a:cubicBezTo>
                  <a:pt x="3260" y="1447"/>
                  <a:pt x="3266" y="1446"/>
                  <a:pt x="3270" y="1445"/>
                </a:cubicBezTo>
                <a:cubicBezTo>
                  <a:pt x="3278" y="1442"/>
                  <a:pt x="3278" y="1442"/>
                  <a:pt x="3278" y="1442"/>
                </a:cubicBezTo>
                <a:cubicBezTo>
                  <a:pt x="3268" y="1443"/>
                  <a:pt x="3268" y="1443"/>
                  <a:pt x="3268" y="1443"/>
                </a:cubicBezTo>
                <a:cubicBezTo>
                  <a:pt x="3255" y="1443"/>
                  <a:pt x="3263" y="1437"/>
                  <a:pt x="3277" y="1436"/>
                </a:cubicBezTo>
                <a:cubicBezTo>
                  <a:pt x="3291" y="1434"/>
                  <a:pt x="3288" y="1429"/>
                  <a:pt x="3271" y="1425"/>
                </a:cubicBezTo>
                <a:cubicBezTo>
                  <a:pt x="3257" y="1421"/>
                  <a:pt x="3257" y="1421"/>
                  <a:pt x="3257" y="1421"/>
                </a:cubicBezTo>
                <a:cubicBezTo>
                  <a:pt x="3270" y="1421"/>
                  <a:pt x="3270" y="1421"/>
                  <a:pt x="3270" y="1421"/>
                </a:cubicBezTo>
                <a:cubicBezTo>
                  <a:pt x="3280" y="1421"/>
                  <a:pt x="3283" y="1420"/>
                  <a:pt x="3283" y="1417"/>
                </a:cubicBezTo>
                <a:cubicBezTo>
                  <a:pt x="3282" y="1414"/>
                  <a:pt x="3285" y="1413"/>
                  <a:pt x="3290" y="1412"/>
                </a:cubicBezTo>
                <a:cubicBezTo>
                  <a:pt x="3294" y="1412"/>
                  <a:pt x="3302" y="1409"/>
                  <a:pt x="3308" y="1406"/>
                </a:cubicBezTo>
                <a:cubicBezTo>
                  <a:pt x="3313" y="1404"/>
                  <a:pt x="3325" y="1400"/>
                  <a:pt x="3333" y="1399"/>
                </a:cubicBezTo>
                <a:cubicBezTo>
                  <a:pt x="3348" y="1398"/>
                  <a:pt x="3348" y="1397"/>
                  <a:pt x="3337" y="1397"/>
                </a:cubicBezTo>
                <a:cubicBezTo>
                  <a:pt x="3331" y="1396"/>
                  <a:pt x="3329" y="1395"/>
                  <a:pt x="3332" y="1395"/>
                </a:cubicBezTo>
                <a:cubicBezTo>
                  <a:pt x="3335" y="1394"/>
                  <a:pt x="3338" y="1392"/>
                  <a:pt x="3339" y="1389"/>
                </a:cubicBezTo>
                <a:cubicBezTo>
                  <a:pt x="3340" y="1386"/>
                  <a:pt x="3339" y="1385"/>
                  <a:pt x="3334" y="1387"/>
                </a:cubicBezTo>
                <a:cubicBezTo>
                  <a:pt x="3331" y="1389"/>
                  <a:pt x="3326" y="1391"/>
                  <a:pt x="3324" y="1393"/>
                </a:cubicBezTo>
                <a:cubicBezTo>
                  <a:pt x="3319" y="1398"/>
                  <a:pt x="3297" y="1401"/>
                  <a:pt x="3294" y="1397"/>
                </a:cubicBezTo>
                <a:cubicBezTo>
                  <a:pt x="3292" y="1395"/>
                  <a:pt x="3291" y="1395"/>
                  <a:pt x="3290" y="1397"/>
                </a:cubicBezTo>
                <a:cubicBezTo>
                  <a:pt x="3288" y="1399"/>
                  <a:pt x="3283" y="1399"/>
                  <a:pt x="3274" y="1397"/>
                </a:cubicBezTo>
                <a:cubicBezTo>
                  <a:pt x="3263" y="1394"/>
                  <a:pt x="3261" y="1393"/>
                  <a:pt x="3264" y="1389"/>
                </a:cubicBezTo>
                <a:cubicBezTo>
                  <a:pt x="3269" y="1381"/>
                  <a:pt x="3279" y="1374"/>
                  <a:pt x="3286" y="1373"/>
                </a:cubicBezTo>
                <a:cubicBezTo>
                  <a:pt x="3291" y="1373"/>
                  <a:pt x="3292" y="1372"/>
                  <a:pt x="3289" y="1368"/>
                </a:cubicBezTo>
                <a:cubicBezTo>
                  <a:pt x="3286" y="1363"/>
                  <a:pt x="3286" y="1363"/>
                  <a:pt x="3270" y="1370"/>
                </a:cubicBezTo>
                <a:cubicBezTo>
                  <a:pt x="3260" y="1374"/>
                  <a:pt x="3255" y="1378"/>
                  <a:pt x="3258" y="1378"/>
                </a:cubicBezTo>
                <a:cubicBezTo>
                  <a:pt x="3262" y="1379"/>
                  <a:pt x="3262" y="1380"/>
                  <a:pt x="3260" y="1383"/>
                </a:cubicBezTo>
                <a:cubicBezTo>
                  <a:pt x="3259" y="1385"/>
                  <a:pt x="3256" y="1387"/>
                  <a:pt x="3254" y="1388"/>
                </a:cubicBezTo>
                <a:cubicBezTo>
                  <a:pt x="3252" y="1388"/>
                  <a:pt x="3245" y="1392"/>
                  <a:pt x="3238" y="1396"/>
                </a:cubicBezTo>
                <a:cubicBezTo>
                  <a:pt x="3230" y="1401"/>
                  <a:pt x="3219" y="1405"/>
                  <a:pt x="3208" y="1407"/>
                </a:cubicBezTo>
                <a:cubicBezTo>
                  <a:pt x="3198" y="1409"/>
                  <a:pt x="3193" y="1409"/>
                  <a:pt x="3196" y="1408"/>
                </a:cubicBezTo>
                <a:cubicBezTo>
                  <a:pt x="3204" y="1405"/>
                  <a:pt x="3203" y="1401"/>
                  <a:pt x="3194" y="1402"/>
                </a:cubicBezTo>
                <a:cubicBezTo>
                  <a:pt x="3189" y="1402"/>
                  <a:pt x="3188" y="1402"/>
                  <a:pt x="3191" y="1398"/>
                </a:cubicBezTo>
                <a:cubicBezTo>
                  <a:pt x="3193" y="1396"/>
                  <a:pt x="3198" y="1392"/>
                  <a:pt x="3202" y="1391"/>
                </a:cubicBezTo>
                <a:cubicBezTo>
                  <a:pt x="3209" y="1387"/>
                  <a:pt x="3209" y="1387"/>
                  <a:pt x="3195" y="1388"/>
                </a:cubicBezTo>
                <a:cubicBezTo>
                  <a:pt x="3176" y="1389"/>
                  <a:pt x="3171" y="1387"/>
                  <a:pt x="3185" y="1381"/>
                </a:cubicBezTo>
                <a:cubicBezTo>
                  <a:pt x="3190" y="1379"/>
                  <a:pt x="3193" y="1377"/>
                  <a:pt x="3191" y="1377"/>
                </a:cubicBezTo>
                <a:cubicBezTo>
                  <a:pt x="3188" y="1377"/>
                  <a:pt x="3181" y="1379"/>
                  <a:pt x="3175" y="1382"/>
                </a:cubicBezTo>
                <a:cubicBezTo>
                  <a:pt x="3169" y="1385"/>
                  <a:pt x="3164" y="1386"/>
                  <a:pt x="3163" y="1385"/>
                </a:cubicBezTo>
                <a:cubicBezTo>
                  <a:pt x="3162" y="1383"/>
                  <a:pt x="3163" y="1382"/>
                  <a:pt x="3165" y="1382"/>
                </a:cubicBezTo>
                <a:cubicBezTo>
                  <a:pt x="3168" y="1382"/>
                  <a:pt x="3169" y="1380"/>
                  <a:pt x="3169" y="1377"/>
                </a:cubicBezTo>
                <a:cubicBezTo>
                  <a:pt x="3169" y="1374"/>
                  <a:pt x="3171" y="1373"/>
                  <a:pt x="3178" y="1373"/>
                </a:cubicBezTo>
                <a:cubicBezTo>
                  <a:pt x="3183" y="1373"/>
                  <a:pt x="3188" y="1371"/>
                  <a:pt x="3191" y="1368"/>
                </a:cubicBezTo>
                <a:cubicBezTo>
                  <a:pt x="3193" y="1365"/>
                  <a:pt x="3197" y="1363"/>
                  <a:pt x="3201" y="1364"/>
                </a:cubicBezTo>
                <a:cubicBezTo>
                  <a:pt x="3205" y="1364"/>
                  <a:pt x="3206" y="1364"/>
                  <a:pt x="3206" y="1361"/>
                </a:cubicBezTo>
                <a:cubicBezTo>
                  <a:pt x="3205" y="1359"/>
                  <a:pt x="3206" y="1357"/>
                  <a:pt x="3210" y="1358"/>
                </a:cubicBezTo>
                <a:cubicBezTo>
                  <a:pt x="3214" y="1358"/>
                  <a:pt x="3215" y="1357"/>
                  <a:pt x="3212" y="1355"/>
                </a:cubicBezTo>
                <a:cubicBezTo>
                  <a:pt x="3209" y="1352"/>
                  <a:pt x="3207" y="1353"/>
                  <a:pt x="3205" y="1355"/>
                </a:cubicBezTo>
                <a:cubicBezTo>
                  <a:pt x="3203" y="1357"/>
                  <a:pt x="3196" y="1360"/>
                  <a:pt x="3191" y="1361"/>
                </a:cubicBezTo>
                <a:cubicBezTo>
                  <a:pt x="3185" y="1362"/>
                  <a:pt x="3177" y="1365"/>
                  <a:pt x="3172" y="1366"/>
                </a:cubicBezTo>
                <a:cubicBezTo>
                  <a:pt x="3166" y="1368"/>
                  <a:pt x="3165" y="1368"/>
                  <a:pt x="3168" y="1365"/>
                </a:cubicBezTo>
                <a:cubicBezTo>
                  <a:pt x="3171" y="1363"/>
                  <a:pt x="3169" y="1362"/>
                  <a:pt x="3161" y="1364"/>
                </a:cubicBezTo>
                <a:cubicBezTo>
                  <a:pt x="3152" y="1366"/>
                  <a:pt x="3151" y="1366"/>
                  <a:pt x="3155" y="1363"/>
                </a:cubicBezTo>
                <a:cubicBezTo>
                  <a:pt x="3160" y="1359"/>
                  <a:pt x="3160" y="1359"/>
                  <a:pt x="3155" y="1358"/>
                </a:cubicBezTo>
                <a:cubicBezTo>
                  <a:pt x="3151" y="1357"/>
                  <a:pt x="3151" y="1356"/>
                  <a:pt x="3155" y="1349"/>
                </a:cubicBezTo>
                <a:cubicBezTo>
                  <a:pt x="3159" y="1344"/>
                  <a:pt x="3162" y="1342"/>
                  <a:pt x="3171" y="1341"/>
                </a:cubicBezTo>
                <a:cubicBezTo>
                  <a:pt x="3180" y="1340"/>
                  <a:pt x="3182" y="1339"/>
                  <a:pt x="3183" y="1333"/>
                </a:cubicBezTo>
                <a:cubicBezTo>
                  <a:pt x="3184" y="1329"/>
                  <a:pt x="3186" y="1327"/>
                  <a:pt x="3190" y="1326"/>
                </a:cubicBezTo>
                <a:cubicBezTo>
                  <a:pt x="3195" y="1326"/>
                  <a:pt x="3195" y="1326"/>
                  <a:pt x="3192" y="1329"/>
                </a:cubicBezTo>
                <a:cubicBezTo>
                  <a:pt x="3189" y="1332"/>
                  <a:pt x="3189" y="1332"/>
                  <a:pt x="3193" y="1332"/>
                </a:cubicBezTo>
                <a:cubicBezTo>
                  <a:pt x="3196" y="1331"/>
                  <a:pt x="3199" y="1329"/>
                  <a:pt x="3199" y="1327"/>
                </a:cubicBezTo>
                <a:cubicBezTo>
                  <a:pt x="3200" y="1323"/>
                  <a:pt x="3205" y="1322"/>
                  <a:pt x="3235" y="1321"/>
                </a:cubicBezTo>
                <a:cubicBezTo>
                  <a:pt x="3254" y="1320"/>
                  <a:pt x="3283" y="1319"/>
                  <a:pt x="3300" y="1319"/>
                </a:cubicBezTo>
                <a:cubicBezTo>
                  <a:pt x="3321" y="1319"/>
                  <a:pt x="3334" y="1318"/>
                  <a:pt x="3342" y="1315"/>
                </a:cubicBezTo>
                <a:cubicBezTo>
                  <a:pt x="3349" y="1313"/>
                  <a:pt x="3359" y="1311"/>
                  <a:pt x="3364" y="1310"/>
                </a:cubicBezTo>
                <a:cubicBezTo>
                  <a:pt x="3371" y="1309"/>
                  <a:pt x="3374" y="1308"/>
                  <a:pt x="3373" y="1306"/>
                </a:cubicBezTo>
                <a:cubicBezTo>
                  <a:pt x="3371" y="1304"/>
                  <a:pt x="3354" y="1305"/>
                  <a:pt x="3313" y="1310"/>
                </a:cubicBezTo>
                <a:cubicBezTo>
                  <a:pt x="3260" y="1317"/>
                  <a:pt x="3230" y="1318"/>
                  <a:pt x="3233" y="1314"/>
                </a:cubicBezTo>
                <a:cubicBezTo>
                  <a:pt x="3235" y="1313"/>
                  <a:pt x="3240" y="1311"/>
                  <a:pt x="3249" y="1309"/>
                </a:cubicBezTo>
                <a:cubicBezTo>
                  <a:pt x="3251" y="1308"/>
                  <a:pt x="3253" y="1306"/>
                  <a:pt x="3253" y="1304"/>
                </a:cubicBezTo>
                <a:cubicBezTo>
                  <a:pt x="3253" y="1302"/>
                  <a:pt x="3251" y="1302"/>
                  <a:pt x="3246" y="1304"/>
                </a:cubicBezTo>
                <a:cubicBezTo>
                  <a:pt x="3237" y="1309"/>
                  <a:pt x="3211" y="1311"/>
                  <a:pt x="3197" y="1308"/>
                </a:cubicBezTo>
                <a:cubicBezTo>
                  <a:pt x="3186" y="1306"/>
                  <a:pt x="3186" y="1306"/>
                  <a:pt x="3186" y="1306"/>
                </a:cubicBezTo>
                <a:cubicBezTo>
                  <a:pt x="3197" y="1303"/>
                  <a:pt x="3197" y="1303"/>
                  <a:pt x="3197" y="1303"/>
                </a:cubicBezTo>
                <a:cubicBezTo>
                  <a:pt x="3203" y="1301"/>
                  <a:pt x="3208" y="1298"/>
                  <a:pt x="3210" y="1296"/>
                </a:cubicBezTo>
                <a:cubicBezTo>
                  <a:pt x="3211" y="1295"/>
                  <a:pt x="3215" y="1293"/>
                  <a:pt x="3218" y="1293"/>
                </a:cubicBezTo>
                <a:cubicBezTo>
                  <a:pt x="3221" y="1293"/>
                  <a:pt x="3225" y="1290"/>
                  <a:pt x="3225" y="1288"/>
                </a:cubicBezTo>
                <a:cubicBezTo>
                  <a:pt x="3226" y="1284"/>
                  <a:pt x="3229" y="1283"/>
                  <a:pt x="3241" y="1284"/>
                </a:cubicBezTo>
                <a:cubicBezTo>
                  <a:pt x="3249" y="1284"/>
                  <a:pt x="3277" y="1282"/>
                  <a:pt x="3304" y="1279"/>
                </a:cubicBezTo>
                <a:cubicBezTo>
                  <a:pt x="3353" y="1275"/>
                  <a:pt x="3353" y="1275"/>
                  <a:pt x="3353" y="1275"/>
                </a:cubicBezTo>
                <a:cubicBezTo>
                  <a:pt x="3348" y="1281"/>
                  <a:pt x="3348" y="1281"/>
                  <a:pt x="3348" y="1281"/>
                </a:cubicBezTo>
                <a:cubicBezTo>
                  <a:pt x="3346" y="1284"/>
                  <a:pt x="3341" y="1289"/>
                  <a:pt x="3338" y="1290"/>
                </a:cubicBezTo>
                <a:cubicBezTo>
                  <a:pt x="3333" y="1293"/>
                  <a:pt x="3333" y="1293"/>
                  <a:pt x="3339" y="1292"/>
                </a:cubicBezTo>
                <a:cubicBezTo>
                  <a:pt x="3343" y="1292"/>
                  <a:pt x="3348" y="1288"/>
                  <a:pt x="3352" y="1284"/>
                </a:cubicBezTo>
                <a:cubicBezTo>
                  <a:pt x="3357" y="1276"/>
                  <a:pt x="3360" y="1275"/>
                  <a:pt x="3381" y="1271"/>
                </a:cubicBezTo>
                <a:cubicBezTo>
                  <a:pt x="3403" y="1267"/>
                  <a:pt x="3425" y="1261"/>
                  <a:pt x="3418" y="1260"/>
                </a:cubicBezTo>
                <a:cubicBezTo>
                  <a:pt x="3412" y="1259"/>
                  <a:pt x="3388" y="1261"/>
                  <a:pt x="3385" y="1263"/>
                </a:cubicBezTo>
                <a:cubicBezTo>
                  <a:pt x="3380" y="1266"/>
                  <a:pt x="3335" y="1272"/>
                  <a:pt x="3250" y="1279"/>
                </a:cubicBezTo>
                <a:cubicBezTo>
                  <a:pt x="3243" y="1279"/>
                  <a:pt x="3240" y="1279"/>
                  <a:pt x="3240" y="1276"/>
                </a:cubicBezTo>
                <a:cubicBezTo>
                  <a:pt x="3239" y="1272"/>
                  <a:pt x="3238" y="1272"/>
                  <a:pt x="3232" y="1275"/>
                </a:cubicBezTo>
                <a:cubicBezTo>
                  <a:pt x="3229" y="1277"/>
                  <a:pt x="3224" y="1277"/>
                  <a:pt x="3222" y="1276"/>
                </a:cubicBezTo>
                <a:cubicBezTo>
                  <a:pt x="3220" y="1275"/>
                  <a:pt x="3214" y="1275"/>
                  <a:pt x="3208" y="1275"/>
                </a:cubicBezTo>
                <a:cubicBezTo>
                  <a:pt x="3184" y="1277"/>
                  <a:pt x="3178" y="1277"/>
                  <a:pt x="3180" y="1275"/>
                </a:cubicBezTo>
                <a:cubicBezTo>
                  <a:pt x="3183" y="1271"/>
                  <a:pt x="3199" y="1270"/>
                  <a:pt x="3203" y="1272"/>
                </a:cubicBezTo>
                <a:cubicBezTo>
                  <a:pt x="3206" y="1274"/>
                  <a:pt x="3206" y="1274"/>
                  <a:pt x="3206" y="1271"/>
                </a:cubicBezTo>
                <a:cubicBezTo>
                  <a:pt x="3206" y="1268"/>
                  <a:pt x="3207" y="1265"/>
                  <a:pt x="3208" y="1264"/>
                </a:cubicBezTo>
                <a:cubicBezTo>
                  <a:pt x="3210" y="1263"/>
                  <a:pt x="3210" y="1264"/>
                  <a:pt x="3210" y="1267"/>
                </a:cubicBezTo>
                <a:cubicBezTo>
                  <a:pt x="3209" y="1270"/>
                  <a:pt x="3211" y="1271"/>
                  <a:pt x="3219" y="1270"/>
                </a:cubicBezTo>
                <a:cubicBezTo>
                  <a:pt x="3226" y="1270"/>
                  <a:pt x="3228" y="1269"/>
                  <a:pt x="3225" y="1267"/>
                </a:cubicBezTo>
                <a:cubicBezTo>
                  <a:pt x="3223" y="1266"/>
                  <a:pt x="3220" y="1266"/>
                  <a:pt x="3219" y="1267"/>
                </a:cubicBezTo>
                <a:cubicBezTo>
                  <a:pt x="3218" y="1267"/>
                  <a:pt x="3217" y="1267"/>
                  <a:pt x="3217" y="1266"/>
                </a:cubicBezTo>
                <a:cubicBezTo>
                  <a:pt x="3217" y="1264"/>
                  <a:pt x="3225" y="1260"/>
                  <a:pt x="3236" y="1256"/>
                </a:cubicBezTo>
                <a:cubicBezTo>
                  <a:pt x="3247" y="1252"/>
                  <a:pt x="3256" y="1249"/>
                  <a:pt x="3256" y="1248"/>
                </a:cubicBezTo>
                <a:cubicBezTo>
                  <a:pt x="3256" y="1248"/>
                  <a:pt x="3250" y="1248"/>
                  <a:pt x="3243" y="1250"/>
                </a:cubicBezTo>
                <a:cubicBezTo>
                  <a:pt x="3234" y="1252"/>
                  <a:pt x="3229" y="1252"/>
                  <a:pt x="3229" y="1250"/>
                </a:cubicBezTo>
                <a:cubicBezTo>
                  <a:pt x="3229" y="1248"/>
                  <a:pt x="3231" y="1247"/>
                  <a:pt x="3234" y="1247"/>
                </a:cubicBezTo>
                <a:cubicBezTo>
                  <a:pt x="3237" y="1246"/>
                  <a:pt x="3239" y="1245"/>
                  <a:pt x="3240" y="1243"/>
                </a:cubicBezTo>
                <a:cubicBezTo>
                  <a:pt x="3240" y="1242"/>
                  <a:pt x="3246" y="1239"/>
                  <a:pt x="3252" y="1239"/>
                </a:cubicBezTo>
                <a:cubicBezTo>
                  <a:pt x="3264" y="1237"/>
                  <a:pt x="3268" y="1232"/>
                  <a:pt x="3257" y="1233"/>
                </a:cubicBezTo>
                <a:cubicBezTo>
                  <a:pt x="3251" y="1233"/>
                  <a:pt x="3251" y="1233"/>
                  <a:pt x="3256" y="1230"/>
                </a:cubicBezTo>
                <a:cubicBezTo>
                  <a:pt x="3259" y="1229"/>
                  <a:pt x="3260" y="1228"/>
                  <a:pt x="3258" y="1228"/>
                </a:cubicBezTo>
                <a:cubicBezTo>
                  <a:pt x="3252" y="1228"/>
                  <a:pt x="3254" y="1222"/>
                  <a:pt x="3260" y="1222"/>
                </a:cubicBezTo>
                <a:cubicBezTo>
                  <a:pt x="3265" y="1221"/>
                  <a:pt x="3265" y="1220"/>
                  <a:pt x="3262" y="1218"/>
                </a:cubicBezTo>
                <a:cubicBezTo>
                  <a:pt x="3260" y="1216"/>
                  <a:pt x="3260" y="1214"/>
                  <a:pt x="3262" y="1211"/>
                </a:cubicBezTo>
                <a:cubicBezTo>
                  <a:pt x="3264" y="1208"/>
                  <a:pt x="3263" y="1207"/>
                  <a:pt x="3260" y="1208"/>
                </a:cubicBezTo>
                <a:cubicBezTo>
                  <a:pt x="3257" y="1208"/>
                  <a:pt x="3256" y="1210"/>
                  <a:pt x="3256" y="1211"/>
                </a:cubicBezTo>
                <a:cubicBezTo>
                  <a:pt x="3257" y="1213"/>
                  <a:pt x="3255" y="1215"/>
                  <a:pt x="3252" y="1216"/>
                </a:cubicBezTo>
                <a:cubicBezTo>
                  <a:pt x="3249" y="1217"/>
                  <a:pt x="3248" y="1216"/>
                  <a:pt x="3250" y="1215"/>
                </a:cubicBezTo>
                <a:cubicBezTo>
                  <a:pt x="3253" y="1214"/>
                  <a:pt x="3253" y="1213"/>
                  <a:pt x="3250" y="1210"/>
                </a:cubicBezTo>
                <a:cubicBezTo>
                  <a:pt x="3247" y="1207"/>
                  <a:pt x="3247" y="1206"/>
                  <a:pt x="3251" y="1206"/>
                </a:cubicBezTo>
                <a:cubicBezTo>
                  <a:pt x="3253" y="1205"/>
                  <a:pt x="3255" y="1204"/>
                  <a:pt x="3254" y="1203"/>
                </a:cubicBezTo>
                <a:cubicBezTo>
                  <a:pt x="3253" y="1202"/>
                  <a:pt x="3272" y="1200"/>
                  <a:pt x="3295" y="1198"/>
                </a:cubicBezTo>
                <a:cubicBezTo>
                  <a:pt x="3326" y="1196"/>
                  <a:pt x="3339" y="1194"/>
                  <a:pt x="3340" y="1192"/>
                </a:cubicBezTo>
                <a:cubicBezTo>
                  <a:pt x="3341" y="1190"/>
                  <a:pt x="3331" y="1190"/>
                  <a:pt x="3302" y="1192"/>
                </a:cubicBezTo>
                <a:cubicBezTo>
                  <a:pt x="3278" y="1195"/>
                  <a:pt x="3262" y="1195"/>
                  <a:pt x="3261" y="1193"/>
                </a:cubicBezTo>
                <a:cubicBezTo>
                  <a:pt x="3259" y="1191"/>
                  <a:pt x="3264" y="1191"/>
                  <a:pt x="3275" y="1191"/>
                </a:cubicBezTo>
                <a:cubicBezTo>
                  <a:pt x="3286" y="1191"/>
                  <a:pt x="3292" y="1190"/>
                  <a:pt x="3293" y="1188"/>
                </a:cubicBezTo>
                <a:cubicBezTo>
                  <a:pt x="3294" y="1186"/>
                  <a:pt x="3292" y="1185"/>
                  <a:pt x="3289" y="1185"/>
                </a:cubicBezTo>
                <a:cubicBezTo>
                  <a:pt x="3286" y="1186"/>
                  <a:pt x="3284" y="1185"/>
                  <a:pt x="3283" y="1183"/>
                </a:cubicBezTo>
                <a:cubicBezTo>
                  <a:pt x="3283" y="1179"/>
                  <a:pt x="3298" y="1175"/>
                  <a:pt x="3332" y="1171"/>
                </a:cubicBezTo>
                <a:cubicBezTo>
                  <a:pt x="3379" y="1165"/>
                  <a:pt x="3386" y="1164"/>
                  <a:pt x="3395" y="1158"/>
                </a:cubicBezTo>
                <a:cubicBezTo>
                  <a:pt x="3399" y="1155"/>
                  <a:pt x="3409" y="1151"/>
                  <a:pt x="3416" y="1150"/>
                </a:cubicBezTo>
                <a:cubicBezTo>
                  <a:pt x="3432" y="1146"/>
                  <a:pt x="3435" y="1141"/>
                  <a:pt x="3419" y="1144"/>
                </a:cubicBezTo>
                <a:cubicBezTo>
                  <a:pt x="3389" y="1150"/>
                  <a:pt x="3328" y="1157"/>
                  <a:pt x="3323" y="1155"/>
                </a:cubicBezTo>
                <a:cubicBezTo>
                  <a:pt x="3320" y="1154"/>
                  <a:pt x="3311" y="1155"/>
                  <a:pt x="3303" y="1156"/>
                </a:cubicBezTo>
                <a:cubicBezTo>
                  <a:pt x="3293" y="1157"/>
                  <a:pt x="3289" y="1157"/>
                  <a:pt x="3291" y="1155"/>
                </a:cubicBezTo>
                <a:cubicBezTo>
                  <a:pt x="3293" y="1153"/>
                  <a:pt x="3294" y="1151"/>
                  <a:pt x="3294" y="1150"/>
                </a:cubicBezTo>
                <a:cubicBezTo>
                  <a:pt x="3293" y="1148"/>
                  <a:pt x="3302" y="1146"/>
                  <a:pt x="3313" y="1145"/>
                </a:cubicBezTo>
                <a:cubicBezTo>
                  <a:pt x="3327" y="1143"/>
                  <a:pt x="3331" y="1143"/>
                  <a:pt x="3325" y="1145"/>
                </a:cubicBezTo>
                <a:cubicBezTo>
                  <a:pt x="3317" y="1148"/>
                  <a:pt x="3319" y="1150"/>
                  <a:pt x="3333" y="1152"/>
                </a:cubicBezTo>
                <a:cubicBezTo>
                  <a:pt x="3338" y="1152"/>
                  <a:pt x="3341" y="1151"/>
                  <a:pt x="3341" y="1150"/>
                </a:cubicBezTo>
                <a:cubicBezTo>
                  <a:pt x="3341" y="1148"/>
                  <a:pt x="3343" y="1147"/>
                  <a:pt x="3345" y="1146"/>
                </a:cubicBezTo>
                <a:cubicBezTo>
                  <a:pt x="3348" y="1146"/>
                  <a:pt x="3351" y="1145"/>
                  <a:pt x="3353" y="1143"/>
                </a:cubicBezTo>
                <a:cubicBezTo>
                  <a:pt x="3354" y="1142"/>
                  <a:pt x="3359" y="1139"/>
                  <a:pt x="3363" y="1138"/>
                </a:cubicBezTo>
                <a:cubicBezTo>
                  <a:pt x="3368" y="1137"/>
                  <a:pt x="3359" y="1137"/>
                  <a:pt x="3344" y="1138"/>
                </a:cubicBezTo>
                <a:cubicBezTo>
                  <a:pt x="3329" y="1139"/>
                  <a:pt x="3314" y="1140"/>
                  <a:pt x="3311" y="1139"/>
                </a:cubicBezTo>
                <a:cubicBezTo>
                  <a:pt x="3305" y="1137"/>
                  <a:pt x="3305" y="1137"/>
                  <a:pt x="3311" y="1135"/>
                </a:cubicBezTo>
                <a:cubicBezTo>
                  <a:pt x="3314" y="1133"/>
                  <a:pt x="3318" y="1130"/>
                  <a:pt x="3320" y="1128"/>
                </a:cubicBezTo>
                <a:cubicBezTo>
                  <a:pt x="3322" y="1124"/>
                  <a:pt x="3321" y="1123"/>
                  <a:pt x="3315" y="1124"/>
                </a:cubicBezTo>
                <a:cubicBezTo>
                  <a:pt x="3311" y="1124"/>
                  <a:pt x="3309" y="1126"/>
                  <a:pt x="3309" y="1128"/>
                </a:cubicBezTo>
                <a:cubicBezTo>
                  <a:pt x="3310" y="1131"/>
                  <a:pt x="3306" y="1132"/>
                  <a:pt x="3294" y="1132"/>
                </a:cubicBezTo>
                <a:cubicBezTo>
                  <a:pt x="3279" y="1133"/>
                  <a:pt x="3278" y="1133"/>
                  <a:pt x="3283" y="1136"/>
                </a:cubicBezTo>
                <a:cubicBezTo>
                  <a:pt x="3289" y="1140"/>
                  <a:pt x="3289" y="1140"/>
                  <a:pt x="3282" y="1141"/>
                </a:cubicBezTo>
                <a:cubicBezTo>
                  <a:pt x="3278" y="1141"/>
                  <a:pt x="3274" y="1141"/>
                  <a:pt x="3273" y="1139"/>
                </a:cubicBezTo>
                <a:cubicBezTo>
                  <a:pt x="3271" y="1138"/>
                  <a:pt x="3267" y="1137"/>
                  <a:pt x="3263" y="1137"/>
                </a:cubicBezTo>
                <a:cubicBezTo>
                  <a:pt x="3258" y="1138"/>
                  <a:pt x="3254" y="1137"/>
                  <a:pt x="3254" y="1135"/>
                </a:cubicBezTo>
                <a:cubicBezTo>
                  <a:pt x="3254" y="1132"/>
                  <a:pt x="3258" y="1130"/>
                  <a:pt x="3271" y="1127"/>
                </a:cubicBezTo>
                <a:cubicBezTo>
                  <a:pt x="3285" y="1125"/>
                  <a:pt x="3287" y="1118"/>
                  <a:pt x="3274" y="1120"/>
                </a:cubicBezTo>
                <a:cubicBezTo>
                  <a:pt x="3268" y="1120"/>
                  <a:pt x="3264" y="1122"/>
                  <a:pt x="3264" y="1123"/>
                </a:cubicBezTo>
                <a:cubicBezTo>
                  <a:pt x="3264" y="1125"/>
                  <a:pt x="3263" y="1126"/>
                  <a:pt x="3260" y="1126"/>
                </a:cubicBezTo>
                <a:cubicBezTo>
                  <a:pt x="3258" y="1127"/>
                  <a:pt x="3256" y="1126"/>
                  <a:pt x="3256" y="1124"/>
                </a:cubicBezTo>
                <a:cubicBezTo>
                  <a:pt x="3256" y="1122"/>
                  <a:pt x="3251" y="1122"/>
                  <a:pt x="3243" y="1124"/>
                </a:cubicBezTo>
                <a:cubicBezTo>
                  <a:pt x="3234" y="1126"/>
                  <a:pt x="3231" y="1126"/>
                  <a:pt x="3234" y="1124"/>
                </a:cubicBezTo>
                <a:cubicBezTo>
                  <a:pt x="3237" y="1121"/>
                  <a:pt x="3237" y="1120"/>
                  <a:pt x="3234" y="1121"/>
                </a:cubicBezTo>
                <a:cubicBezTo>
                  <a:pt x="3231" y="1121"/>
                  <a:pt x="3228" y="1122"/>
                  <a:pt x="3227" y="1124"/>
                </a:cubicBezTo>
                <a:cubicBezTo>
                  <a:pt x="3225" y="1127"/>
                  <a:pt x="3222" y="1127"/>
                  <a:pt x="3218" y="1125"/>
                </a:cubicBezTo>
                <a:cubicBezTo>
                  <a:pt x="3214" y="1123"/>
                  <a:pt x="3210" y="1123"/>
                  <a:pt x="3208" y="1124"/>
                </a:cubicBezTo>
                <a:cubicBezTo>
                  <a:pt x="3203" y="1126"/>
                  <a:pt x="3193" y="1123"/>
                  <a:pt x="3192" y="1118"/>
                </a:cubicBezTo>
                <a:cubicBezTo>
                  <a:pt x="3192" y="1117"/>
                  <a:pt x="3194" y="1116"/>
                  <a:pt x="3197" y="1117"/>
                </a:cubicBezTo>
                <a:cubicBezTo>
                  <a:pt x="3199" y="1117"/>
                  <a:pt x="3203" y="1116"/>
                  <a:pt x="3205" y="1113"/>
                </a:cubicBezTo>
                <a:cubicBezTo>
                  <a:pt x="3209" y="1109"/>
                  <a:pt x="3220" y="1107"/>
                  <a:pt x="3267" y="1103"/>
                </a:cubicBezTo>
                <a:cubicBezTo>
                  <a:pt x="3294" y="1100"/>
                  <a:pt x="3333" y="1103"/>
                  <a:pt x="3321" y="1106"/>
                </a:cubicBezTo>
                <a:cubicBezTo>
                  <a:pt x="3317" y="1107"/>
                  <a:pt x="3316" y="1109"/>
                  <a:pt x="3317" y="1111"/>
                </a:cubicBezTo>
                <a:cubicBezTo>
                  <a:pt x="3318" y="1112"/>
                  <a:pt x="3317" y="1113"/>
                  <a:pt x="3314" y="1112"/>
                </a:cubicBezTo>
                <a:cubicBezTo>
                  <a:pt x="3312" y="1111"/>
                  <a:pt x="3305" y="1111"/>
                  <a:pt x="3299" y="1111"/>
                </a:cubicBezTo>
                <a:cubicBezTo>
                  <a:pt x="3291" y="1112"/>
                  <a:pt x="3290" y="1112"/>
                  <a:pt x="3295" y="1109"/>
                </a:cubicBezTo>
                <a:cubicBezTo>
                  <a:pt x="3298" y="1107"/>
                  <a:pt x="3295" y="1107"/>
                  <a:pt x="3284" y="1109"/>
                </a:cubicBezTo>
                <a:cubicBezTo>
                  <a:pt x="3275" y="1110"/>
                  <a:pt x="3269" y="1111"/>
                  <a:pt x="3269" y="1109"/>
                </a:cubicBezTo>
                <a:cubicBezTo>
                  <a:pt x="3270" y="1108"/>
                  <a:pt x="3256" y="1108"/>
                  <a:pt x="3239" y="1110"/>
                </a:cubicBezTo>
                <a:cubicBezTo>
                  <a:pt x="3221" y="1112"/>
                  <a:pt x="3210" y="1113"/>
                  <a:pt x="3214" y="1113"/>
                </a:cubicBezTo>
                <a:cubicBezTo>
                  <a:pt x="3230" y="1114"/>
                  <a:pt x="3245" y="1118"/>
                  <a:pt x="3241" y="1120"/>
                </a:cubicBezTo>
                <a:cubicBezTo>
                  <a:pt x="3239" y="1122"/>
                  <a:pt x="3239" y="1123"/>
                  <a:pt x="3243" y="1122"/>
                </a:cubicBezTo>
                <a:cubicBezTo>
                  <a:pt x="3246" y="1122"/>
                  <a:pt x="3248" y="1121"/>
                  <a:pt x="3247" y="1119"/>
                </a:cubicBezTo>
                <a:cubicBezTo>
                  <a:pt x="3247" y="1116"/>
                  <a:pt x="3279" y="1113"/>
                  <a:pt x="3282" y="1116"/>
                </a:cubicBezTo>
                <a:cubicBezTo>
                  <a:pt x="3283" y="1117"/>
                  <a:pt x="3286" y="1118"/>
                  <a:pt x="3289" y="1118"/>
                </a:cubicBezTo>
                <a:cubicBezTo>
                  <a:pt x="3295" y="1118"/>
                  <a:pt x="3295" y="1118"/>
                  <a:pt x="3290" y="1120"/>
                </a:cubicBezTo>
                <a:cubicBezTo>
                  <a:pt x="3288" y="1122"/>
                  <a:pt x="3299" y="1122"/>
                  <a:pt x="3316" y="1120"/>
                </a:cubicBezTo>
                <a:cubicBezTo>
                  <a:pt x="3333" y="1118"/>
                  <a:pt x="3344" y="1117"/>
                  <a:pt x="3340" y="1116"/>
                </a:cubicBezTo>
                <a:cubicBezTo>
                  <a:pt x="3334" y="1115"/>
                  <a:pt x="3335" y="1114"/>
                  <a:pt x="3344" y="1112"/>
                </a:cubicBezTo>
                <a:cubicBezTo>
                  <a:pt x="3355" y="1110"/>
                  <a:pt x="3355" y="1110"/>
                  <a:pt x="3341" y="1111"/>
                </a:cubicBezTo>
                <a:cubicBezTo>
                  <a:pt x="3332" y="1111"/>
                  <a:pt x="3329" y="1111"/>
                  <a:pt x="3331" y="1109"/>
                </a:cubicBezTo>
                <a:cubicBezTo>
                  <a:pt x="3333" y="1107"/>
                  <a:pt x="3339" y="1106"/>
                  <a:pt x="3345" y="1106"/>
                </a:cubicBezTo>
                <a:cubicBezTo>
                  <a:pt x="3354" y="1106"/>
                  <a:pt x="3354" y="1106"/>
                  <a:pt x="3348" y="1104"/>
                </a:cubicBezTo>
                <a:cubicBezTo>
                  <a:pt x="3344" y="1103"/>
                  <a:pt x="3337" y="1102"/>
                  <a:pt x="3333" y="1101"/>
                </a:cubicBezTo>
                <a:cubicBezTo>
                  <a:pt x="3328" y="1101"/>
                  <a:pt x="3320" y="1100"/>
                  <a:pt x="3314" y="1098"/>
                </a:cubicBezTo>
                <a:cubicBezTo>
                  <a:pt x="3304" y="1094"/>
                  <a:pt x="3304" y="1094"/>
                  <a:pt x="3304" y="1094"/>
                </a:cubicBezTo>
                <a:cubicBezTo>
                  <a:pt x="3318" y="1093"/>
                  <a:pt x="3318" y="1093"/>
                  <a:pt x="3318" y="1093"/>
                </a:cubicBezTo>
                <a:cubicBezTo>
                  <a:pt x="3328" y="1092"/>
                  <a:pt x="3330" y="1091"/>
                  <a:pt x="3327" y="1089"/>
                </a:cubicBezTo>
                <a:cubicBezTo>
                  <a:pt x="3325" y="1086"/>
                  <a:pt x="3316" y="1086"/>
                  <a:pt x="3299" y="1088"/>
                </a:cubicBezTo>
                <a:cubicBezTo>
                  <a:pt x="3278" y="1091"/>
                  <a:pt x="3275" y="1091"/>
                  <a:pt x="3282" y="1088"/>
                </a:cubicBezTo>
                <a:cubicBezTo>
                  <a:pt x="3286" y="1086"/>
                  <a:pt x="3291" y="1083"/>
                  <a:pt x="3293" y="1082"/>
                </a:cubicBezTo>
                <a:cubicBezTo>
                  <a:pt x="3296" y="1081"/>
                  <a:pt x="3310" y="1079"/>
                  <a:pt x="3325" y="1078"/>
                </a:cubicBezTo>
                <a:cubicBezTo>
                  <a:pt x="3348" y="1077"/>
                  <a:pt x="3353" y="1075"/>
                  <a:pt x="3354" y="1072"/>
                </a:cubicBezTo>
                <a:cubicBezTo>
                  <a:pt x="3355" y="1068"/>
                  <a:pt x="3353" y="1068"/>
                  <a:pt x="3337" y="1071"/>
                </a:cubicBezTo>
                <a:cubicBezTo>
                  <a:pt x="3326" y="1073"/>
                  <a:pt x="3319" y="1073"/>
                  <a:pt x="3318" y="1071"/>
                </a:cubicBezTo>
                <a:cubicBezTo>
                  <a:pt x="3316" y="1070"/>
                  <a:pt x="3310" y="1070"/>
                  <a:pt x="3301" y="1071"/>
                </a:cubicBezTo>
                <a:cubicBezTo>
                  <a:pt x="3294" y="1073"/>
                  <a:pt x="3288" y="1075"/>
                  <a:pt x="3289" y="1076"/>
                </a:cubicBezTo>
                <a:cubicBezTo>
                  <a:pt x="3290" y="1077"/>
                  <a:pt x="3282" y="1080"/>
                  <a:pt x="3271" y="1082"/>
                </a:cubicBezTo>
                <a:cubicBezTo>
                  <a:pt x="3261" y="1084"/>
                  <a:pt x="3250" y="1087"/>
                  <a:pt x="3247" y="1089"/>
                </a:cubicBezTo>
                <a:cubicBezTo>
                  <a:pt x="3244" y="1091"/>
                  <a:pt x="3242" y="1091"/>
                  <a:pt x="3242" y="1089"/>
                </a:cubicBezTo>
                <a:cubicBezTo>
                  <a:pt x="3242" y="1088"/>
                  <a:pt x="3239" y="1086"/>
                  <a:pt x="3235" y="1086"/>
                </a:cubicBezTo>
                <a:cubicBezTo>
                  <a:pt x="3223" y="1086"/>
                  <a:pt x="3225" y="1081"/>
                  <a:pt x="3238" y="1079"/>
                </a:cubicBezTo>
                <a:cubicBezTo>
                  <a:pt x="3244" y="1078"/>
                  <a:pt x="3249" y="1075"/>
                  <a:pt x="3249" y="1074"/>
                </a:cubicBezTo>
                <a:cubicBezTo>
                  <a:pt x="3249" y="1073"/>
                  <a:pt x="3253" y="1071"/>
                  <a:pt x="3258" y="1071"/>
                </a:cubicBezTo>
                <a:cubicBezTo>
                  <a:pt x="3263" y="1070"/>
                  <a:pt x="3272" y="1067"/>
                  <a:pt x="3277" y="1065"/>
                </a:cubicBezTo>
                <a:cubicBezTo>
                  <a:pt x="3297" y="1054"/>
                  <a:pt x="3363" y="1037"/>
                  <a:pt x="3360" y="1044"/>
                </a:cubicBezTo>
                <a:cubicBezTo>
                  <a:pt x="3359" y="1046"/>
                  <a:pt x="3354" y="1047"/>
                  <a:pt x="3348" y="1047"/>
                </a:cubicBezTo>
                <a:cubicBezTo>
                  <a:pt x="3343" y="1047"/>
                  <a:pt x="3341" y="1047"/>
                  <a:pt x="3343" y="1048"/>
                </a:cubicBezTo>
                <a:cubicBezTo>
                  <a:pt x="3346" y="1048"/>
                  <a:pt x="3348" y="1049"/>
                  <a:pt x="3347" y="1051"/>
                </a:cubicBezTo>
                <a:cubicBezTo>
                  <a:pt x="3345" y="1055"/>
                  <a:pt x="3368" y="1048"/>
                  <a:pt x="3372" y="1044"/>
                </a:cubicBezTo>
                <a:cubicBezTo>
                  <a:pt x="3375" y="1040"/>
                  <a:pt x="3380" y="1039"/>
                  <a:pt x="3396" y="1039"/>
                </a:cubicBezTo>
                <a:cubicBezTo>
                  <a:pt x="3412" y="1038"/>
                  <a:pt x="3415" y="1038"/>
                  <a:pt x="3407" y="1037"/>
                </a:cubicBezTo>
                <a:cubicBezTo>
                  <a:pt x="3402" y="1036"/>
                  <a:pt x="3389" y="1036"/>
                  <a:pt x="3379" y="1036"/>
                </a:cubicBezTo>
                <a:cubicBezTo>
                  <a:pt x="3368" y="1037"/>
                  <a:pt x="3362" y="1037"/>
                  <a:pt x="3364" y="1035"/>
                </a:cubicBezTo>
                <a:cubicBezTo>
                  <a:pt x="3366" y="1033"/>
                  <a:pt x="3365" y="1033"/>
                  <a:pt x="3360" y="1033"/>
                </a:cubicBezTo>
                <a:cubicBezTo>
                  <a:pt x="3355" y="1033"/>
                  <a:pt x="3353" y="1032"/>
                  <a:pt x="3354" y="1029"/>
                </a:cubicBezTo>
                <a:cubicBezTo>
                  <a:pt x="3354" y="1027"/>
                  <a:pt x="3357" y="1025"/>
                  <a:pt x="3359" y="1024"/>
                </a:cubicBezTo>
                <a:cubicBezTo>
                  <a:pt x="3362" y="1023"/>
                  <a:pt x="3360" y="1023"/>
                  <a:pt x="3356" y="1024"/>
                </a:cubicBezTo>
                <a:cubicBezTo>
                  <a:pt x="3352" y="1025"/>
                  <a:pt x="3345" y="1024"/>
                  <a:pt x="3340" y="1023"/>
                </a:cubicBezTo>
                <a:cubicBezTo>
                  <a:pt x="3331" y="1021"/>
                  <a:pt x="3326" y="1024"/>
                  <a:pt x="3333" y="1027"/>
                </a:cubicBezTo>
                <a:cubicBezTo>
                  <a:pt x="3335" y="1029"/>
                  <a:pt x="3330" y="1030"/>
                  <a:pt x="3318" y="1031"/>
                </a:cubicBezTo>
                <a:cubicBezTo>
                  <a:pt x="3299" y="1033"/>
                  <a:pt x="3299" y="1033"/>
                  <a:pt x="3306" y="1028"/>
                </a:cubicBezTo>
                <a:cubicBezTo>
                  <a:pt x="3314" y="1024"/>
                  <a:pt x="3314" y="1024"/>
                  <a:pt x="3314" y="1024"/>
                </a:cubicBezTo>
                <a:cubicBezTo>
                  <a:pt x="3306" y="1024"/>
                  <a:pt x="3306" y="1024"/>
                  <a:pt x="3306" y="1024"/>
                </a:cubicBezTo>
                <a:cubicBezTo>
                  <a:pt x="3302" y="1024"/>
                  <a:pt x="3296" y="1024"/>
                  <a:pt x="3294" y="1022"/>
                </a:cubicBezTo>
                <a:cubicBezTo>
                  <a:pt x="3290" y="1020"/>
                  <a:pt x="3298" y="1019"/>
                  <a:pt x="3321" y="1018"/>
                </a:cubicBezTo>
                <a:cubicBezTo>
                  <a:pt x="3348" y="1017"/>
                  <a:pt x="3354" y="1016"/>
                  <a:pt x="3357" y="1012"/>
                </a:cubicBezTo>
                <a:cubicBezTo>
                  <a:pt x="3361" y="1008"/>
                  <a:pt x="3363" y="1007"/>
                  <a:pt x="3372" y="1009"/>
                </a:cubicBezTo>
                <a:cubicBezTo>
                  <a:pt x="3380" y="1011"/>
                  <a:pt x="3385" y="1011"/>
                  <a:pt x="3393" y="1008"/>
                </a:cubicBezTo>
                <a:cubicBezTo>
                  <a:pt x="3399" y="1005"/>
                  <a:pt x="3401" y="1004"/>
                  <a:pt x="3396" y="1005"/>
                </a:cubicBezTo>
                <a:cubicBezTo>
                  <a:pt x="3383" y="1007"/>
                  <a:pt x="3351" y="1005"/>
                  <a:pt x="3356" y="1003"/>
                </a:cubicBezTo>
                <a:cubicBezTo>
                  <a:pt x="3358" y="1001"/>
                  <a:pt x="3360" y="1000"/>
                  <a:pt x="3360" y="999"/>
                </a:cubicBezTo>
                <a:cubicBezTo>
                  <a:pt x="3357" y="995"/>
                  <a:pt x="3373" y="984"/>
                  <a:pt x="3384" y="983"/>
                </a:cubicBezTo>
                <a:cubicBezTo>
                  <a:pt x="3401" y="981"/>
                  <a:pt x="3410" y="975"/>
                  <a:pt x="3393" y="977"/>
                </a:cubicBezTo>
                <a:cubicBezTo>
                  <a:pt x="3386" y="977"/>
                  <a:pt x="3380" y="977"/>
                  <a:pt x="3381" y="975"/>
                </a:cubicBezTo>
                <a:cubicBezTo>
                  <a:pt x="3382" y="973"/>
                  <a:pt x="3430" y="964"/>
                  <a:pt x="3450" y="963"/>
                </a:cubicBezTo>
                <a:cubicBezTo>
                  <a:pt x="3470" y="961"/>
                  <a:pt x="3461" y="959"/>
                  <a:pt x="3434" y="959"/>
                </a:cubicBezTo>
                <a:cubicBezTo>
                  <a:pt x="3419" y="959"/>
                  <a:pt x="3407" y="958"/>
                  <a:pt x="3406" y="957"/>
                </a:cubicBezTo>
                <a:cubicBezTo>
                  <a:pt x="3403" y="954"/>
                  <a:pt x="3408" y="952"/>
                  <a:pt x="3425" y="949"/>
                </a:cubicBezTo>
                <a:cubicBezTo>
                  <a:pt x="3435" y="947"/>
                  <a:pt x="3443" y="945"/>
                  <a:pt x="3443" y="944"/>
                </a:cubicBezTo>
                <a:cubicBezTo>
                  <a:pt x="3443" y="943"/>
                  <a:pt x="3446" y="940"/>
                  <a:pt x="3450" y="938"/>
                </a:cubicBezTo>
                <a:cubicBezTo>
                  <a:pt x="3454" y="936"/>
                  <a:pt x="3461" y="931"/>
                  <a:pt x="3466" y="927"/>
                </a:cubicBezTo>
                <a:cubicBezTo>
                  <a:pt x="3478" y="918"/>
                  <a:pt x="3507" y="915"/>
                  <a:pt x="3562" y="919"/>
                </a:cubicBezTo>
                <a:cubicBezTo>
                  <a:pt x="3595" y="922"/>
                  <a:pt x="3606" y="922"/>
                  <a:pt x="3618" y="918"/>
                </a:cubicBezTo>
                <a:cubicBezTo>
                  <a:pt x="3627" y="916"/>
                  <a:pt x="3634" y="914"/>
                  <a:pt x="3634" y="914"/>
                </a:cubicBezTo>
                <a:cubicBezTo>
                  <a:pt x="3635" y="912"/>
                  <a:pt x="3573" y="912"/>
                  <a:pt x="3553" y="913"/>
                </a:cubicBezTo>
                <a:cubicBezTo>
                  <a:pt x="3530" y="914"/>
                  <a:pt x="3525" y="910"/>
                  <a:pt x="3544" y="904"/>
                </a:cubicBezTo>
                <a:cubicBezTo>
                  <a:pt x="3558" y="900"/>
                  <a:pt x="3558" y="900"/>
                  <a:pt x="3558" y="900"/>
                </a:cubicBezTo>
                <a:cubicBezTo>
                  <a:pt x="3545" y="902"/>
                  <a:pt x="3545" y="902"/>
                  <a:pt x="3545" y="902"/>
                </a:cubicBezTo>
                <a:cubicBezTo>
                  <a:pt x="3529" y="904"/>
                  <a:pt x="3522" y="903"/>
                  <a:pt x="3527" y="899"/>
                </a:cubicBezTo>
                <a:cubicBezTo>
                  <a:pt x="3529" y="897"/>
                  <a:pt x="3526" y="897"/>
                  <a:pt x="3518" y="898"/>
                </a:cubicBezTo>
                <a:cubicBezTo>
                  <a:pt x="3493" y="900"/>
                  <a:pt x="3491" y="900"/>
                  <a:pt x="3491" y="894"/>
                </a:cubicBezTo>
                <a:cubicBezTo>
                  <a:pt x="3490" y="891"/>
                  <a:pt x="3491" y="889"/>
                  <a:pt x="3492" y="889"/>
                </a:cubicBezTo>
                <a:cubicBezTo>
                  <a:pt x="3502" y="890"/>
                  <a:pt x="3508" y="887"/>
                  <a:pt x="3508" y="882"/>
                </a:cubicBezTo>
                <a:cubicBezTo>
                  <a:pt x="3508" y="877"/>
                  <a:pt x="3507" y="877"/>
                  <a:pt x="3503" y="880"/>
                </a:cubicBezTo>
                <a:cubicBezTo>
                  <a:pt x="3496" y="884"/>
                  <a:pt x="3464" y="885"/>
                  <a:pt x="3463" y="881"/>
                </a:cubicBezTo>
                <a:cubicBezTo>
                  <a:pt x="3462" y="879"/>
                  <a:pt x="3453" y="879"/>
                  <a:pt x="3437" y="882"/>
                </a:cubicBezTo>
                <a:cubicBezTo>
                  <a:pt x="3423" y="884"/>
                  <a:pt x="3413" y="884"/>
                  <a:pt x="3411" y="882"/>
                </a:cubicBezTo>
                <a:cubicBezTo>
                  <a:pt x="3410" y="881"/>
                  <a:pt x="3412" y="880"/>
                  <a:pt x="3415" y="879"/>
                </a:cubicBezTo>
                <a:cubicBezTo>
                  <a:pt x="3419" y="879"/>
                  <a:pt x="3420" y="878"/>
                  <a:pt x="3419" y="876"/>
                </a:cubicBezTo>
                <a:cubicBezTo>
                  <a:pt x="3416" y="872"/>
                  <a:pt x="3445" y="871"/>
                  <a:pt x="3459" y="874"/>
                </a:cubicBezTo>
                <a:cubicBezTo>
                  <a:pt x="3469" y="876"/>
                  <a:pt x="3479" y="874"/>
                  <a:pt x="3476" y="870"/>
                </a:cubicBezTo>
                <a:cubicBezTo>
                  <a:pt x="3475" y="869"/>
                  <a:pt x="3477" y="868"/>
                  <a:pt x="3480" y="868"/>
                </a:cubicBezTo>
                <a:cubicBezTo>
                  <a:pt x="3483" y="867"/>
                  <a:pt x="3486" y="868"/>
                  <a:pt x="3487" y="869"/>
                </a:cubicBezTo>
                <a:cubicBezTo>
                  <a:pt x="3490" y="874"/>
                  <a:pt x="3530" y="875"/>
                  <a:pt x="3535" y="871"/>
                </a:cubicBezTo>
                <a:cubicBezTo>
                  <a:pt x="3537" y="869"/>
                  <a:pt x="3531" y="868"/>
                  <a:pt x="3520" y="868"/>
                </a:cubicBezTo>
                <a:cubicBezTo>
                  <a:pt x="3494" y="868"/>
                  <a:pt x="3485" y="867"/>
                  <a:pt x="3487" y="864"/>
                </a:cubicBezTo>
                <a:cubicBezTo>
                  <a:pt x="3487" y="863"/>
                  <a:pt x="3486" y="861"/>
                  <a:pt x="3483" y="860"/>
                </a:cubicBezTo>
                <a:cubicBezTo>
                  <a:pt x="3480" y="860"/>
                  <a:pt x="3478" y="861"/>
                  <a:pt x="3477" y="862"/>
                </a:cubicBezTo>
                <a:cubicBezTo>
                  <a:pt x="3476" y="864"/>
                  <a:pt x="3472" y="866"/>
                  <a:pt x="3469" y="865"/>
                </a:cubicBezTo>
                <a:cubicBezTo>
                  <a:pt x="3465" y="865"/>
                  <a:pt x="3460" y="866"/>
                  <a:pt x="3458" y="868"/>
                </a:cubicBezTo>
                <a:cubicBezTo>
                  <a:pt x="3456" y="870"/>
                  <a:pt x="3454" y="869"/>
                  <a:pt x="3452" y="867"/>
                </a:cubicBezTo>
                <a:cubicBezTo>
                  <a:pt x="3451" y="865"/>
                  <a:pt x="3450" y="863"/>
                  <a:pt x="3450" y="863"/>
                </a:cubicBezTo>
                <a:cubicBezTo>
                  <a:pt x="3451" y="862"/>
                  <a:pt x="3486" y="855"/>
                  <a:pt x="3496" y="854"/>
                </a:cubicBezTo>
                <a:cubicBezTo>
                  <a:pt x="3502" y="853"/>
                  <a:pt x="3506" y="851"/>
                  <a:pt x="3507" y="849"/>
                </a:cubicBezTo>
                <a:cubicBezTo>
                  <a:pt x="3508" y="845"/>
                  <a:pt x="3504" y="845"/>
                  <a:pt x="3484" y="849"/>
                </a:cubicBezTo>
                <a:cubicBezTo>
                  <a:pt x="3469" y="851"/>
                  <a:pt x="3459" y="851"/>
                  <a:pt x="3459" y="850"/>
                </a:cubicBezTo>
                <a:cubicBezTo>
                  <a:pt x="3459" y="848"/>
                  <a:pt x="3460" y="847"/>
                  <a:pt x="3462" y="847"/>
                </a:cubicBezTo>
                <a:cubicBezTo>
                  <a:pt x="3467" y="846"/>
                  <a:pt x="3451" y="837"/>
                  <a:pt x="3445" y="837"/>
                </a:cubicBezTo>
                <a:cubicBezTo>
                  <a:pt x="3440" y="837"/>
                  <a:pt x="3455" y="827"/>
                  <a:pt x="3463" y="826"/>
                </a:cubicBezTo>
                <a:cubicBezTo>
                  <a:pt x="3465" y="825"/>
                  <a:pt x="3473" y="821"/>
                  <a:pt x="3481" y="816"/>
                </a:cubicBezTo>
                <a:cubicBezTo>
                  <a:pt x="3489" y="812"/>
                  <a:pt x="3499" y="807"/>
                  <a:pt x="3504" y="806"/>
                </a:cubicBezTo>
                <a:cubicBezTo>
                  <a:pt x="3508" y="804"/>
                  <a:pt x="3514" y="802"/>
                  <a:pt x="3515" y="801"/>
                </a:cubicBezTo>
                <a:cubicBezTo>
                  <a:pt x="3517" y="800"/>
                  <a:pt x="3518" y="801"/>
                  <a:pt x="3518" y="802"/>
                </a:cubicBezTo>
                <a:cubicBezTo>
                  <a:pt x="3518" y="806"/>
                  <a:pt x="3549" y="800"/>
                  <a:pt x="3550" y="796"/>
                </a:cubicBezTo>
                <a:cubicBezTo>
                  <a:pt x="3550" y="795"/>
                  <a:pt x="3552" y="794"/>
                  <a:pt x="3553" y="793"/>
                </a:cubicBezTo>
                <a:cubicBezTo>
                  <a:pt x="3555" y="793"/>
                  <a:pt x="3555" y="794"/>
                  <a:pt x="3555" y="796"/>
                </a:cubicBezTo>
                <a:cubicBezTo>
                  <a:pt x="3554" y="798"/>
                  <a:pt x="3554" y="799"/>
                  <a:pt x="3556" y="799"/>
                </a:cubicBezTo>
                <a:cubicBezTo>
                  <a:pt x="3557" y="799"/>
                  <a:pt x="3559" y="797"/>
                  <a:pt x="3560" y="794"/>
                </a:cubicBezTo>
                <a:cubicBezTo>
                  <a:pt x="3560" y="792"/>
                  <a:pt x="3559" y="790"/>
                  <a:pt x="3557" y="790"/>
                </a:cubicBezTo>
                <a:cubicBezTo>
                  <a:pt x="3554" y="791"/>
                  <a:pt x="3553" y="789"/>
                  <a:pt x="3554" y="788"/>
                </a:cubicBezTo>
                <a:cubicBezTo>
                  <a:pt x="3555" y="786"/>
                  <a:pt x="3559" y="784"/>
                  <a:pt x="3563" y="784"/>
                </a:cubicBezTo>
                <a:cubicBezTo>
                  <a:pt x="3568" y="784"/>
                  <a:pt x="3569" y="783"/>
                  <a:pt x="3566" y="781"/>
                </a:cubicBezTo>
                <a:cubicBezTo>
                  <a:pt x="3561" y="779"/>
                  <a:pt x="3554" y="781"/>
                  <a:pt x="3542" y="788"/>
                </a:cubicBezTo>
                <a:cubicBezTo>
                  <a:pt x="3537" y="791"/>
                  <a:pt x="3527" y="794"/>
                  <a:pt x="3521" y="795"/>
                </a:cubicBezTo>
                <a:cubicBezTo>
                  <a:pt x="3514" y="797"/>
                  <a:pt x="3503" y="799"/>
                  <a:pt x="3496" y="800"/>
                </a:cubicBezTo>
                <a:cubicBezTo>
                  <a:pt x="3488" y="803"/>
                  <a:pt x="3484" y="802"/>
                  <a:pt x="3482" y="800"/>
                </a:cubicBezTo>
                <a:cubicBezTo>
                  <a:pt x="3480" y="797"/>
                  <a:pt x="3479" y="797"/>
                  <a:pt x="3476" y="800"/>
                </a:cubicBezTo>
                <a:cubicBezTo>
                  <a:pt x="3475" y="802"/>
                  <a:pt x="3468" y="804"/>
                  <a:pt x="3462" y="805"/>
                </a:cubicBezTo>
                <a:cubicBezTo>
                  <a:pt x="3451" y="807"/>
                  <a:pt x="3451" y="807"/>
                  <a:pt x="3451" y="807"/>
                </a:cubicBezTo>
                <a:cubicBezTo>
                  <a:pt x="3461" y="807"/>
                  <a:pt x="3461" y="807"/>
                  <a:pt x="3461" y="807"/>
                </a:cubicBezTo>
                <a:cubicBezTo>
                  <a:pt x="3473" y="807"/>
                  <a:pt x="3474" y="808"/>
                  <a:pt x="3468" y="816"/>
                </a:cubicBezTo>
                <a:cubicBezTo>
                  <a:pt x="3464" y="822"/>
                  <a:pt x="3457" y="824"/>
                  <a:pt x="3456" y="819"/>
                </a:cubicBezTo>
                <a:cubicBezTo>
                  <a:pt x="3456" y="817"/>
                  <a:pt x="3454" y="818"/>
                  <a:pt x="3450" y="821"/>
                </a:cubicBezTo>
                <a:cubicBezTo>
                  <a:pt x="3443" y="826"/>
                  <a:pt x="3428" y="830"/>
                  <a:pt x="3418" y="829"/>
                </a:cubicBezTo>
                <a:cubicBezTo>
                  <a:pt x="3411" y="829"/>
                  <a:pt x="3411" y="828"/>
                  <a:pt x="3415" y="824"/>
                </a:cubicBezTo>
                <a:cubicBezTo>
                  <a:pt x="3419" y="821"/>
                  <a:pt x="3418" y="820"/>
                  <a:pt x="3407" y="823"/>
                </a:cubicBezTo>
                <a:cubicBezTo>
                  <a:pt x="3395" y="825"/>
                  <a:pt x="3395" y="825"/>
                  <a:pt x="3395" y="825"/>
                </a:cubicBezTo>
                <a:cubicBezTo>
                  <a:pt x="3408" y="817"/>
                  <a:pt x="3408" y="817"/>
                  <a:pt x="3408" y="817"/>
                </a:cubicBezTo>
                <a:cubicBezTo>
                  <a:pt x="3419" y="810"/>
                  <a:pt x="3423" y="809"/>
                  <a:pt x="3434" y="809"/>
                </a:cubicBezTo>
                <a:cubicBezTo>
                  <a:pt x="3442" y="809"/>
                  <a:pt x="3449" y="808"/>
                  <a:pt x="3451" y="806"/>
                </a:cubicBezTo>
                <a:cubicBezTo>
                  <a:pt x="3452" y="805"/>
                  <a:pt x="3458" y="802"/>
                  <a:pt x="3462" y="801"/>
                </a:cubicBezTo>
                <a:cubicBezTo>
                  <a:pt x="3479" y="795"/>
                  <a:pt x="3471" y="793"/>
                  <a:pt x="3450" y="796"/>
                </a:cubicBezTo>
                <a:cubicBezTo>
                  <a:pt x="3434" y="799"/>
                  <a:pt x="3430" y="799"/>
                  <a:pt x="3432" y="797"/>
                </a:cubicBezTo>
                <a:cubicBezTo>
                  <a:pt x="3436" y="794"/>
                  <a:pt x="3435" y="793"/>
                  <a:pt x="3431" y="794"/>
                </a:cubicBezTo>
                <a:cubicBezTo>
                  <a:pt x="3428" y="794"/>
                  <a:pt x="3424" y="796"/>
                  <a:pt x="3422" y="798"/>
                </a:cubicBezTo>
                <a:cubicBezTo>
                  <a:pt x="3421" y="799"/>
                  <a:pt x="3417" y="801"/>
                  <a:pt x="3415" y="800"/>
                </a:cubicBezTo>
                <a:cubicBezTo>
                  <a:pt x="3410" y="800"/>
                  <a:pt x="3411" y="799"/>
                  <a:pt x="3417" y="796"/>
                </a:cubicBezTo>
                <a:cubicBezTo>
                  <a:pt x="3421" y="793"/>
                  <a:pt x="3424" y="790"/>
                  <a:pt x="3423" y="787"/>
                </a:cubicBezTo>
                <a:cubicBezTo>
                  <a:pt x="3423" y="785"/>
                  <a:pt x="3425" y="783"/>
                  <a:pt x="3429" y="783"/>
                </a:cubicBezTo>
                <a:cubicBezTo>
                  <a:pt x="3432" y="782"/>
                  <a:pt x="3439" y="780"/>
                  <a:pt x="3443" y="777"/>
                </a:cubicBezTo>
                <a:cubicBezTo>
                  <a:pt x="3451" y="773"/>
                  <a:pt x="3451" y="773"/>
                  <a:pt x="3451" y="773"/>
                </a:cubicBezTo>
                <a:cubicBezTo>
                  <a:pt x="3441" y="775"/>
                  <a:pt x="3441" y="775"/>
                  <a:pt x="3441" y="775"/>
                </a:cubicBezTo>
                <a:cubicBezTo>
                  <a:pt x="3433" y="777"/>
                  <a:pt x="3433" y="777"/>
                  <a:pt x="3438" y="773"/>
                </a:cubicBezTo>
                <a:cubicBezTo>
                  <a:pt x="3443" y="771"/>
                  <a:pt x="3444" y="769"/>
                  <a:pt x="3441" y="768"/>
                </a:cubicBezTo>
                <a:cubicBezTo>
                  <a:pt x="3436" y="765"/>
                  <a:pt x="3469" y="759"/>
                  <a:pt x="3484" y="760"/>
                </a:cubicBezTo>
                <a:cubicBezTo>
                  <a:pt x="3491" y="760"/>
                  <a:pt x="3501" y="760"/>
                  <a:pt x="3507" y="760"/>
                </a:cubicBezTo>
                <a:cubicBezTo>
                  <a:pt x="3524" y="758"/>
                  <a:pt x="3571" y="748"/>
                  <a:pt x="3581" y="743"/>
                </a:cubicBezTo>
                <a:cubicBezTo>
                  <a:pt x="3591" y="739"/>
                  <a:pt x="3596" y="740"/>
                  <a:pt x="3590" y="745"/>
                </a:cubicBezTo>
                <a:cubicBezTo>
                  <a:pt x="3587" y="748"/>
                  <a:pt x="3587" y="748"/>
                  <a:pt x="3591" y="748"/>
                </a:cubicBezTo>
                <a:cubicBezTo>
                  <a:pt x="3593" y="748"/>
                  <a:pt x="3596" y="749"/>
                  <a:pt x="3596" y="750"/>
                </a:cubicBezTo>
                <a:cubicBezTo>
                  <a:pt x="3596" y="751"/>
                  <a:pt x="3600" y="750"/>
                  <a:pt x="3604" y="747"/>
                </a:cubicBezTo>
                <a:cubicBezTo>
                  <a:pt x="3611" y="743"/>
                  <a:pt x="3614" y="743"/>
                  <a:pt x="3634" y="745"/>
                </a:cubicBezTo>
                <a:cubicBezTo>
                  <a:pt x="3646" y="746"/>
                  <a:pt x="3659" y="747"/>
                  <a:pt x="3663" y="747"/>
                </a:cubicBezTo>
                <a:cubicBezTo>
                  <a:pt x="3671" y="746"/>
                  <a:pt x="3679" y="738"/>
                  <a:pt x="3673" y="736"/>
                </a:cubicBezTo>
                <a:cubicBezTo>
                  <a:pt x="3671" y="735"/>
                  <a:pt x="3674" y="735"/>
                  <a:pt x="3678" y="736"/>
                </a:cubicBezTo>
                <a:cubicBezTo>
                  <a:pt x="3683" y="737"/>
                  <a:pt x="3691" y="737"/>
                  <a:pt x="3697" y="737"/>
                </a:cubicBezTo>
                <a:cubicBezTo>
                  <a:pt x="3703" y="736"/>
                  <a:pt x="3714" y="736"/>
                  <a:pt x="3721" y="737"/>
                </a:cubicBezTo>
                <a:cubicBezTo>
                  <a:pt x="3732" y="737"/>
                  <a:pt x="3736" y="736"/>
                  <a:pt x="3751" y="726"/>
                </a:cubicBezTo>
                <a:cubicBezTo>
                  <a:pt x="3770" y="715"/>
                  <a:pt x="3770" y="715"/>
                  <a:pt x="3770" y="715"/>
                </a:cubicBezTo>
                <a:cubicBezTo>
                  <a:pt x="3748" y="718"/>
                  <a:pt x="3748" y="718"/>
                  <a:pt x="3748" y="718"/>
                </a:cubicBezTo>
                <a:cubicBezTo>
                  <a:pt x="3736" y="719"/>
                  <a:pt x="3715" y="723"/>
                  <a:pt x="3702" y="725"/>
                </a:cubicBezTo>
                <a:cubicBezTo>
                  <a:pt x="3683" y="728"/>
                  <a:pt x="3674" y="729"/>
                  <a:pt x="3662" y="726"/>
                </a:cubicBezTo>
                <a:cubicBezTo>
                  <a:pt x="3653" y="724"/>
                  <a:pt x="3641" y="724"/>
                  <a:pt x="3634" y="724"/>
                </a:cubicBezTo>
                <a:cubicBezTo>
                  <a:pt x="3627" y="725"/>
                  <a:pt x="3624" y="724"/>
                  <a:pt x="3625" y="723"/>
                </a:cubicBezTo>
                <a:cubicBezTo>
                  <a:pt x="3627" y="721"/>
                  <a:pt x="3622" y="721"/>
                  <a:pt x="3613" y="722"/>
                </a:cubicBezTo>
                <a:cubicBezTo>
                  <a:pt x="3604" y="723"/>
                  <a:pt x="3597" y="722"/>
                  <a:pt x="3596" y="720"/>
                </a:cubicBezTo>
                <a:cubicBezTo>
                  <a:pt x="3596" y="718"/>
                  <a:pt x="3591" y="718"/>
                  <a:pt x="3582" y="720"/>
                </a:cubicBezTo>
                <a:cubicBezTo>
                  <a:pt x="3575" y="721"/>
                  <a:pt x="3564" y="721"/>
                  <a:pt x="3557" y="720"/>
                </a:cubicBezTo>
                <a:cubicBezTo>
                  <a:pt x="3545" y="718"/>
                  <a:pt x="3545" y="718"/>
                  <a:pt x="3545" y="718"/>
                </a:cubicBezTo>
                <a:cubicBezTo>
                  <a:pt x="3553" y="715"/>
                  <a:pt x="3553" y="715"/>
                  <a:pt x="3553" y="715"/>
                </a:cubicBezTo>
                <a:cubicBezTo>
                  <a:pt x="3557" y="713"/>
                  <a:pt x="3552" y="713"/>
                  <a:pt x="3539" y="715"/>
                </a:cubicBezTo>
                <a:cubicBezTo>
                  <a:pt x="3520" y="718"/>
                  <a:pt x="3518" y="718"/>
                  <a:pt x="3522" y="714"/>
                </a:cubicBezTo>
                <a:cubicBezTo>
                  <a:pt x="3525" y="712"/>
                  <a:pt x="3531" y="709"/>
                  <a:pt x="3535" y="707"/>
                </a:cubicBezTo>
                <a:cubicBezTo>
                  <a:pt x="3539" y="706"/>
                  <a:pt x="3542" y="704"/>
                  <a:pt x="3541" y="703"/>
                </a:cubicBezTo>
                <a:cubicBezTo>
                  <a:pt x="3541" y="703"/>
                  <a:pt x="3535" y="704"/>
                  <a:pt x="3528" y="706"/>
                </a:cubicBezTo>
                <a:cubicBezTo>
                  <a:pt x="3514" y="712"/>
                  <a:pt x="3471" y="717"/>
                  <a:pt x="3473" y="714"/>
                </a:cubicBezTo>
                <a:cubicBezTo>
                  <a:pt x="3474" y="712"/>
                  <a:pt x="3480" y="711"/>
                  <a:pt x="3486" y="710"/>
                </a:cubicBezTo>
                <a:cubicBezTo>
                  <a:pt x="3501" y="709"/>
                  <a:pt x="3527" y="701"/>
                  <a:pt x="3538" y="695"/>
                </a:cubicBezTo>
                <a:cubicBezTo>
                  <a:pt x="3546" y="690"/>
                  <a:pt x="3550" y="690"/>
                  <a:pt x="3573" y="692"/>
                </a:cubicBezTo>
                <a:cubicBezTo>
                  <a:pt x="3586" y="693"/>
                  <a:pt x="3601" y="694"/>
                  <a:pt x="3605" y="693"/>
                </a:cubicBezTo>
                <a:cubicBezTo>
                  <a:pt x="3613" y="693"/>
                  <a:pt x="3616" y="696"/>
                  <a:pt x="3610" y="699"/>
                </a:cubicBezTo>
                <a:cubicBezTo>
                  <a:pt x="3608" y="700"/>
                  <a:pt x="3623" y="700"/>
                  <a:pt x="3643" y="699"/>
                </a:cubicBezTo>
                <a:cubicBezTo>
                  <a:pt x="3677" y="697"/>
                  <a:pt x="3681" y="698"/>
                  <a:pt x="3693" y="704"/>
                </a:cubicBezTo>
                <a:cubicBezTo>
                  <a:pt x="3704" y="709"/>
                  <a:pt x="3708" y="710"/>
                  <a:pt x="3714" y="708"/>
                </a:cubicBezTo>
                <a:cubicBezTo>
                  <a:pt x="3718" y="706"/>
                  <a:pt x="3724" y="705"/>
                  <a:pt x="3727" y="705"/>
                </a:cubicBezTo>
                <a:cubicBezTo>
                  <a:pt x="3730" y="706"/>
                  <a:pt x="3732" y="705"/>
                  <a:pt x="3732" y="704"/>
                </a:cubicBezTo>
                <a:cubicBezTo>
                  <a:pt x="3731" y="702"/>
                  <a:pt x="3726" y="701"/>
                  <a:pt x="3720" y="702"/>
                </a:cubicBezTo>
                <a:cubicBezTo>
                  <a:pt x="3712" y="702"/>
                  <a:pt x="3708" y="700"/>
                  <a:pt x="3707" y="697"/>
                </a:cubicBezTo>
                <a:cubicBezTo>
                  <a:pt x="3707" y="693"/>
                  <a:pt x="3708" y="692"/>
                  <a:pt x="3714" y="693"/>
                </a:cubicBezTo>
                <a:cubicBezTo>
                  <a:pt x="3721" y="694"/>
                  <a:pt x="3721" y="694"/>
                  <a:pt x="3721" y="694"/>
                </a:cubicBezTo>
                <a:cubicBezTo>
                  <a:pt x="3713" y="690"/>
                  <a:pt x="3713" y="690"/>
                  <a:pt x="3713" y="690"/>
                </a:cubicBezTo>
                <a:cubicBezTo>
                  <a:pt x="3708" y="688"/>
                  <a:pt x="3704" y="687"/>
                  <a:pt x="3703" y="688"/>
                </a:cubicBezTo>
                <a:cubicBezTo>
                  <a:pt x="3701" y="689"/>
                  <a:pt x="3700" y="689"/>
                  <a:pt x="3698" y="687"/>
                </a:cubicBezTo>
                <a:cubicBezTo>
                  <a:pt x="3697" y="685"/>
                  <a:pt x="3701" y="684"/>
                  <a:pt x="3712" y="684"/>
                </a:cubicBezTo>
                <a:cubicBezTo>
                  <a:pt x="3728" y="685"/>
                  <a:pt x="3735" y="686"/>
                  <a:pt x="3727" y="688"/>
                </a:cubicBezTo>
                <a:cubicBezTo>
                  <a:pt x="3725" y="688"/>
                  <a:pt x="3729" y="689"/>
                  <a:pt x="3736" y="689"/>
                </a:cubicBezTo>
                <a:cubicBezTo>
                  <a:pt x="3743" y="690"/>
                  <a:pt x="3752" y="688"/>
                  <a:pt x="3760" y="685"/>
                </a:cubicBezTo>
                <a:cubicBezTo>
                  <a:pt x="3772" y="680"/>
                  <a:pt x="3772" y="680"/>
                  <a:pt x="3772" y="680"/>
                </a:cubicBezTo>
                <a:cubicBezTo>
                  <a:pt x="3753" y="683"/>
                  <a:pt x="3753" y="683"/>
                  <a:pt x="3753" y="683"/>
                </a:cubicBezTo>
                <a:cubicBezTo>
                  <a:pt x="3742" y="685"/>
                  <a:pt x="3736" y="685"/>
                  <a:pt x="3738" y="684"/>
                </a:cubicBezTo>
                <a:cubicBezTo>
                  <a:pt x="3740" y="682"/>
                  <a:pt x="3735" y="681"/>
                  <a:pt x="3724" y="681"/>
                </a:cubicBezTo>
                <a:cubicBezTo>
                  <a:pt x="3714" y="680"/>
                  <a:pt x="3708" y="680"/>
                  <a:pt x="3709" y="679"/>
                </a:cubicBezTo>
                <a:cubicBezTo>
                  <a:pt x="3715" y="676"/>
                  <a:pt x="3712" y="672"/>
                  <a:pt x="3702" y="670"/>
                </a:cubicBezTo>
                <a:cubicBezTo>
                  <a:pt x="3687" y="668"/>
                  <a:pt x="3682" y="668"/>
                  <a:pt x="3689" y="673"/>
                </a:cubicBezTo>
                <a:cubicBezTo>
                  <a:pt x="3692" y="675"/>
                  <a:pt x="3697" y="675"/>
                  <a:pt x="3700" y="675"/>
                </a:cubicBezTo>
                <a:cubicBezTo>
                  <a:pt x="3703" y="674"/>
                  <a:pt x="3704" y="674"/>
                  <a:pt x="3702" y="675"/>
                </a:cubicBezTo>
                <a:cubicBezTo>
                  <a:pt x="3700" y="676"/>
                  <a:pt x="3699" y="678"/>
                  <a:pt x="3699" y="679"/>
                </a:cubicBezTo>
                <a:cubicBezTo>
                  <a:pt x="3699" y="680"/>
                  <a:pt x="3694" y="682"/>
                  <a:pt x="3688" y="683"/>
                </a:cubicBezTo>
                <a:cubicBezTo>
                  <a:pt x="3682" y="683"/>
                  <a:pt x="3678" y="685"/>
                  <a:pt x="3678" y="686"/>
                </a:cubicBezTo>
                <a:cubicBezTo>
                  <a:pt x="3678" y="689"/>
                  <a:pt x="3641" y="691"/>
                  <a:pt x="3604" y="689"/>
                </a:cubicBezTo>
                <a:cubicBezTo>
                  <a:pt x="3571" y="688"/>
                  <a:pt x="3553" y="685"/>
                  <a:pt x="3568" y="683"/>
                </a:cubicBezTo>
                <a:cubicBezTo>
                  <a:pt x="3571" y="682"/>
                  <a:pt x="3577" y="680"/>
                  <a:pt x="3580" y="679"/>
                </a:cubicBezTo>
                <a:cubicBezTo>
                  <a:pt x="3584" y="676"/>
                  <a:pt x="3584" y="676"/>
                  <a:pt x="3577" y="677"/>
                </a:cubicBezTo>
                <a:cubicBezTo>
                  <a:pt x="3568" y="679"/>
                  <a:pt x="3571" y="676"/>
                  <a:pt x="3582" y="671"/>
                </a:cubicBezTo>
                <a:cubicBezTo>
                  <a:pt x="3589" y="668"/>
                  <a:pt x="3592" y="668"/>
                  <a:pt x="3596" y="670"/>
                </a:cubicBezTo>
                <a:cubicBezTo>
                  <a:pt x="3599" y="672"/>
                  <a:pt x="3602" y="674"/>
                  <a:pt x="3604" y="674"/>
                </a:cubicBezTo>
                <a:cubicBezTo>
                  <a:pt x="3605" y="674"/>
                  <a:pt x="3605" y="672"/>
                  <a:pt x="3602" y="671"/>
                </a:cubicBezTo>
                <a:cubicBezTo>
                  <a:pt x="3600" y="670"/>
                  <a:pt x="3599" y="669"/>
                  <a:pt x="3601" y="668"/>
                </a:cubicBezTo>
                <a:cubicBezTo>
                  <a:pt x="3603" y="668"/>
                  <a:pt x="3604" y="666"/>
                  <a:pt x="3603" y="664"/>
                </a:cubicBezTo>
                <a:cubicBezTo>
                  <a:pt x="3601" y="662"/>
                  <a:pt x="3599" y="661"/>
                  <a:pt x="3597" y="662"/>
                </a:cubicBezTo>
                <a:cubicBezTo>
                  <a:pt x="3595" y="662"/>
                  <a:pt x="3593" y="662"/>
                  <a:pt x="3592" y="661"/>
                </a:cubicBezTo>
                <a:cubicBezTo>
                  <a:pt x="3589" y="657"/>
                  <a:pt x="3582" y="660"/>
                  <a:pt x="3573" y="666"/>
                </a:cubicBezTo>
                <a:cubicBezTo>
                  <a:pt x="3564" y="674"/>
                  <a:pt x="3547" y="678"/>
                  <a:pt x="3528" y="678"/>
                </a:cubicBezTo>
                <a:cubicBezTo>
                  <a:pt x="3519" y="677"/>
                  <a:pt x="3511" y="678"/>
                  <a:pt x="3509" y="679"/>
                </a:cubicBezTo>
                <a:cubicBezTo>
                  <a:pt x="3508" y="680"/>
                  <a:pt x="3504" y="679"/>
                  <a:pt x="3499" y="677"/>
                </a:cubicBezTo>
                <a:cubicBezTo>
                  <a:pt x="3495" y="676"/>
                  <a:pt x="3488" y="675"/>
                  <a:pt x="3484" y="675"/>
                </a:cubicBezTo>
                <a:cubicBezTo>
                  <a:pt x="3480" y="676"/>
                  <a:pt x="3477" y="675"/>
                  <a:pt x="3478" y="674"/>
                </a:cubicBezTo>
                <a:cubicBezTo>
                  <a:pt x="3478" y="673"/>
                  <a:pt x="3473" y="673"/>
                  <a:pt x="3466" y="674"/>
                </a:cubicBezTo>
                <a:cubicBezTo>
                  <a:pt x="3460" y="675"/>
                  <a:pt x="3443" y="675"/>
                  <a:pt x="3429" y="675"/>
                </a:cubicBezTo>
                <a:cubicBezTo>
                  <a:pt x="3413" y="674"/>
                  <a:pt x="3408" y="673"/>
                  <a:pt x="3415" y="672"/>
                </a:cubicBezTo>
                <a:cubicBezTo>
                  <a:pt x="3422" y="671"/>
                  <a:pt x="3428" y="669"/>
                  <a:pt x="3430" y="666"/>
                </a:cubicBezTo>
                <a:cubicBezTo>
                  <a:pt x="3434" y="662"/>
                  <a:pt x="3439" y="660"/>
                  <a:pt x="3450" y="659"/>
                </a:cubicBezTo>
                <a:cubicBezTo>
                  <a:pt x="3459" y="658"/>
                  <a:pt x="3465" y="657"/>
                  <a:pt x="3463" y="656"/>
                </a:cubicBezTo>
                <a:cubicBezTo>
                  <a:pt x="3461" y="655"/>
                  <a:pt x="3461" y="653"/>
                  <a:pt x="3462" y="651"/>
                </a:cubicBezTo>
                <a:cubicBezTo>
                  <a:pt x="3463" y="649"/>
                  <a:pt x="3462" y="648"/>
                  <a:pt x="3461" y="648"/>
                </a:cubicBezTo>
                <a:cubicBezTo>
                  <a:pt x="3456" y="649"/>
                  <a:pt x="3434" y="658"/>
                  <a:pt x="3429" y="662"/>
                </a:cubicBezTo>
                <a:cubicBezTo>
                  <a:pt x="3420" y="668"/>
                  <a:pt x="3369" y="673"/>
                  <a:pt x="3369" y="668"/>
                </a:cubicBezTo>
                <a:cubicBezTo>
                  <a:pt x="3368" y="666"/>
                  <a:pt x="3375" y="661"/>
                  <a:pt x="3383" y="656"/>
                </a:cubicBezTo>
                <a:cubicBezTo>
                  <a:pt x="3396" y="648"/>
                  <a:pt x="3399" y="648"/>
                  <a:pt x="3425" y="646"/>
                </a:cubicBezTo>
                <a:cubicBezTo>
                  <a:pt x="3440" y="645"/>
                  <a:pt x="3451" y="645"/>
                  <a:pt x="3448" y="644"/>
                </a:cubicBezTo>
                <a:cubicBezTo>
                  <a:pt x="3445" y="644"/>
                  <a:pt x="3443" y="643"/>
                  <a:pt x="3443" y="641"/>
                </a:cubicBezTo>
                <a:cubicBezTo>
                  <a:pt x="3443" y="637"/>
                  <a:pt x="3451" y="635"/>
                  <a:pt x="3457" y="639"/>
                </a:cubicBezTo>
                <a:cubicBezTo>
                  <a:pt x="3462" y="641"/>
                  <a:pt x="3462" y="642"/>
                  <a:pt x="3460" y="643"/>
                </a:cubicBezTo>
                <a:cubicBezTo>
                  <a:pt x="3457" y="643"/>
                  <a:pt x="3457" y="644"/>
                  <a:pt x="3461" y="646"/>
                </a:cubicBezTo>
                <a:cubicBezTo>
                  <a:pt x="3464" y="647"/>
                  <a:pt x="3468" y="647"/>
                  <a:pt x="3470" y="645"/>
                </a:cubicBezTo>
                <a:cubicBezTo>
                  <a:pt x="3477" y="642"/>
                  <a:pt x="3508" y="636"/>
                  <a:pt x="3507" y="639"/>
                </a:cubicBezTo>
                <a:cubicBezTo>
                  <a:pt x="3506" y="640"/>
                  <a:pt x="3504" y="641"/>
                  <a:pt x="3501" y="641"/>
                </a:cubicBezTo>
                <a:cubicBezTo>
                  <a:pt x="3499" y="642"/>
                  <a:pt x="3495" y="643"/>
                  <a:pt x="3493" y="645"/>
                </a:cubicBezTo>
                <a:cubicBezTo>
                  <a:pt x="3490" y="647"/>
                  <a:pt x="3492" y="648"/>
                  <a:pt x="3501" y="646"/>
                </a:cubicBezTo>
                <a:cubicBezTo>
                  <a:pt x="3508" y="646"/>
                  <a:pt x="3515" y="643"/>
                  <a:pt x="3517" y="640"/>
                </a:cubicBezTo>
                <a:cubicBezTo>
                  <a:pt x="3519" y="637"/>
                  <a:pt x="3531" y="632"/>
                  <a:pt x="3542" y="628"/>
                </a:cubicBezTo>
                <a:cubicBezTo>
                  <a:pt x="3554" y="624"/>
                  <a:pt x="3566" y="619"/>
                  <a:pt x="3570" y="617"/>
                </a:cubicBezTo>
                <a:cubicBezTo>
                  <a:pt x="3576" y="613"/>
                  <a:pt x="3576" y="613"/>
                  <a:pt x="3567" y="614"/>
                </a:cubicBezTo>
                <a:cubicBezTo>
                  <a:pt x="3557" y="615"/>
                  <a:pt x="3555" y="613"/>
                  <a:pt x="3557" y="607"/>
                </a:cubicBezTo>
                <a:cubicBezTo>
                  <a:pt x="3558" y="604"/>
                  <a:pt x="3561" y="602"/>
                  <a:pt x="3566" y="602"/>
                </a:cubicBezTo>
                <a:cubicBezTo>
                  <a:pt x="3571" y="601"/>
                  <a:pt x="3574" y="600"/>
                  <a:pt x="3572" y="598"/>
                </a:cubicBezTo>
                <a:cubicBezTo>
                  <a:pt x="3571" y="596"/>
                  <a:pt x="3573" y="592"/>
                  <a:pt x="3577" y="588"/>
                </a:cubicBezTo>
                <a:cubicBezTo>
                  <a:pt x="3584" y="581"/>
                  <a:pt x="3584" y="581"/>
                  <a:pt x="3584" y="581"/>
                </a:cubicBezTo>
                <a:cubicBezTo>
                  <a:pt x="3575" y="580"/>
                  <a:pt x="3575" y="580"/>
                  <a:pt x="3575" y="580"/>
                </a:cubicBezTo>
                <a:cubicBezTo>
                  <a:pt x="3566" y="579"/>
                  <a:pt x="3565" y="579"/>
                  <a:pt x="3570" y="575"/>
                </a:cubicBezTo>
                <a:cubicBezTo>
                  <a:pt x="3573" y="572"/>
                  <a:pt x="3577" y="570"/>
                  <a:pt x="3579" y="570"/>
                </a:cubicBezTo>
                <a:cubicBezTo>
                  <a:pt x="3582" y="569"/>
                  <a:pt x="3585" y="568"/>
                  <a:pt x="3587" y="566"/>
                </a:cubicBezTo>
                <a:cubicBezTo>
                  <a:pt x="3590" y="564"/>
                  <a:pt x="3587" y="564"/>
                  <a:pt x="3578" y="565"/>
                </a:cubicBezTo>
                <a:cubicBezTo>
                  <a:pt x="3571" y="565"/>
                  <a:pt x="3566" y="567"/>
                  <a:pt x="3568" y="568"/>
                </a:cubicBezTo>
                <a:cubicBezTo>
                  <a:pt x="3572" y="570"/>
                  <a:pt x="3563" y="578"/>
                  <a:pt x="3554" y="581"/>
                </a:cubicBezTo>
                <a:cubicBezTo>
                  <a:pt x="3550" y="583"/>
                  <a:pt x="3550" y="583"/>
                  <a:pt x="3555" y="583"/>
                </a:cubicBezTo>
                <a:cubicBezTo>
                  <a:pt x="3559" y="583"/>
                  <a:pt x="3561" y="584"/>
                  <a:pt x="3562" y="585"/>
                </a:cubicBezTo>
                <a:cubicBezTo>
                  <a:pt x="3562" y="587"/>
                  <a:pt x="3560" y="587"/>
                  <a:pt x="3557" y="587"/>
                </a:cubicBezTo>
                <a:cubicBezTo>
                  <a:pt x="3554" y="586"/>
                  <a:pt x="3553" y="586"/>
                  <a:pt x="3555" y="588"/>
                </a:cubicBezTo>
                <a:cubicBezTo>
                  <a:pt x="3556" y="590"/>
                  <a:pt x="3554" y="592"/>
                  <a:pt x="3549" y="592"/>
                </a:cubicBezTo>
                <a:cubicBezTo>
                  <a:pt x="3544" y="593"/>
                  <a:pt x="3543" y="593"/>
                  <a:pt x="3546" y="595"/>
                </a:cubicBezTo>
                <a:cubicBezTo>
                  <a:pt x="3548" y="596"/>
                  <a:pt x="3548" y="598"/>
                  <a:pt x="3543" y="599"/>
                </a:cubicBezTo>
                <a:cubicBezTo>
                  <a:pt x="3539" y="601"/>
                  <a:pt x="3534" y="601"/>
                  <a:pt x="3532" y="600"/>
                </a:cubicBezTo>
                <a:cubicBezTo>
                  <a:pt x="3530" y="600"/>
                  <a:pt x="3523" y="603"/>
                  <a:pt x="3517" y="608"/>
                </a:cubicBezTo>
                <a:cubicBezTo>
                  <a:pt x="3511" y="612"/>
                  <a:pt x="3507" y="615"/>
                  <a:pt x="3506" y="613"/>
                </a:cubicBezTo>
                <a:cubicBezTo>
                  <a:pt x="3506" y="611"/>
                  <a:pt x="3500" y="612"/>
                  <a:pt x="3492" y="613"/>
                </a:cubicBezTo>
                <a:cubicBezTo>
                  <a:pt x="3484" y="615"/>
                  <a:pt x="3479" y="615"/>
                  <a:pt x="3480" y="613"/>
                </a:cubicBezTo>
                <a:cubicBezTo>
                  <a:pt x="3482" y="612"/>
                  <a:pt x="3483" y="609"/>
                  <a:pt x="3483" y="607"/>
                </a:cubicBezTo>
                <a:cubicBezTo>
                  <a:pt x="3484" y="605"/>
                  <a:pt x="3482" y="605"/>
                  <a:pt x="3476" y="609"/>
                </a:cubicBezTo>
                <a:cubicBezTo>
                  <a:pt x="3472" y="611"/>
                  <a:pt x="3468" y="613"/>
                  <a:pt x="3467" y="611"/>
                </a:cubicBezTo>
                <a:cubicBezTo>
                  <a:pt x="3464" y="608"/>
                  <a:pt x="3477" y="601"/>
                  <a:pt x="3482" y="602"/>
                </a:cubicBezTo>
                <a:cubicBezTo>
                  <a:pt x="3485" y="603"/>
                  <a:pt x="3489" y="601"/>
                  <a:pt x="3492" y="598"/>
                </a:cubicBezTo>
                <a:cubicBezTo>
                  <a:pt x="3496" y="593"/>
                  <a:pt x="3496" y="591"/>
                  <a:pt x="3492" y="592"/>
                </a:cubicBezTo>
                <a:cubicBezTo>
                  <a:pt x="3490" y="592"/>
                  <a:pt x="3488" y="593"/>
                  <a:pt x="3487" y="595"/>
                </a:cubicBezTo>
                <a:cubicBezTo>
                  <a:pt x="3486" y="596"/>
                  <a:pt x="3480" y="598"/>
                  <a:pt x="3472" y="599"/>
                </a:cubicBezTo>
                <a:cubicBezTo>
                  <a:pt x="3464" y="599"/>
                  <a:pt x="3457" y="601"/>
                  <a:pt x="3456" y="603"/>
                </a:cubicBezTo>
                <a:cubicBezTo>
                  <a:pt x="3454" y="608"/>
                  <a:pt x="3433" y="614"/>
                  <a:pt x="3428" y="613"/>
                </a:cubicBezTo>
                <a:cubicBezTo>
                  <a:pt x="3420" y="611"/>
                  <a:pt x="3424" y="607"/>
                  <a:pt x="3434" y="606"/>
                </a:cubicBezTo>
                <a:cubicBezTo>
                  <a:pt x="3439" y="605"/>
                  <a:pt x="3446" y="603"/>
                  <a:pt x="3449" y="602"/>
                </a:cubicBezTo>
                <a:cubicBezTo>
                  <a:pt x="3453" y="600"/>
                  <a:pt x="3451" y="599"/>
                  <a:pt x="3441" y="599"/>
                </a:cubicBezTo>
                <a:cubicBezTo>
                  <a:pt x="3433" y="598"/>
                  <a:pt x="3424" y="598"/>
                  <a:pt x="3419" y="599"/>
                </a:cubicBezTo>
                <a:cubicBezTo>
                  <a:pt x="3414" y="599"/>
                  <a:pt x="3412" y="598"/>
                  <a:pt x="3413" y="596"/>
                </a:cubicBezTo>
                <a:cubicBezTo>
                  <a:pt x="3414" y="594"/>
                  <a:pt x="3412" y="593"/>
                  <a:pt x="3405" y="595"/>
                </a:cubicBezTo>
                <a:cubicBezTo>
                  <a:pt x="3392" y="598"/>
                  <a:pt x="3396" y="594"/>
                  <a:pt x="3409" y="590"/>
                </a:cubicBezTo>
                <a:cubicBezTo>
                  <a:pt x="3416" y="589"/>
                  <a:pt x="3419" y="589"/>
                  <a:pt x="3418" y="591"/>
                </a:cubicBezTo>
                <a:cubicBezTo>
                  <a:pt x="3417" y="593"/>
                  <a:pt x="3420" y="593"/>
                  <a:pt x="3429" y="591"/>
                </a:cubicBezTo>
                <a:cubicBezTo>
                  <a:pt x="3437" y="589"/>
                  <a:pt x="3442" y="589"/>
                  <a:pt x="3446" y="591"/>
                </a:cubicBezTo>
                <a:cubicBezTo>
                  <a:pt x="3449" y="593"/>
                  <a:pt x="3451" y="593"/>
                  <a:pt x="3456" y="590"/>
                </a:cubicBezTo>
                <a:cubicBezTo>
                  <a:pt x="3463" y="585"/>
                  <a:pt x="3481" y="585"/>
                  <a:pt x="3481" y="589"/>
                </a:cubicBezTo>
                <a:cubicBezTo>
                  <a:pt x="3481" y="591"/>
                  <a:pt x="3482" y="593"/>
                  <a:pt x="3484" y="594"/>
                </a:cubicBezTo>
                <a:cubicBezTo>
                  <a:pt x="3485" y="596"/>
                  <a:pt x="3485" y="593"/>
                  <a:pt x="3484" y="589"/>
                </a:cubicBezTo>
                <a:cubicBezTo>
                  <a:pt x="3482" y="583"/>
                  <a:pt x="3483" y="582"/>
                  <a:pt x="3489" y="580"/>
                </a:cubicBezTo>
                <a:cubicBezTo>
                  <a:pt x="3493" y="579"/>
                  <a:pt x="3487" y="579"/>
                  <a:pt x="3476" y="581"/>
                </a:cubicBezTo>
                <a:cubicBezTo>
                  <a:pt x="3464" y="582"/>
                  <a:pt x="3453" y="582"/>
                  <a:pt x="3451" y="581"/>
                </a:cubicBezTo>
                <a:cubicBezTo>
                  <a:pt x="3447" y="579"/>
                  <a:pt x="3449" y="578"/>
                  <a:pt x="3461" y="578"/>
                </a:cubicBezTo>
                <a:cubicBezTo>
                  <a:pt x="3468" y="577"/>
                  <a:pt x="3467" y="576"/>
                  <a:pt x="3457" y="574"/>
                </a:cubicBezTo>
                <a:cubicBezTo>
                  <a:pt x="3449" y="572"/>
                  <a:pt x="3455" y="570"/>
                  <a:pt x="3478" y="566"/>
                </a:cubicBezTo>
                <a:cubicBezTo>
                  <a:pt x="3490" y="564"/>
                  <a:pt x="3501" y="561"/>
                  <a:pt x="3502" y="560"/>
                </a:cubicBezTo>
                <a:cubicBezTo>
                  <a:pt x="3502" y="559"/>
                  <a:pt x="3506" y="556"/>
                  <a:pt x="3511" y="555"/>
                </a:cubicBezTo>
                <a:cubicBezTo>
                  <a:pt x="3517" y="552"/>
                  <a:pt x="3519" y="549"/>
                  <a:pt x="3519" y="544"/>
                </a:cubicBezTo>
                <a:cubicBezTo>
                  <a:pt x="3519" y="539"/>
                  <a:pt x="3523" y="533"/>
                  <a:pt x="3532" y="525"/>
                </a:cubicBezTo>
                <a:cubicBezTo>
                  <a:pt x="3539" y="518"/>
                  <a:pt x="3543" y="513"/>
                  <a:pt x="3542" y="512"/>
                </a:cubicBezTo>
                <a:cubicBezTo>
                  <a:pt x="3540" y="512"/>
                  <a:pt x="3536" y="513"/>
                  <a:pt x="3534" y="515"/>
                </a:cubicBezTo>
                <a:cubicBezTo>
                  <a:pt x="3531" y="519"/>
                  <a:pt x="3530" y="519"/>
                  <a:pt x="3531" y="514"/>
                </a:cubicBezTo>
                <a:cubicBezTo>
                  <a:pt x="3531" y="509"/>
                  <a:pt x="3534" y="508"/>
                  <a:pt x="3548" y="506"/>
                </a:cubicBezTo>
                <a:cubicBezTo>
                  <a:pt x="3558" y="504"/>
                  <a:pt x="3565" y="502"/>
                  <a:pt x="3566" y="499"/>
                </a:cubicBezTo>
                <a:cubicBezTo>
                  <a:pt x="3568" y="497"/>
                  <a:pt x="3573" y="493"/>
                  <a:pt x="3578" y="490"/>
                </a:cubicBezTo>
                <a:cubicBezTo>
                  <a:pt x="3584" y="486"/>
                  <a:pt x="3585" y="485"/>
                  <a:pt x="3580" y="487"/>
                </a:cubicBezTo>
                <a:cubicBezTo>
                  <a:pt x="3576" y="488"/>
                  <a:pt x="3570" y="490"/>
                  <a:pt x="3565" y="491"/>
                </a:cubicBezTo>
                <a:cubicBezTo>
                  <a:pt x="3558" y="493"/>
                  <a:pt x="3558" y="493"/>
                  <a:pt x="3563" y="490"/>
                </a:cubicBezTo>
                <a:cubicBezTo>
                  <a:pt x="3567" y="488"/>
                  <a:pt x="3572" y="485"/>
                  <a:pt x="3575" y="483"/>
                </a:cubicBezTo>
                <a:cubicBezTo>
                  <a:pt x="3586" y="478"/>
                  <a:pt x="3555" y="485"/>
                  <a:pt x="3543" y="491"/>
                </a:cubicBezTo>
                <a:cubicBezTo>
                  <a:pt x="3537" y="494"/>
                  <a:pt x="3529" y="496"/>
                  <a:pt x="3525" y="496"/>
                </a:cubicBezTo>
                <a:cubicBezTo>
                  <a:pt x="3519" y="495"/>
                  <a:pt x="3519" y="495"/>
                  <a:pt x="3527" y="491"/>
                </a:cubicBezTo>
                <a:cubicBezTo>
                  <a:pt x="3536" y="486"/>
                  <a:pt x="3534" y="483"/>
                  <a:pt x="3524" y="488"/>
                </a:cubicBezTo>
                <a:cubicBezTo>
                  <a:pt x="3519" y="490"/>
                  <a:pt x="3512" y="492"/>
                  <a:pt x="3507" y="494"/>
                </a:cubicBezTo>
                <a:cubicBezTo>
                  <a:pt x="3499" y="496"/>
                  <a:pt x="3498" y="495"/>
                  <a:pt x="3500" y="492"/>
                </a:cubicBezTo>
                <a:cubicBezTo>
                  <a:pt x="3502" y="490"/>
                  <a:pt x="3503" y="486"/>
                  <a:pt x="3503" y="483"/>
                </a:cubicBezTo>
                <a:cubicBezTo>
                  <a:pt x="3503" y="480"/>
                  <a:pt x="3505" y="474"/>
                  <a:pt x="3508" y="468"/>
                </a:cubicBezTo>
                <a:cubicBezTo>
                  <a:pt x="3512" y="463"/>
                  <a:pt x="3514" y="457"/>
                  <a:pt x="3514" y="456"/>
                </a:cubicBezTo>
                <a:cubicBezTo>
                  <a:pt x="3514" y="454"/>
                  <a:pt x="3517" y="449"/>
                  <a:pt x="3520" y="444"/>
                </a:cubicBezTo>
                <a:cubicBezTo>
                  <a:pt x="3528" y="432"/>
                  <a:pt x="3526" y="432"/>
                  <a:pt x="3514" y="443"/>
                </a:cubicBezTo>
                <a:cubicBezTo>
                  <a:pt x="3509" y="448"/>
                  <a:pt x="3502" y="452"/>
                  <a:pt x="3494" y="453"/>
                </a:cubicBezTo>
                <a:cubicBezTo>
                  <a:pt x="3488" y="454"/>
                  <a:pt x="3480" y="456"/>
                  <a:pt x="3476" y="458"/>
                </a:cubicBezTo>
                <a:cubicBezTo>
                  <a:pt x="3470" y="460"/>
                  <a:pt x="3470" y="460"/>
                  <a:pt x="3478" y="449"/>
                </a:cubicBezTo>
                <a:cubicBezTo>
                  <a:pt x="3484" y="441"/>
                  <a:pt x="3485" y="438"/>
                  <a:pt x="3482" y="439"/>
                </a:cubicBezTo>
                <a:cubicBezTo>
                  <a:pt x="3476" y="439"/>
                  <a:pt x="3475" y="436"/>
                  <a:pt x="3480" y="431"/>
                </a:cubicBezTo>
                <a:cubicBezTo>
                  <a:pt x="3484" y="427"/>
                  <a:pt x="3518" y="426"/>
                  <a:pt x="3544" y="429"/>
                </a:cubicBezTo>
                <a:cubicBezTo>
                  <a:pt x="3549" y="429"/>
                  <a:pt x="3553" y="429"/>
                  <a:pt x="3553" y="428"/>
                </a:cubicBezTo>
                <a:cubicBezTo>
                  <a:pt x="3553" y="426"/>
                  <a:pt x="3527" y="423"/>
                  <a:pt x="3508" y="423"/>
                </a:cubicBezTo>
                <a:cubicBezTo>
                  <a:pt x="3500" y="423"/>
                  <a:pt x="3493" y="422"/>
                  <a:pt x="3492" y="422"/>
                </a:cubicBezTo>
                <a:cubicBezTo>
                  <a:pt x="3490" y="420"/>
                  <a:pt x="3502" y="406"/>
                  <a:pt x="3507" y="406"/>
                </a:cubicBezTo>
                <a:cubicBezTo>
                  <a:pt x="3509" y="405"/>
                  <a:pt x="3512" y="402"/>
                  <a:pt x="3514" y="399"/>
                </a:cubicBezTo>
                <a:cubicBezTo>
                  <a:pt x="3516" y="396"/>
                  <a:pt x="3521" y="391"/>
                  <a:pt x="3527" y="388"/>
                </a:cubicBezTo>
                <a:cubicBezTo>
                  <a:pt x="3532" y="385"/>
                  <a:pt x="3535" y="382"/>
                  <a:pt x="3533" y="381"/>
                </a:cubicBezTo>
                <a:cubicBezTo>
                  <a:pt x="3531" y="381"/>
                  <a:pt x="3528" y="382"/>
                  <a:pt x="3526" y="383"/>
                </a:cubicBezTo>
                <a:cubicBezTo>
                  <a:pt x="3524" y="385"/>
                  <a:pt x="3521" y="387"/>
                  <a:pt x="3518" y="389"/>
                </a:cubicBezTo>
                <a:cubicBezTo>
                  <a:pt x="3513" y="391"/>
                  <a:pt x="3513" y="390"/>
                  <a:pt x="3518" y="384"/>
                </a:cubicBezTo>
                <a:cubicBezTo>
                  <a:pt x="3522" y="381"/>
                  <a:pt x="3532" y="374"/>
                  <a:pt x="3540" y="370"/>
                </a:cubicBezTo>
                <a:cubicBezTo>
                  <a:pt x="3552" y="364"/>
                  <a:pt x="3554" y="362"/>
                  <a:pt x="3547" y="364"/>
                </a:cubicBezTo>
                <a:cubicBezTo>
                  <a:pt x="3525" y="370"/>
                  <a:pt x="3522" y="370"/>
                  <a:pt x="3525" y="369"/>
                </a:cubicBezTo>
                <a:cubicBezTo>
                  <a:pt x="3530" y="366"/>
                  <a:pt x="3528" y="361"/>
                  <a:pt x="3523" y="362"/>
                </a:cubicBezTo>
                <a:cubicBezTo>
                  <a:pt x="3513" y="363"/>
                  <a:pt x="3524" y="356"/>
                  <a:pt x="3539" y="352"/>
                </a:cubicBezTo>
                <a:cubicBezTo>
                  <a:pt x="3548" y="350"/>
                  <a:pt x="3553" y="348"/>
                  <a:pt x="3550" y="348"/>
                </a:cubicBezTo>
                <a:cubicBezTo>
                  <a:pt x="3545" y="349"/>
                  <a:pt x="3545" y="348"/>
                  <a:pt x="3549" y="345"/>
                </a:cubicBezTo>
                <a:cubicBezTo>
                  <a:pt x="3555" y="341"/>
                  <a:pt x="3551" y="334"/>
                  <a:pt x="3541" y="335"/>
                </a:cubicBezTo>
                <a:cubicBezTo>
                  <a:pt x="3528" y="336"/>
                  <a:pt x="3534" y="331"/>
                  <a:pt x="3558" y="321"/>
                </a:cubicBezTo>
                <a:cubicBezTo>
                  <a:pt x="3572" y="315"/>
                  <a:pt x="3582" y="309"/>
                  <a:pt x="3582" y="306"/>
                </a:cubicBezTo>
                <a:cubicBezTo>
                  <a:pt x="3584" y="301"/>
                  <a:pt x="3589" y="296"/>
                  <a:pt x="3606" y="285"/>
                </a:cubicBezTo>
                <a:cubicBezTo>
                  <a:pt x="3626" y="271"/>
                  <a:pt x="3635" y="258"/>
                  <a:pt x="3631" y="248"/>
                </a:cubicBezTo>
                <a:cubicBezTo>
                  <a:pt x="3628" y="241"/>
                  <a:pt x="3623" y="240"/>
                  <a:pt x="3603" y="246"/>
                </a:cubicBezTo>
                <a:cubicBezTo>
                  <a:pt x="3580" y="253"/>
                  <a:pt x="3527" y="260"/>
                  <a:pt x="3526" y="256"/>
                </a:cubicBezTo>
                <a:cubicBezTo>
                  <a:pt x="3526" y="254"/>
                  <a:pt x="3531" y="251"/>
                  <a:pt x="3537" y="248"/>
                </a:cubicBezTo>
                <a:cubicBezTo>
                  <a:pt x="3543" y="246"/>
                  <a:pt x="3551" y="242"/>
                  <a:pt x="3554" y="239"/>
                </a:cubicBezTo>
                <a:cubicBezTo>
                  <a:pt x="3557" y="235"/>
                  <a:pt x="3566" y="231"/>
                  <a:pt x="3573" y="230"/>
                </a:cubicBezTo>
                <a:cubicBezTo>
                  <a:pt x="3580" y="228"/>
                  <a:pt x="3588" y="225"/>
                  <a:pt x="3591" y="222"/>
                </a:cubicBezTo>
                <a:cubicBezTo>
                  <a:pt x="3595" y="219"/>
                  <a:pt x="3595" y="218"/>
                  <a:pt x="3586" y="217"/>
                </a:cubicBezTo>
                <a:cubicBezTo>
                  <a:pt x="3577" y="215"/>
                  <a:pt x="3576" y="214"/>
                  <a:pt x="3575" y="206"/>
                </a:cubicBezTo>
                <a:cubicBezTo>
                  <a:pt x="3573" y="193"/>
                  <a:pt x="3575" y="189"/>
                  <a:pt x="3581" y="188"/>
                </a:cubicBezTo>
                <a:cubicBezTo>
                  <a:pt x="3584" y="188"/>
                  <a:pt x="3586" y="187"/>
                  <a:pt x="3586" y="185"/>
                </a:cubicBezTo>
                <a:cubicBezTo>
                  <a:pt x="3586" y="184"/>
                  <a:pt x="3584" y="182"/>
                  <a:pt x="3583" y="183"/>
                </a:cubicBezTo>
                <a:cubicBezTo>
                  <a:pt x="3582" y="183"/>
                  <a:pt x="3578" y="182"/>
                  <a:pt x="3576" y="181"/>
                </a:cubicBezTo>
                <a:cubicBezTo>
                  <a:pt x="3572" y="180"/>
                  <a:pt x="3571" y="181"/>
                  <a:pt x="3573" y="183"/>
                </a:cubicBezTo>
                <a:cubicBezTo>
                  <a:pt x="3574" y="185"/>
                  <a:pt x="3574" y="186"/>
                  <a:pt x="3573" y="186"/>
                </a:cubicBezTo>
                <a:cubicBezTo>
                  <a:pt x="3572" y="186"/>
                  <a:pt x="3559" y="190"/>
                  <a:pt x="3544" y="195"/>
                </a:cubicBezTo>
                <a:cubicBezTo>
                  <a:pt x="3506" y="207"/>
                  <a:pt x="3452" y="213"/>
                  <a:pt x="3416" y="209"/>
                </a:cubicBezTo>
                <a:cubicBezTo>
                  <a:pt x="3393" y="207"/>
                  <a:pt x="3376" y="202"/>
                  <a:pt x="3376" y="198"/>
                </a:cubicBezTo>
                <a:cubicBezTo>
                  <a:pt x="3375" y="192"/>
                  <a:pt x="3381" y="186"/>
                  <a:pt x="3395" y="177"/>
                </a:cubicBezTo>
                <a:cubicBezTo>
                  <a:pt x="3413" y="167"/>
                  <a:pt x="3418" y="166"/>
                  <a:pt x="3452" y="163"/>
                </a:cubicBezTo>
                <a:cubicBezTo>
                  <a:pt x="3462" y="163"/>
                  <a:pt x="3476" y="161"/>
                  <a:pt x="3483" y="159"/>
                </a:cubicBezTo>
                <a:cubicBezTo>
                  <a:pt x="3496" y="156"/>
                  <a:pt x="3519" y="159"/>
                  <a:pt x="3526" y="164"/>
                </a:cubicBezTo>
                <a:cubicBezTo>
                  <a:pt x="3529" y="166"/>
                  <a:pt x="3535" y="168"/>
                  <a:pt x="3541" y="170"/>
                </a:cubicBezTo>
                <a:cubicBezTo>
                  <a:pt x="3547" y="171"/>
                  <a:pt x="3552" y="173"/>
                  <a:pt x="3552" y="174"/>
                </a:cubicBezTo>
                <a:cubicBezTo>
                  <a:pt x="3553" y="175"/>
                  <a:pt x="3557" y="177"/>
                  <a:pt x="3560" y="178"/>
                </a:cubicBezTo>
                <a:cubicBezTo>
                  <a:pt x="3567" y="179"/>
                  <a:pt x="3567" y="179"/>
                  <a:pt x="3563" y="175"/>
                </a:cubicBezTo>
                <a:cubicBezTo>
                  <a:pt x="3560" y="171"/>
                  <a:pt x="3560" y="171"/>
                  <a:pt x="3564" y="170"/>
                </a:cubicBezTo>
                <a:cubicBezTo>
                  <a:pt x="3568" y="170"/>
                  <a:pt x="3567" y="169"/>
                  <a:pt x="3561" y="166"/>
                </a:cubicBezTo>
                <a:cubicBezTo>
                  <a:pt x="3553" y="163"/>
                  <a:pt x="3553" y="163"/>
                  <a:pt x="3570" y="163"/>
                </a:cubicBezTo>
                <a:cubicBezTo>
                  <a:pt x="3581" y="163"/>
                  <a:pt x="3586" y="162"/>
                  <a:pt x="3584" y="161"/>
                </a:cubicBezTo>
                <a:cubicBezTo>
                  <a:pt x="3581" y="159"/>
                  <a:pt x="3571" y="158"/>
                  <a:pt x="3560" y="159"/>
                </a:cubicBezTo>
                <a:cubicBezTo>
                  <a:pt x="3535" y="159"/>
                  <a:pt x="3518" y="155"/>
                  <a:pt x="3523" y="152"/>
                </a:cubicBezTo>
                <a:cubicBezTo>
                  <a:pt x="3527" y="148"/>
                  <a:pt x="3518" y="147"/>
                  <a:pt x="3487" y="149"/>
                </a:cubicBezTo>
                <a:cubicBezTo>
                  <a:pt x="3460" y="150"/>
                  <a:pt x="3449" y="147"/>
                  <a:pt x="3463" y="141"/>
                </a:cubicBezTo>
                <a:cubicBezTo>
                  <a:pt x="3497" y="125"/>
                  <a:pt x="3487" y="114"/>
                  <a:pt x="3445" y="121"/>
                </a:cubicBezTo>
                <a:cubicBezTo>
                  <a:pt x="3429" y="124"/>
                  <a:pt x="3421" y="124"/>
                  <a:pt x="3421" y="123"/>
                </a:cubicBezTo>
                <a:cubicBezTo>
                  <a:pt x="3421" y="119"/>
                  <a:pt x="3425" y="118"/>
                  <a:pt x="3464" y="109"/>
                </a:cubicBezTo>
                <a:cubicBezTo>
                  <a:pt x="3502" y="101"/>
                  <a:pt x="3501" y="98"/>
                  <a:pt x="3462" y="102"/>
                </a:cubicBezTo>
                <a:cubicBezTo>
                  <a:pt x="3438" y="104"/>
                  <a:pt x="3427" y="104"/>
                  <a:pt x="3430" y="102"/>
                </a:cubicBezTo>
                <a:cubicBezTo>
                  <a:pt x="3433" y="100"/>
                  <a:pt x="3429" y="99"/>
                  <a:pt x="3418" y="100"/>
                </a:cubicBezTo>
                <a:cubicBezTo>
                  <a:pt x="3406" y="101"/>
                  <a:pt x="3402" y="101"/>
                  <a:pt x="3402" y="97"/>
                </a:cubicBezTo>
                <a:cubicBezTo>
                  <a:pt x="3402" y="92"/>
                  <a:pt x="3417" y="83"/>
                  <a:pt x="3431" y="82"/>
                </a:cubicBezTo>
                <a:cubicBezTo>
                  <a:pt x="3439" y="81"/>
                  <a:pt x="3442" y="79"/>
                  <a:pt x="3445" y="73"/>
                </a:cubicBezTo>
                <a:cubicBezTo>
                  <a:pt x="3450" y="63"/>
                  <a:pt x="3445" y="57"/>
                  <a:pt x="3434" y="60"/>
                </a:cubicBezTo>
                <a:cubicBezTo>
                  <a:pt x="3425" y="63"/>
                  <a:pt x="3421" y="59"/>
                  <a:pt x="3428" y="54"/>
                </a:cubicBezTo>
                <a:cubicBezTo>
                  <a:pt x="3433" y="50"/>
                  <a:pt x="3415" y="53"/>
                  <a:pt x="3374" y="62"/>
                </a:cubicBezTo>
                <a:cubicBezTo>
                  <a:pt x="3359" y="65"/>
                  <a:pt x="3354" y="66"/>
                  <a:pt x="3351" y="63"/>
                </a:cubicBezTo>
                <a:cubicBezTo>
                  <a:pt x="3348" y="60"/>
                  <a:pt x="3346" y="60"/>
                  <a:pt x="3337" y="65"/>
                </a:cubicBezTo>
                <a:cubicBezTo>
                  <a:pt x="3320" y="73"/>
                  <a:pt x="3231" y="83"/>
                  <a:pt x="3230" y="76"/>
                </a:cubicBezTo>
                <a:cubicBezTo>
                  <a:pt x="3230" y="73"/>
                  <a:pt x="3252" y="65"/>
                  <a:pt x="3264" y="64"/>
                </a:cubicBezTo>
                <a:cubicBezTo>
                  <a:pt x="3273" y="63"/>
                  <a:pt x="3273" y="63"/>
                  <a:pt x="3267" y="61"/>
                </a:cubicBezTo>
                <a:cubicBezTo>
                  <a:pt x="3263" y="60"/>
                  <a:pt x="3253" y="61"/>
                  <a:pt x="3244" y="63"/>
                </a:cubicBezTo>
                <a:cubicBezTo>
                  <a:pt x="3235" y="66"/>
                  <a:pt x="3208" y="71"/>
                  <a:pt x="3184" y="76"/>
                </a:cubicBezTo>
                <a:cubicBezTo>
                  <a:pt x="3138" y="85"/>
                  <a:pt x="3134" y="85"/>
                  <a:pt x="3051" y="83"/>
                </a:cubicBezTo>
                <a:cubicBezTo>
                  <a:pt x="3022" y="82"/>
                  <a:pt x="2992" y="81"/>
                  <a:pt x="2983" y="81"/>
                </a:cubicBezTo>
                <a:cubicBezTo>
                  <a:pt x="2975" y="81"/>
                  <a:pt x="2961" y="80"/>
                  <a:pt x="2952" y="79"/>
                </a:cubicBezTo>
                <a:cubicBezTo>
                  <a:pt x="2933" y="77"/>
                  <a:pt x="2932" y="77"/>
                  <a:pt x="2897" y="78"/>
                </a:cubicBezTo>
                <a:cubicBezTo>
                  <a:pt x="2874" y="78"/>
                  <a:pt x="2861" y="77"/>
                  <a:pt x="2875" y="75"/>
                </a:cubicBezTo>
                <a:cubicBezTo>
                  <a:pt x="2878" y="75"/>
                  <a:pt x="2882" y="74"/>
                  <a:pt x="2882" y="72"/>
                </a:cubicBezTo>
                <a:cubicBezTo>
                  <a:pt x="2883" y="70"/>
                  <a:pt x="2880" y="70"/>
                  <a:pt x="2873" y="72"/>
                </a:cubicBezTo>
                <a:cubicBezTo>
                  <a:pt x="2867" y="73"/>
                  <a:pt x="2851" y="74"/>
                  <a:pt x="2837" y="73"/>
                </a:cubicBezTo>
                <a:cubicBezTo>
                  <a:pt x="2801" y="70"/>
                  <a:pt x="2789" y="70"/>
                  <a:pt x="2791" y="71"/>
                </a:cubicBezTo>
                <a:cubicBezTo>
                  <a:pt x="2792" y="72"/>
                  <a:pt x="2797" y="73"/>
                  <a:pt x="2802" y="74"/>
                </a:cubicBezTo>
                <a:cubicBezTo>
                  <a:pt x="2813" y="76"/>
                  <a:pt x="2802" y="76"/>
                  <a:pt x="2748" y="75"/>
                </a:cubicBezTo>
                <a:cubicBezTo>
                  <a:pt x="2728" y="74"/>
                  <a:pt x="2703" y="73"/>
                  <a:pt x="2692" y="73"/>
                </a:cubicBezTo>
                <a:cubicBezTo>
                  <a:pt x="2680" y="73"/>
                  <a:pt x="2652" y="72"/>
                  <a:pt x="2630" y="71"/>
                </a:cubicBezTo>
                <a:cubicBezTo>
                  <a:pt x="2559" y="68"/>
                  <a:pt x="2436" y="65"/>
                  <a:pt x="2357" y="65"/>
                </a:cubicBezTo>
                <a:cubicBezTo>
                  <a:pt x="2341" y="65"/>
                  <a:pt x="2324" y="65"/>
                  <a:pt x="2320" y="64"/>
                </a:cubicBezTo>
                <a:cubicBezTo>
                  <a:pt x="2313" y="63"/>
                  <a:pt x="2313" y="63"/>
                  <a:pt x="2321" y="60"/>
                </a:cubicBezTo>
                <a:cubicBezTo>
                  <a:pt x="2325" y="59"/>
                  <a:pt x="2312" y="59"/>
                  <a:pt x="2292" y="61"/>
                </a:cubicBezTo>
                <a:cubicBezTo>
                  <a:pt x="2257" y="64"/>
                  <a:pt x="2231" y="62"/>
                  <a:pt x="2233" y="57"/>
                </a:cubicBezTo>
                <a:cubicBezTo>
                  <a:pt x="2234" y="56"/>
                  <a:pt x="2228" y="55"/>
                  <a:pt x="2221" y="56"/>
                </a:cubicBezTo>
                <a:cubicBezTo>
                  <a:pt x="2192" y="59"/>
                  <a:pt x="2120" y="56"/>
                  <a:pt x="2117" y="52"/>
                </a:cubicBezTo>
                <a:cubicBezTo>
                  <a:pt x="2114" y="50"/>
                  <a:pt x="2112" y="49"/>
                  <a:pt x="2108" y="52"/>
                </a:cubicBezTo>
                <a:cubicBezTo>
                  <a:pt x="2104" y="55"/>
                  <a:pt x="2096" y="56"/>
                  <a:pt x="2079" y="55"/>
                </a:cubicBezTo>
                <a:cubicBezTo>
                  <a:pt x="2066" y="55"/>
                  <a:pt x="2047" y="55"/>
                  <a:pt x="2037" y="55"/>
                </a:cubicBezTo>
                <a:cubicBezTo>
                  <a:pt x="2006" y="55"/>
                  <a:pt x="1957" y="56"/>
                  <a:pt x="1924" y="56"/>
                </a:cubicBezTo>
                <a:cubicBezTo>
                  <a:pt x="1907" y="56"/>
                  <a:pt x="1890" y="57"/>
                  <a:pt x="1887" y="58"/>
                </a:cubicBezTo>
                <a:cubicBezTo>
                  <a:pt x="1884" y="59"/>
                  <a:pt x="1883" y="59"/>
                  <a:pt x="1885" y="58"/>
                </a:cubicBezTo>
                <a:cubicBezTo>
                  <a:pt x="1886" y="56"/>
                  <a:pt x="1874" y="56"/>
                  <a:pt x="1858" y="57"/>
                </a:cubicBezTo>
                <a:cubicBezTo>
                  <a:pt x="1825" y="60"/>
                  <a:pt x="1793" y="59"/>
                  <a:pt x="1713" y="52"/>
                </a:cubicBezTo>
                <a:cubicBezTo>
                  <a:pt x="1682" y="50"/>
                  <a:pt x="1635" y="47"/>
                  <a:pt x="1607" y="46"/>
                </a:cubicBezTo>
                <a:cubicBezTo>
                  <a:pt x="1579" y="46"/>
                  <a:pt x="1548" y="45"/>
                  <a:pt x="1538" y="44"/>
                </a:cubicBezTo>
                <a:cubicBezTo>
                  <a:pt x="1529" y="44"/>
                  <a:pt x="1512" y="43"/>
                  <a:pt x="1501" y="44"/>
                </a:cubicBezTo>
                <a:cubicBezTo>
                  <a:pt x="1491" y="44"/>
                  <a:pt x="1473" y="43"/>
                  <a:pt x="1463" y="43"/>
                </a:cubicBezTo>
                <a:cubicBezTo>
                  <a:pt x="1452" y="42"/>
                  <a:pt x="1433" y="42"/>
                  <a:pt x="1419" y="43"/>
                </a:cubicBezTo>
                <a:cubicBezTo>
                  <a:pt x="1399" y="43"/>
                  <a:pt x="1396" y="44"/>
                  <a:pt x="1396" y="48"/>
                </a:cubicBezTo>
                <a:cubicBezTo>
                  <a:pt x="1396" y="51"/>
                  <a:pt x="1400" y="52"/>
                  <a:pt x="1416" y="50"/>
                </a:cubicBezTo>
                <a:cubicBezTo>
                  <a:pt x="1427" y="49"/>
                  <a:pt x="1449" y="49"/>
                  <a:pt x="1466" y="50"/>
                </a:cubicBezTo>
                <a:cubicBezTo>
                  <a:pt x="1483" y="51"/>
                  <a:pt x="1504" y="51"/>
                  <a:pt x="1512" y="52"/>
                </a:cubicBezTo>
                <a:cubicBezTo>
                  <a:pt x="1522" y="52"/>
                  <a:pt x="1527" y="53"/>
                  <a:pt x="1526" y="54"/>
                </a:cubicBezTo>
                <a:cubicBezTo>
                  <a:pt x="1525" y="56"/>
                  <a:pt x="1512" y="57"/>
                  <a:pt x="1497" y="57"/>
                </a:cubicBezTo>
                <a:cubicBezTo>
                  <a:pt x="1482" y="57"/>
                  <a:pt x="1447" y="57"/>
                  <a:pt x="1419" y="57"/>
                </a:cubicBezTo>
                <a:cubicBezTo>
                  <a:pt x="1391" y="57"/>
                  <a:pt x="1358" y="57"/>
                  <a:pt x="1346" y="57"/>
                </a:cubicBezTo>
                <a:cubicBezTo>
                  <a:pt x="1319" y="56"/>
                  <a:pt x="1281" y="56"/>
                  <a:pt x="1210" y="57"/>
                </a:cubicBezTo>
                <a:cubicBezTo>
                  <a:pt x="1181" y="57"/>
                  <a:pt x="1155" y="57"/>
                  <a:pt x="1152" y="56"/>
                </a:cubicBezTo>
                <a:cubicBezTo>
                  <a:pt x="1150" y="56"/>
                  <a:pt x="1147" y="55"/>
                  <a:pt x="1145" y="56"/>
                </a:cubicBezTo>
                <a:cubicBezTo>
                  <a:pt x="1142" y="57"/>
                  <a:pt x="1121" y="59"/>
                  <a:pt x="1098" y="59"/>
                </a:cubicBezTo>
                <a:cubicBezTo>
                  <a:pt x="1088" y="59"/>
                  <a:pt x="1078" y="59"/>
                  <a:pt x="1076" y="60"/>
                </a:cubicBezTo>
                <a:cubicBezTo>
                  <a:pt x="1070" y="60"/>
                  <a:pt x="973" y="64"/>
                  <a:pt x="962" y="64"/>
                </a:cubicBezTo>
                <a:cubicBezTo>
                  <a:pt x="958" y="64"/>
                  <a:pt x="948" y="64"/>
                  <a:pt x="941" y="65"/>
                </a:cubicBezTo>
                <a:cubicBezTo>
                  <a:pt x="934" y="65"/>
                  <a:pt x="928" y="64"/>
                  <a:pt x="929" y="63"/>
                </a:cubicBezTo>
                <a:cubicBezTo>
                  <a:pt x="930" y="61"/>
                  <a:pt x="932" y="60"/>
                  <a:pt x="935" y="61"/>
                </a:cubicBezTo>
                <a:cubicBezTo>
                  <a:pt x="938" y="61"/>
                  <a:pt x="943" y="60"/>
                  <a:pt x="946" y="59"/>
                </a:cubicBezTo>
                <a:cubicBezTo>
                  <a:pt x="953" y="56"/>
                  <a:pt x="953" y="56"/>
                  <a:pt x="953" y="56"/>
                </a:cubicBezTo>
                <a:cubicBezTo>
                  <a:pt x="945" y="55"/>
                  <a:pt x="945" y="55"/>
                  <a:pt x="945" y="55"/>
                </a:cubicBezTo>
                <a:cubicBezTo>
                  <a:pt x="941" y="54"/>
                  <a:pt x="938" y="55"/>
                  <a:pt x="938" y="56"/>
                </a:cubicBezTo>
                <a:cubicBezTo>
                  <a:pt x="939" y="62"/>
                  <a:pt x="775" y="72"/>
                  <a:pt x="732" y="68"/>
                </a:cubicBezTo>
                <a:cubicBezTo>
                  <a:pt x="720" y="67"/>
                  <a:pt x="705" y="67"/>
                  <a:pt x="699" y="67"/>
                </a:cubicBezTo>
                <a:cubicBezTo>
                  <a:pt x="692" y="67"/>
                  <a:pt x="696" y="66"/>
                  <a:pt x="709" y="63"/>
                </a:cubicBezTo>
                <a:cubicBezTo>
                  <a:pt x="721" y="61"/>
                  <a:pt x="767" y="56"/>
                  <a:pt x="811" y="53"/>
                </a:cubicBezTo>
                <a:cubicBezTo>
                  <a:pt x="924" y="44"/>
                  <a:pt x="946" y="43"/>
                  <a:pt x="949" y="47"/>
                </a:cubicBezTo>
                <a:cubicBezTo>
                  <a:pt x="951" y="50"/>
                  <a:pt x="951" y="50"/>
                  <a:pt x="951" y="47"/>
                </a:cubicBezTo>
                <a:cubicBezTo>
                  <a:pt x="951" y="44"/>
                  <a:pt x="959" y="43"/>
                  <a:pt x="988" y="41"/>
                </a:cubicBezTo>
                <a:cubicBezTo>
                  <a:pt x="1039" y="39"/>
                  <a:pt x="1088" y="36"/>
                  <a:pt x="1108" y="36"/>
                </a:cubicBezTo>
                <a:cubicBezTo>
                  <a:pt x="1117" y="36"/>
                  <a:pt x="1137" y="35"/>
                  <a:pt x="1153" y="34"/>
                </a:cubicBezTo>
                <a:cubicBezTo>
                  <a:pt x="1179" y="33"/>
                  <a:pt x="1182" y="34"/>
                  <a:pt x="1187" y="39"/>
                </a:cubicBezTo>
                <a:cubicBezTo>
                  <a:pt x="1192" y="44"/>
                  <a:pt x="1192" y="44"/>
                  <a:pt x="1190" y="40"/>
                </a:cubicBezTo>
                <a:cubicBezTo>
                  <a:pt x="1188" y="35"/>
                  <a:pt x="1189" y="34"/>
                  <a:pt x="1215" y="34"/>
                </a:cubicBezTo>
                <a:cubicBezTo>
                  <a:pt x="1260" y="33"/>
                  <a:pt x="1337" y="32"/>
                  <a:pt x="1362" y="33"/>
                </a:cubicBezTo>
                <a:cubicBezTo>
                  <a:pt x="1374" y="33"/>
                  <a:pt x="1397" y="33"/>
                  <a:pt x="1412" y="34"/>
                </a:cubicBezTo>
                <a:cubicBezTo>
                  <a:pt x="1428" y="34"/>
                  <a:pt x="1468" y="34"/>
                  <a:pt x="1503" y="35"/>
                </a:cubicBezTo>
                <a:cubicBezTo>
                  <a:pt x="1619" y="37"/>
                  <a:pt x="1755" y="38"/>
                  <a:pt x="1829" y="38"/>
                </a:cubicBezTo>
                <a:cubicBezTo>
                  <a:pt x="1935" y="38"/>
                  <a:pt x="1947" y="39"/>
                  <a:pt x="1958" y="40"/>
                </a:cubicBezTo>
                <a:cubicBezTo>
                  <a:pt x="1966" y="40"/>
                  <a:pt x="1967" y="40"/>
                  <a:pt x="1961" y="38"/>
                </a:cubicBezTo>
                <a:cubicBezTo>
                  <a:pt x="1957" y="37"/>
                  <a:pt x="1955" y="36"/>
                  <a:pt x="1955" y="35"/>
                </a:cubicBezTo>
                <a:cubicBezTo>
                  <a:pt x="1956" y="35"/>
                  <a:pt x="1972" y="34"/>
                  <a:pt x="1990" y="33"/>
                </a:cubicBezTo>
                <a:cubicBezTo>
                  <a:pt x="2009" y="33"/>
                  <a:pt x="2037" y="32"/>
                  <a:pt x="2053" y="31"/>
                </a:cubicBezTo>
                <a:cubicBezTo>
                  <a:pt x="2068" y="30"/>
                  <a:pt x="2082" y="30"/>
                  <a:pt x="2083" y="31"/>
                </a:cubicBezTo>
                <a:cubicBezTo>
                  <a:pt x="2085" y="32"/>
                  <a:pt x="2115" y="32"/>
                  <a:pt x="2220" y="32"/>
                </a:cubicBezTo>
                <a:cubicBezTo>
                  <a:pt x="2271" y="32"/>
                  <a:pt x="2300" y="33"/>
                  <a:pt x="2329" y="36"/>
                </a:cubicBezTo>
                <a:cubicBezTo>
                  <a:pt x="2341" y="38"/>
                  <a:pt x="2353" y="38"/>
                  <a:pt x="2356" y="37"/>
                </a:cubicBezTo>
                <a:cubicBezTo>
                  <a:pt x="2359" y="36"/>
                  <a:pt x="2377" y="35"/>
                  <a:pt x="2397" y="35"/>
                </a:cubicBezTo>
                <a:cubicBezTo>
                  <a:pt x="2431" y="36"/>
                  <a:pt x="2478" y="33"/>
                  <a:pt x="2468" y="31"/>
                </a:cubicBezTo>
                <a:cubicBezTo>
                  <a:pt x="2465" y="30"/>
                  <a:pt x="2437" y="29"/>
                  <a:pt x="2404" y="29"/>
                </a:cubicBezTo>
                <a:cubicBezTo>
                  <a:pt x="2372" y="28"/>
                  <a:pt x="2341" y="27"/>
                  <a:pt x="2336" y="27"/>
                </a:cubicBezTo>
                <a:cubicBezTo>
                  <a:pt x="2331" y="27"/>
                  <a:pt x="2324" y="24"/>
                  <a:pt x="2320" y="21"/>
                </a:cubicBezTo>
                <a:cubicBezTo>
                  <a:pt x="2304" y="7"/>
                  <a:pt x="2296" y="5"/>
                  <a:pt x="2306" y="18"/>
                </a:cubicBezTo>
                <a:cubicBezTo>
                  <a:pt x="2313" y="27"/>
                  <a:pt x="2307" y="29"/>
                  <a:pt x="2293" y="23"/>
                </a:cubicBezTo>
                <a:cubicBezTo>
                  <a:pt x="2285" y="20"/>
                  <a:pt x="2278" y="19"/>
                  <a:pt x="2265" y="21"/>
                </a:cubicBezTo>
                <a:cubicBezTo>
                  <a:pt x="2216" y="27"/>
                  <a:pt x="2208" y="27"/>
                  <a:pt x="2196" y="22"/>
                </a:cubicBezTo>
                <a:cubicBezTo>
                  <a:pt x="2183" y="17"/>
                  <a:pt x="2172" y="17"/>
                  <a:pt x="2169" y="21"/>
                </a:cubicBezTo>
                <a:cubicBezTo>
                  <a:pt x="2167" y="26"/>
                  <a:pt x="2163" y="25"/>
                  <a:pt x="2162" y="21"/>
                </a:cubicBezTo>
                <a:cubicBezTo>
                  <a:pt x="2162" y="18"/>
                  <a:pt x="2166" y="16"/>
                  <a:pt x="2176" y="15"/>
                </a:cubicBezTo>
                <a:cubicBezTo>
                  <a:pt x="2187" y="13"/>
                  <a:pt x="2185" y="13"/>
                  <a:pt x="2166" y="13"/>
                </a:cubicBezTo>
                <a:cubicBezTo>
                  <a:pt x="2152" y="13"/>
                  <a:pt x="2138" y="12"/>
                  <a:pt x="2135" y="11"/>
                </a:cubicBezTo>
                <a:cubicBezTo>
                  <a:pt x="2129" y="9"/>
                  <a:pt x="2113" y="8"/>
                  <a:pt x="2080" y="9"/>
                </a:cubicBezTo>
                <a:cubicBezTo>
                  <a:pt x="2068" y="9"/>
                  <a:pt x="2046" y="10"/>
                  <a:pt x="2031" y="10"/>
                </a:cubicBezTo>
                <a:cubicBezTo>
                  <a:pt x="2016" y="11"/>
                  <a:pt x="1996" y="12"/>
                  <a:pt x="1986" y="12"/>
                </a:cubicBezTo>
                <a:cubicBezTo>
                  <a:pt x="1922" y="16"/>
                  <a:pt x="1761" y="17"/>
                  <a:pt x="1714" y="15"/>
                </a:cubicBezTo>
                <a:cubicBezTo>
                  <a:pt x="1698" y="14"/>
                  <a:pt x="1672" y="13"/>
                  <a:pt x="1656" y="13"/>
                </a:cubicBezTo>
                <a:cubicBezTo>
                  <a:pt x="1641" y="14"/>
                  <a:pt x="1618" y="13"/>
                  <a:pt x="1607" y="13"/>
                </a:cubicBezTo>
                <a:cubicBezTo>
                  <a:pt x="1596" y="12"/>
                  <a:pt x="1574" y="12"/>
                  <a:pt x="1559" y="12"/>
                </a:cubicBezTo>
                <a:cubicBezTo>
                  <a:pt x="1544" y="12"/>
                  <a:pt x="1523" y="11"/>
                  <a:pt x="1512" y="11"/>
                </a:cubicBezTo>
                <a:cubicBezTo>
                  <a:pt x="1501" y="10"/>
                  <a:pt x="1467" y="9"/>
                  <a:pt x="1436" y="9"/>
                </a:cubicBezTo>
                <a:cubicBezTo>
                  <a:pt x="1405" y="9"/>
                  <a:pt x="1368" y="9"/>
                  <a:pt x="1354" y="9"/>
                </a:cubicBezTo>
                <a:cubicBezTo>
                  <a:pt x="1340" y="8"/>
                  <a:pt x="1311" y="9"/>
                  <a:pt x="1291" y="9"/>
                </a:cubicBezTo>
                <a:cubicBezTo>
                  <a:pt x="1233" y="10"/>
                  <a:pt x="1230" y="9"/>
                  <a:pt x="1231" y="4"/>
                </a:cubicBezTo>
                <a:cubicBezTo>
                  <a:pt x="1232" y="0"/>
                  <a:pt x="1232" y="0"/>
                  <a:pt x="1228" y="4"/>
                </a:cubicBezTo>
                <a:cubicBezTo>
                  <a:pt x="1225" y="8"/>
                  <a:pt x="1220" y="9"/>
                  <a:pt x="1215" y="9"/>
                </a:cubicBezTo>
                <a:cubicBezTo>
                  <a:pt x="1211" y="9"/>
                  <a:pt x="1181" y="10"/>
                  <a:pt x="1148" y="11"/>
                </a:cubicBezTo>
                <a:cubicBezTo>
                  <a:pt x="1086" y="14"/>
                  <a:pt x="964" y="18"/>
                  <a:pt x="943" y="18"/>
                </a:cubicBezTo>
                <a:cubicBezTo>
                  <a:pt x="924" y="18"/>
                  <a:pt x="858" y="22"/>
                  <a:pt x="741" y="30"/>
                </a:cubicBezTo>
                <a:cubicBezTo>
                  <a:pt x="681" y="34"/>
                  <a:pt x="601" y="39"/>
                  <a:pt x="562" y="42"/>
                </a:cubicBezTo>
                <a:cubicBezTo>
                  <a:pt x="517" y="45"/>
                  <a:pt x="476" y="49"/>
                  <a:pt x="450" y="54"/>
                </a:cubicBezTo>
                <a:cubicBezTo>
                  <a:pt x="416" y="60"/>
                  <a:pt x="408" y="61"/>
                  <a:pt x="400" y="58"/>
                </a:cubicBezTo>
                <a:cubicBezTo>
                  <a:pt x="392" y="55"/>
                  <a:pt x="383" y="56"/>
                  <a:pt x="337" y="64"/>
                </a:cubicBezTo>
                <a:cubicBezTo>
                  <a:pt x="308" y="69"/>
                  <a:pt x="282" y="73"/>
                  <a:pt x="279" y="73"/>
                </a:cubicBezTo>
                <a:cubicBezTo>
                  <a:pt x="274" y="74"/>
                  <a:pt x="273" y="75"/>
                  <a:pt x="273" y="80"/>
                </a:cubicBezTo>
                <a:cubicBezTo>
                  <a:pt x="274" y="86"/>
                  <a:pt x="272" y="88"/>
                  <a:pt x="266" y="89"/>
                </a:cubicBezTo>
                <a:cubicBezTo>
                  <a:pt x="255" y="93"/>
                  <a:pt x="256" y="99"/>
                  <a:pt x="267" y="96"/>
                </a:cubicBezTo>
                <a:cubicBezTo>
                  <a:pt x="285" y="91"/>
                  <a:pt x="325" y="83"/>
                  <a:pt x="354" y="79"/>
                </a:cubicBezTo>
                <a:cubicBezTo>
                  <a:pt x="382" y="75"/>
                  <a:pt x="383" y="75"/>
                  <a:pt x="375" y="79"/>
                </a:cubicBezTo>
                <a:cubicBezTo>
                  <a:pt x="370" y="82"/>
                  <a:pt x="364" y="85"/>
                  <a:pt x="361" y="85"/>
                </a:cubicBezTo>
                <a:cubicBezTo>
                  <a:pt x="358" y="85"/>
                  <a:pt x="346" y="89"/>
                  <a:pt x="334" y="93"/>
                </a:cubicBezTo>
                <a:cubicBezTo>
                  <a:pt x="322" y="97"/>
                  <a:pt x="303" y="101"/>
                  <a:pt x="293" y="103"/>
                </a:cubicBezTo>
                <a:cubicBezTo>
                  <a:pt x="267" y="106"/>
                  <a:pt x="267" y="106"/>
                  <a:pt x="267" y="109"/>
                </a:cubicBezTo>
                <a:cubicBezTo>
                  <a:pt x="267" y="110"/>
                  <a:pt x="274" y="110"/>
                  <a:pt x="282" y="108"/>
                </a:cubicBezTo>
                <a:cubicBezTo>
                  <a:pt x="291" y="106"/>
                  <a:pt x="295" y="106"/>
                  <a:pt x="292" y="108"/>
                </a:cubicBezTo>
                <a:cubicBezTo>
                  <a:pt x="289" y="110"/>
                  <a:pt x="290" y="111"/>
                  <a:pt x="294" y="112"/>
                </a:cubicBezTo>
                <a:cubicBezTo>
                  <a:pt x="297" y="112"/>
                  <a:pt x="296" y="113"/>
                  <a:pt x="290" y="114"/>
                </a:cubicBezTo>
                <a:cubicBezTo>
                  <a:pt x="280" y="115"/>
                  <a:pt x="276" y="123"/>
                  <a:pt x="284" y="127"/>
                </a:cubicBezTo>
                <a:cubicBezTo>
                  <a:pt x="295" y="132"/>
                  <a:pt x="285" y="139"/>
                  <a:pt x="273" y="134"/>
                </a:cubicBezTo>
                <a:cubicBezTo>
                  <a:pt x="266" y="131"/>
                  <a:pt x="262" y="131"/>
                  <a:pt x="252" y="135"/>
                </a:cubicBezTo>
                <a:cubicBezTo>
                  <a:pt x="219" y="146"/>
                  <a:pt x="207" y="152"/>
                  <a:pt x="206" y="157"/>
                </a:cubicBezTo>
                <a:cubicBezTo>
                  <a:pt x="206" y="163"/>
                  <a:pt x="210" y="162"/>
                  <a:pt x="226" y="152"/>
                </a:cubicBezTo>
                <a:cubicBezTo>
                  <a:pt x="234" y="148"/>
                  <a:pt x="244" y="144"/>
                  <a:pt x="249" y="144"/>
                </a:cubicBezTo>
                <a:cubicBezTo>
                  <a:pt x="254" y="143"/>
                  <a:pt x="261" y="141"/>
                  <a:pt x="266" y="139"/>
                </a:cubicBezTo>
                <a:cubicBezTo>
                  <a:pt x="275" y="135"/>
                  <a:pt x="278" y="134"/>
                  <a:pt x="273" y="138"/>
                </a:cubicBezTo>
                <a:cubicBezTo>
                  <a:pt x="270" y="141"/>
                  <a:pt x="270" y="142"/>
                  <a:pt x="276" y="143"/>
                </a:cubicBezTo>
                <a:cubicBezTo>
                  <a:pt x="282" y="144"/>
                  <a:pt x="282" y="144"/>
                  <a:pt x="273" y="149"/>
                </a:cubicBezTo>
                <a:cubicBezTo>
                  <a:pt x="269" y="152"/>
                  <a:pt x="261" y="157"/>
                  <a:pt x="255" y="159"/>
                </a:cubicBezTo>
                <a:cubicBezTo>
                  <a:pt x="250" y="162"/>
                  <a:pt x="242" y="168"/>
                  <a:pt x="237" y="172"/>
                </a:cubicBezTo>
                <a:cubicBezTo>
                  <a:pt x="233" y="177"/>
                  <a:pt x="226" y="182"/>
                  <a:pt x="223" y="184"/>
                </a:cubicBezTo>
                <a:cubicBezTo>
                  <a:pt x="211" y="192"/>
                  <a:pt x="171" y="204"/>
                  <a:pt x="153" y="206"/>
                </a:cubicBezTo>
                <a:cubicBezTo>
                  <a:pt x="142" y="207"/>
                  <a:pt x="131" y="209"/>
                  <a:pt x="127" y="211"/>
                </a:cubicBezTo>
                <a:cubicBezTo>
                  <a:pt x="121" y="214"/>
                  <a:pt x="120" y="215"/>
                  <a:pt x="124" y="218"/>
                </a:cubicBezTo>
                <a:cubicBezTo>
                  <a:pt x="127" y="221"/>
                  <a:pt x="135" y="220"/>
                  <a:pt x="157" y="217"/>
                </a:cubicBezTo>
                <a:cubicBezTo>
                  <a:pt x="173" y="214"/>
                  <a:pt x="187" y="213"/>
                  <a:pt x="188" y="214"/>
                </a:cubicBezTo>
                <a:cubicBezTo>
                  <a:pt x="189" y="215"/>
                  <a:pt x="189" y="219"/>
                  <a:pt x="189" y="223"/>
                </a:cubicBezTo>
                <a:cubicBezTo>
                  <a:pt x="188" y="228"/>
                  <a:pt x="185" y="231"/>
                  <a:pt x="176" y="233"/>
                </a:cubicBezTo>
                <a:cubicBezTo>
                  <a:pt x="169" y="236"/>
                  <a:pt x="165" y="238"/>
                  <a:pt x="165" y="242"/>
                </a:cubicBezTo>
                <a:cubicBezTo>
                  <a:pt x="164" y="246"/>
                  <a:pt x="165" y="247"/>
                  <a:pt x="170" y="245"/>
                </a:cubicBezTo>
                <a:cubicBezTo>
                  <a:pt x="177" y="243"/>
                  <a:pt x="176" y="248"/>
                  <a:pt x="169" y="253"/>
                </a:cubicBezTo>
                <a:cubicBezTo>
                  <a:pt x="166" y="255"/>
                  <a:pt x="163" y="258"/>
                  <a:pt x="162" y="260"/>
                </a:cubicBezTo>
                <a:cubicBezTo>
                  <a:pt x="160" y="261"/>
                  <a:pt x="154" y="265"/>
                  <a:pt x="148" y="267"/>
                </a:cubicBezTo>
                <a:cubicBezTo>
                  <a:pt x="140" y="271"/>
                  <a:pt x="137" y="273"/>
                  <a:pt x="136" y="279"/>
                </a:cubicBezTo>
                <a:cubicBezTo>
                  <a:pt x="135" y="288"/>
                  <a:pt x="138" y="296"/>
                  <a:pt x="144" y="298"/>
                </a:cubicBezTo>
                <a:cubicBezTo>
                  <a:pt x="148" y="299"/>
                  <a:pt x="147" y="300"/>
                  <a:pt x="138" y="305"/>
                </a:cubicBezTo>
                <a:cubicBezTo>
                  <a:pt x="128" y="311"/>
                  <a:pt x="128" y="311"/>
                  <a:pt x="128" y="311"/>
                </a:cubicBezTo>
                <a:cubicBezTo>
                  <a:pt x="138" y="309"/>
                  <a:pt x="138" y="309"/>
                  <a:pt x="138" y="309"/>
                </a:cubicBezTo>
                <a:cubicBezTo>
                  <a:pt x="152" y="305"/>
                  <a:pt x="155" y="308"/>
                  <a:pt x="148" y="318"/>
                </a:cubicBezTo>
                <a:cubicBezTo>
                  <a:pt x="145" y="322"/>
                  <a:pt x="140" y="330"/>
                  <a:pt x="138" y="335"/>
                </a:cubicBezTo>
                <a:cubicBezTo>
                  <a:pt x="135" y="341"/>
                  <a:pt x="129" y="347"/>
                  <a:pt x="121" y="351"/>
                </a:cubicBezTo>
                <a:cubicBezTo>
                  <a:pt x="106" y="360"/>
                  <a:pt x="103" y="360"/>
                  <a:pt x="96" y="354"/>
                </a:cubicBezTo>
                <a:cubicBezTo>
                  <a:pt x="88" y="346"/>
                  <a:pt x="79" y="349"/>
                  <a:pt x="69" y="360"/>
                </a:cubicBezTo>
                <a:cubicBezTo>
                  <a:pt x="57" y="375"/>
                  <a:pt x="58" y="384"/>
                  <a:pt x="74" y="388"/>
                </a:cubicBezTo>
                <a:cubicBezTo>
                  <a:pt x="86" y="391"/>
                  <a:pt x="86" y="391"/>
                  <a:pt x="86" y="391"/>
                </a:cubicBezTo>
                <a:cubicBezTo>
                  <a:pt x="65" y="403"/>
                  <a:pt x="65" y="403"/>
                  <a:pt x="65" y="403"/>
                </a:cubicBezTo>
                <a:cubicBezTo>
                  <a:pt x="51" y="412"/>
                  <a:pt x="44" y="418"/>
                  <a:pt x="44" y="421"/>
                </a:cubicBezTo>
                <a:cubicBezTo>
                  <a:pt x="45" y="423"/>
                  <a:pt x="43" y="428"/>
                  <a:pt x="40" y="431"/>
                </a:cubicBezTo>
                <a:cubicBezTo>
                  <a:pt x="36" y="437"/>
                  <a:pt x="36" y="438"/>
                  <a:pt x="48" y="438"/>
                </a:cubicBezTo>
                <a:cubicBezTo>
                  <a:pt x="56" y="439"/>
                  <a:pt x="63" y="437"/>
                  <a:pt x="69" y="434"/>
                </a:cubicBezTo>
                <a:cubicBezTo>
                  <a:pt x="75" y="430"/>
                  <a:pt x="87" y="428"/>
                  <a:pt x="99" y="427"/>
                </a:cubicBezTo>
                <a:cubicBezTo>
                  <a:pt x="119" y="425"/>
                  <a:pt x="119" y="425"/>
                  <a:pt x="119" y="425"/>
                </a:cubicBezTo>
                <a:cubicBezTo>
                  <a:pt x="110" y="430"/>
                  <a:pt x="110" y="430"/>
                  <a:pt x="110" y="430"/>
                </a:cubicBezTo>
                <a:cubicBezTo>
                  <a:pt x="106" y="433"/>
                  <a:pt x="102" y="438"/>
                  <a:pt x="102" y="441"/>
                </a:cubicBezTo>
                <a:cubicBezTo>
                  <a:pt x="103" y="449"/>
                  <a:pt x="113" y="445"/>
                  <a:pt x="121" y="434"/>
                </a:cubicBezTo>
                <a:cubicBezTo>
                  <a:pt x="127" y="424"/>
                  <a:pt x="130" y="422"/>
                  <a:pt x="159" y="412"/>
                </a:cubicBezTo>
                <a:cubicBezTo>
                  <a:pt x="192" y="400"/>
                  <a:pt x="233" y="394"/>
                  <a:pt x="233" y="400"/>
                </a:cubicBezTo>
                <a:cubicBezTo>
                  <a:pt x="233" y="402"/>
                  <a:pt x="236" y="402"/>
                  <a:pt x="240" y="401"/>
                </a:cubicBezTo>
                <a:cubicBezTo>
                  <a:pt x="244" y="400"/>
                  <a:pt x="246" y="400"/>
                  <a:pt x="245" y="402"/>
                </a:cubicBezTo>
                <a:cubicBezTo>
                  <a:pt x="244" y="403"/>
                  <a:pt x="233" y="406"/>
                  <a:pt x="221" y="408"/>
                </a:cubicBezTo>
                <a:cubicBezTo>
                  <a:pt x="196" y="413"/>
                  <a:pt x="192" y="417"/>
                  <a:pt x="213" y="416"/>
                </a:cubicBezTo>
                <a:cubicBezTo>
                  <a:pt x="221" y="416"/>
                  <a:pt x="231" y="415"/>
                  <a:pt x="235" y="415"/>
                </a:cubicBezTo>
                <a:cubicBezTo>
                  <a:pt x="256" y="414"/>
                  <a:pt x="242" y="421"/>
                  <a:pt x="204" y="431"/>
                </a:cubicBezTo>
                <a:cubicBezTo>
                  <a:pt x="181" y="436"/>
                  <a:pt x="170" y="442"/>
                  <a:pt x="182" y="441"/>
                </a:cubicBezTo>
                <a:cubicBezTo>
                  <a:pt x="186" y="441"/>
                  <a:pt x="194" y="441"/>
                  <a:pt x="200" y="441"/>
                </a:cubicBezTo>
                <a:cubicBezTo>
                  <a:pt x="206" y="440"/>
                  <a:pt x="212" y="439"/>
                  <a:pt x="212" y="437"/>
                </a:cubicBezTo>
                <a:cubicBezTo>
                  <a:pt x="214" y="434"/>
                  <a:pt x="218" y="433"/>
                  <a:pt x="284" y="424"/>
                </a:cubicBezTo>
                <a:cubicBezTo>
                  <a:pt x="318" y="420"/>
                  <a:pt x="334" y="419"/>
                  <a:pt x="335" y="421"/>
                </a:cubicBezTo>
                <a:cubicBezTo>
                  <a:pt x="337" y="423"/>
                  <a:pt x="334" y="424"/>
                  <a:pt x="328" y="425"/>
                </a:cubicBezTo>
                <a:cubicBezTo>
                  <a:pt x="322" y="425"/>
                  <a:pt x="318" y="427"/>
                  <a:pt x="318" y="428"/>
                </a:cubicBezTo>
                <a:cubicBezTo>
                  <a:pt x="318" y="430"/>
                  <a:pt x="320" y="431"/>
                  <a:pt x="322" y="431"/>
                </a:cubicBezTo>
                <a:cubicBezTo>
                  <a:pt x="323" y="431"/>
                  <a:pt x="324" y="431"/>
                  <a:pt x="323" y="433"/>
                </a:cubicBezTo>
                <a:cubicBezTo>
                  <a:pt x="321" y="435"/>
                  <a:pt x="278" y="442"/>
                  <a:pt x="206" y="452"/>
                </a:cubicBezTo>
                <a:cubicBezTo>
                  <a:pt x="171" y="456"/>
                  <a:pt x="153" y="460"/>
                  <a:pt x="150" y="462"/>
                </a:cubicBezTo>
                <a:cubicBezTo>
                  <a:pt x="146" y="466"/>
                  <a:pt x="147" y="466"/>
                  <a:pt x="161" y="465"/>
                </a:cubicBezTo>
                <a:cubicBezTo>
                  <a:pt x="194" y="463"/>
                  <a:pt x="198" y="463"/>
                  <a:pt x="197" y="465"/>
                </a:cubicBezTo>
                <a:cubicBezTo>
                  <a:pt x="194" y="470"/>
                  <a:pt x="201" y="470"/>
                  <a:pt x="219" y="464"/>
                </a:cubicBezTo>
                <a:cubicBezTo>
                  <a:pt x="241" y="456"/>
                  <a:pt x="291" y="449"/>
                  <a:pt x="328" y="447"/>
                </a:cubicBezTo>
                <a:cubicBezTo>
                  <a:pt x="351" y="446"/>
                  <a:pt x="355" y="446"/>
                  <a:pt x="346" y="449"/>
                </a:cubicBezTo>
                <a:cubicBezTo>
                  <a:pt x="340" y="450"/>
                  <a:pt x="326" y="455"/>
                  <a:pt x="314" y="458"/>
                </a:cubicBezTo>
                <a:cubicBezTo>
                  <a:pt x="302" y="461"/>
                  <a:pt x="285" y="465"/>
                  <a:pt x="275" y="466"/>
                </a:cubicBezTo>
                <a:cubicBezTo>
                  <a:pt x="265" y="467"/>
                  <a:pt x="253" y="470"/>
                  <a:pt x="247" y="472"/>
                </a:cubicBezTo>
                <a:cubicBezTo>
                  <a:pt x="237" y="477"/>
                  <a:pt x="237" y="477"/>
                  <a:pt x="237" y="477"/>
                </a:cubicBezTo>
                <a:cubicBezTo>
                  <a:pt x="250" y="478"/>
                  <a:pt x="250" y="478"/>
                  <a:pt x="250" y="478"/>
                </a:cubicBezTo>
                <a:cubicBezTo>
                  <a:pt x="262" y="479"/>
                  <a:pt x="263" y="479"/>
                  <a:pt x="257" y="481"/>
                </a:cubicBezTo>
                <a:cubicBezTo>
                  <a:pt x="251" y="484"/>
                  <a:pt x="251" y="484"/>
                  <a:pt x="260" y="485"/>
                </a:cubicBezTo>
                <a:cubicBezTo>
                  <a:pt x="270" y="487"/>
                  <a:pt x="270" y="487"/>
                  <a:pt x="254" y="491"/>
                </a:cubicBezTo>
                <a:cubicBezTo>
                  <a:pt x="229" y="497"/>
                  <a:pt x="233" y="499"/>
                  <a:pt x="261" y="494"/>
                </a:cubicBezTo>
                <a:cubicBezTo>
                  <a:pt x="287" y="490"/>
                  <a:pt x="287" y="490"/>
                  <a:pt x="287" y="490"/>
                </a:cubicBezTo>
                <a:cubicBezTo>
                  <a:pt x="270" y="496"/>
                  <a:pt x="270" y="496"/>
                  <a:pt x="270" y="496"/>
                </a:cubicBezTo>
                <a:cubicBezTo>
                  <a:pt x="261" y="499"/>
                  <a:pt x="254" y="502"/>
                  <a:pt x="254" y="503"/>
                </a:cubicBezTo>
                <a:cubicBezTo>
                  <a:pt x="255" y="503"/>
                  <a:pt x="276" y="500"/>
                  <a:pt x="301" y="496"/>
                </a:cubicBezTo>
                <a:cubicBezTo>
                  <a:pt x="347" y="489"/>
                  <a:pt x="347" y="489"/>
                  <a:pt x="347" y="489"/>
                </a:cubicBezTo>
                <a:cubicBezTo>
                  <a:pt x="364" y="496"/>
                  <a:pt x="364" y="496"/>
                  <a:pt x="364" y="496"/>
                </a:cubicBezTo>
                <a:cubicBezTo>
                  <a:pt x="381" y="503"/>
                  <a:pt x="381" y="503"/>
                  <a:pt x="381" y="503"/>
                </a:cubicBezTo>
                <a:cubicBezTo>
                  <a:pt x="350" y="507"/>
                  <a:pt x="350" y="507"/>
                  <a:pt x="350" y="507"/>
                </a:cubicBezTo>
                <a:cubicBezTo>
                  <a:pt x="333" y="509"/>
                  <a:pt x="322" y="511"/>
                  <a:pt x="327" y="511"/>
                </a:cubicBezTo>
                <a:cubicBezTo>
                  <a:pt x="333" y="512"/>
                  <a:pt x="334" y="513"/>
                  <a:pt x="331" y="514"/>
                </a:cubicBezTo>
                <a:cubicBezTo>
                  <a:pt x="325" y="517"/>
                  <a:pt x="278" y="523"/>
                  <a:pt x="275" y="521"/>
                </a:cubicBezTo>
                <a:cubicBezTo>
                  <a:pt x="273" y="519"/>
                  <a:pt x="287" y="517"/>
                  <a:pt x="304" y="516"/>
                </a:cubicBezTo>
                <a:cubicBezTo>
                  <a:pt x="310" y="516"/>
                  <a:pt x="315" y="515"/>
                  <a:pt x="315" y="513"/>
                </a:cubicBezTo>
                <a:cubicBezTo>
                  <a:pt x="314" y="505"/>
                  <a:pt x="254" y="518"/>
                  <a:pt x="244" y="528"/>
                </a:cubicBezTo>
                <a:cubicBezTo>
                  <a:pt x="237" y="535"/>
                  <a:pt x="241" y="538"/>
                  <a:pt x="250" y="533"/>
                </a:cubicBezTo>
                <a:cubicBezTo>
                  <a:pt x="255" y="531"/>
                  <a:pt x="261" y="529"/>
                  <a:pt x="265" y="529"/>
                </a:cubicBezTo>
                <a:cubicBezTo>
                  <a:pt x="270" y="530"/>
                  <a:pt x="269" y="530"/>
                  <a:pt x="262" y="531"/>
                </a:cubicBezTo>
                <a:cubicBezTo>
                  <a:pt x="256" y="532"/>
                  <a:pt x="254" y="534"/>
                  <a:pt x="254" y="537"/>
                </a:cubicBezTo>
                <a:cubicBezTo>
                  <a:pt x="254" y="542"/>
                  <a:pt x="258" y="543"/>
                  <a:pt x="289" y="541"/>
                </a:cubicBezTo>
                <a:cubicBezTo>
                  <a:pt x="309" y="541"/>
                  <a:pt x="326" y="541"/>
                  <a:pt x="327" y="543"/>
                </a:cubicBezTo>
                <a:cubicBezTo>
                  <a:pt x="329" y="544"/>
                  <a:pt x="324" y="545"/>
                  <a:pt x="311" y="546"/>
                </a:cubicBezTo>
                <a:cubicBezTo>
                  <a:pt x="300" y="546"/>
                  <a:pt x="272" y="551"/>
                  <a:pt x="248" y="556"/>
                </a:cubicBezTo>
                <a:cubicBezTo>
                  <a:pt x="223" y="561"/>
                  <a:pt x="200" y="564"/>
                  <a:pt x="197" y="564"/>
                </a:cubicBezTo>
                <a:cubicBezTo>
                  <a:pt x="191" y="563"/>
                  <a:pt x="190" y="563"/>
                  <a:pt x="192" y="569"/>
                </a:cubicBezTo>
                <a:cubicBezTo>
                  <a:pt x="194" y="574"/>
                  <a:pt x="194" y="574"/>
                  <a:pt x="181" y="576"/>
                </a:cubicBezTo>
                <a:cubicBezTo>
                  <a:pt x="171" y="577"/>
                  <a:pt x="167" y="578"/>
                  <a:pt x="166" y="581"/>
                </a:cubicBezTo>
                <a:cubicBezTo>
                  <a:pt x="164" y="590"/>
                  <a:pt x="165" y="591"/>
                  <a:pt x="175" y="591"/>
                </a:cubicBezTo>
                <a:cubicBezTo>
                  <a:pt x="187" y="591"/>
                  <a:pt x="191" y="595"/>
                  <a:pt x="182" y="599"/>
                </a:cubicBezTo>
                <a:cubicBezTo>
                  <a:pt x="169" y="605"/>
                  <a:pt x="200" y="604"/>
                  <a:pt x="224" y="598"/>
                </a:cubicBezTo>
                <a:cubicBezTo>
                  <a:pt x="257" y="590"/>
                  <a:pt x="280" y="586"/>
                  <a:pt x="281" y="588"/>
                </a:cubicBezTo>
                <a:cubicBezTo>
                  <a:pt x="281" y="590"/>
                  <a:pt x="278" y="592"/>
                  <a:pt x="275" y="593"/>
                </a:cubicBezTo>
                <a:cubicBezTo>
                  <a:pt x="272" y="594"/>
                  <a:pt x="270" y="597"/>
                  <a:pt x="271" y="601"/>
                </a:cubicBezTo>
                <a:cubicBezTo>
                  <a:pt x="271" y="606"/>
                  <a:pt x="270" y="606"/>
                  <a:pt x="236" y="610"/>
                </a:cubicBezTo>
                <a:cubicBezTo>
                  <a:pt x="204" y="613"/>
                  <a:pt x="201" y="613"/>
                  <a:pt x="203" y="617"/>
                </a:cubicBezTo>
                <a:cubicBezTo>
                  <a:pt x="205" y="621"/>
                  <a:pt x="208" y="621"/>
                  <a:pt x="232" y="617"/>
                </a:cubicBezTo>
                <a:cubicBezTo>
                  <a:pt x="291" y="608"/>
                  <a:pt x="303" y="607"/>
                  <a:pt x="296" y="609"/>
                </a:cubicBezTo>
                <a:cubicBezTo>
                  <a:pt x="292" y="610"/>
                  <a:pt x="282" y="614"/>
                  <a:pt x="272" y="617"/>
                </a:cubicBezTo>
                <a:cubicBezTo>
                  <a:pt x="263" y="621"/>
                  <a:pt x="248" y="625"/>
                  <a:pt x="239" y="626"/>
                </a:cubicBezTo>
                <a:cubicBezTo>
                  <a:pt x="222" y="627"/>
                  <a:pt x="182" y="639"/>
                  <a:pt x="177" y="643"/>
                </a:cubicBezTo>
                <a:cubicBezTo>
                  <a:pt x="175" y="645"/>
                  <a:pt x="168" y="648"/>
                  <a:pt x="160" y="650"/>
                </a:cubicBezTo>
                <a:cubicBezTo>
                  <a:pt x="146" y="653"/>
                  <a:pt x="145" y="654"/>
                  <a:pt x="152" y="656"/>
                </a:cubicBezTo>
                <a:cubicBezTo>
                  <a:pt x="157" y="659"/>
                  <a:pt x="161" y="658"/>
                  <a:pt x="179" y="650"/>
                </a:cubicBezTo>
                <a:cubicBezTo>
                  <a:pt x="190" y="645"/>
                  <a:pt x="209" y="640"/>
                  <a:pt x="220" y="638"/>
                </a:cubicBezTo>
                <a:cubicBezTo>
                  <a:pt x="239" y="634"/>
                  <a:pt x="239" y="634"/>
                  <a:pt x="239" y="634"/>
                </a:cubicBezTo>
                <a:cubicBezTo>
                  <a:pt x="247" y="642"/>
                  <a:pt x="247" y="642"/>
                  <a:pt x="247" y="642"/>
                </a:cubicBezTo>
                <a:cubicBezTo>
                  <a:pt x="253" y="650"/>
                  <a:pt x="254" y="650"/>
                  <a:pt x="258" y="646"/>
                </a:cubicBezTo>
                <a:cubicBezTo>
                  <a:pt x="269" y="634"/>
                  <a:pt x="338" y="625"/>
                  <a:pt x="422" y="626"/>
                </a:cubicBezTo>
                <a:cubicBezTo>
                  <a:pt x="468" y="626"/>
                  <a:pt x="470" y="626"/>
                  <a:pt x="472" y="634"/>
                </a:cubicBezTo>
                <a:cubicBezTo>
                  <a:pt x="474" y="640"/>
                  <a:pt x="474" y="640"/>
                  <a:pt x="474" y="640"/>
                </a:cubicBezTo>
                <a:cubicBezTo>
                  <a:pt x="426" y="643"/>
                  <a:pt x="426" y="643"/>
                  <a:pt x="426" y="643"/>
                </a:cubicBezTo>
                <a:cubicBezTo>
                  <a:pt x="399" y="645"/>
                  <a:pt x="370" y="646"/>
                  <a:pt x="360" y="645"/>
                </a:cubicBezTo>
                <a:cubicBezTo>
                  <a:pt x="341" y="644"/>
                  <a:pt x="310" y="644"/>
                  <a:pt x="321" y="646"/>
                </a:cubicBezTo>
                <a:cubicBezTo>
                  <a:pt x="324" y="646"/>
                  <a:pt x="327" y="647"/>
                  <a:pt x="327" y="649"/>
                </a:cubicBezTo>
                <a:cubicBezTo>
                  <a:pt x="327" y="650"/>
                  <a:pt x="332" y="651"/>
                  <a:pt x="337" y="651"/>
                </a:cubicBezTo>
                <a:cubicBezTo>
                  <a:pt x="342" y="650"/>
                  <a:pt x="349" y="651"/>
                  <a:pt x="354" y="652"/>
                </a:cubicBezTo>
                <a:cubicBezTo>
                  <a:pt x="358" y="653"/>
                  <a:pt x="372" y="655"/>
                  <a:pt x="383" y="656"/>
                </a:cubicBezTo>
                <a:cubicBezTo>
                  <a:pt x="397" y="658"/>
                  <a:pt x="405" y="660"/>
                  <a:pt x="405" y="662"/>
                </a:cubicBezTo>
                <a:cubicBezTo>
                  <a:pt x="406" y="667"/>
                  <a:pt x="415" y="669"/>
                  <a:pt x="417" y="665"/>
                </a:cubicBezTo>
                <a:cubicBezTo>
                  <a:pt x="419" y="660"/>
                  <a:pt x="473" y="659"/>
                  <a:pt x="482" y="664"/>
                </a:cubicBezTo>
                <a:cubicBezTo>
                  <a:pt x="491" y="669"/>
                  <a:pt x="488" y="672"/>
                  <a:pt x="477" y="668"/>
                </a:cubicBezTo>
                <a:cubicBezTo>
                  <a:pt x="465" y="664"/>
                  <a:pt x="464" y="668"/>
                  <a:pt x="475" y="677"/>
                </a:cubicBezTo>
                <a:cubicBezTo>
                  <a:pt x="487" y="685"/>
                  <a:pt x="486" y="688"/>
                  <a:pt x="472" y="687"/>
                </a:cubicBezTo>
                <a:cubicBezTo>
                  <a:pt x="466" y="686"/>
                  <a:pt x="463" y="685"/>
                  <a:pt x="465" y="683"/>
                </a:cubicBezTo>
                <a:cubicBezTo>
                  <a:pt x="470" y="679"/>
                  <a:pt x="449" y="676"/>
                  <a:pt x="443" y="680"/>
                </a:cubicBezTo>
                <a:cubicBezTo>
                  <a:pt x="440" y="682"/>
                  <a:pt x="436" y="683"/>
                  <a:pt x="434" y="683"/>
                </a:cubicBezTo>
                <a:cubicBezTo>
                  <a:pt x="432" y="683"/>
                  <a:pt x="433" y="682"/>
                  <a:pt x="436" y="681"/>
                </a:cubicBezTo>
                <a:cubicBezTo>
                  <a:pt x="442" y="678"/>
                  <a:pt x="430" y="677"/>
                  <a:pt x="390" y="678"/>
                </a:cubicBezTo>
                <a:cubicBezTo>
                  <a:pt x="376" y="678"/>
                  <a:pt x="365" y="677"/>
                  <a:pt x="365" y="676"/>
                </a:cubicBezTo>
                <a:cubicBezTo>
                  <a:pt x="365" y="674"/>
                  <a:pt x="362" y="673"/>
                  <a:pt x="359" y="674"/>
                </a:cubicBezTo>
                <a:cubicBezTo>
                  <a:pt x="353" y="674"/>
                  <a:pt x="341" y="670"/>
                  <a:pt x="347" y="669"/>
                </a:cubicBezTo>
                <a:cubicBezTo>
                  <a:pt x="350" y="669"/>
                  <a:pt x="342" y="661"/>
                  <a:pt x="339" y="662"/>
                </a:cubicBezTo>
                <a:cubicBezTo>
                  <a:pt x="337" y="662"/>
                  <a:pt x="338" y="664"/>
                  <a:pt x="340" y="666"/>
                </a:cubicBezTo>
                <a:cubicBezTo>
                  <a:pt x="344" y="670"/>
                  <a:pt x="343" y="670"/>
                  <a:pt x="335" y="669"/>
                </a:cubicBezTo>
                <a:cubicBezTo>
                  <a:pt x="313" y="667"/>
                  <a:pt x="307" y="668"/>
                  <a:pt x="324" y="671"/>
                </a:cubicBezTo>
                <a:cubicBezTo>
                  <a:pt x="343" y="674"/>
                  <a:pt x="347" y="676"/>
                  <a:pt x="339" y="679"/>
                </a:cubicBezTo>
                <a:cubicBezTo>
                  <a:pt x="336" y="680"/>
                  <a:pt x="341" y="681"/>
                  <a:pt x="349" y="680"/>
                </a:cubicBezTo>
                <a:cubicBezTo>
                  <a:pt x="357" y="680"/>
                  <a:pt x="367" y="680"/>
                  <a:pt x="370" y="681"/>
                </a:cubicBezTo>
                <a:cubicBezTo>
                  <a:pt x="374" y="683"/>
                  <a:pt x="368" y="683"/>
                  <a:pt x="353" y="684"/>
                </a:cubicBezTo>
                <a:cubicBezTo>
                  <a:pt x="336" y="684"/>
                  <a:pt x="330" y="685"/>
                  <a:pt x="331" y="688"/>
                </a:cubicBezTo>
                <a:cubicBezTo>
                  <a:pt x="331" y="690"/>
                  <a:pt x="328" y="691"/>
                  <a:pt x="324" y="690"/>
                </a:cubicBezTo>
                <a:cubicBezTo>
                  <a:pt x="320" y="690"/>
                  <a:pt x="316" y="691"/>
                  <a:pt x="316" y="692"/>
                </a:cubicBezTo>
                <a:cubicBezTo>
                  <a:pt x="315" y="694"/>
                  <a:pt x="318" y="694"/>
                  <a:pt x="323" y="694"/>
                </a:cubicBezTo>
                <a:cubicBezTo>
                  <a:pt x="333" y="693"/>
                  <a:pt x="340" y="695"/>
                  <a:pt x="338" y="698"/>
                </a:cubicBezTo>
                <a:cubicBezTo>
                  <a:pt x="337" y="702"/>
                  <a:pt x="344" y="701"/>
                  <a:pt x="347" y="698"/>
                </a:cubicBezTo>
                <a:cubicBezTo>
                  <a:pt x="348" y="696"/>
                  <a:pt x="357" y="694"/>
                  <a:pt x="367" y="692"/>
                </a:cubicBezTo>
                <a:cubicBezTo>
                  <a:pt x="382" y="689"/>
                  <a:pt x="385" y="690"/>
                  <a:pt x="395" y="695"/>
                </a:cubicBezTo>
                <a:cubicBezTo>
                  <a:pt x="409" y="703"/>
                  <a:pt x="409" y="706"/>
                  <a:pt x="396" y="706"/>
                </a:cubicBezTo>
                <a:cubicBezTo>
                  <a:pt x="381" y="707"/>
                  <a:pt x="379" y="708"/>
                  <a:pt x="381" y="712"/>
                </a:cubicBezTo>
                <a:cubicBezTo>
                  <a:pt x="383" y="716"/>
                  <a:pt x="379" y="717"/>
                  <a:pt x="359" y="719"/>
                </a:cubicBezTo>
                <a:cubicBezTo>
                  <a:pt x="345" y="720"/>
                  <a:pt x="331" y="723"/>
                  <a:pt x="327" y="725"/>
                </a:cubicBezTo>
                <a:cubicBezTo>
                  <a:pt x="323" y="727"/>
                  <a:pt x="310" y="730"/>
                  <a:pt x="298" y="732"/>
                </a:cubicBezTo>
                <a:cubicBezTo>
                  <a:pt x="282" y="735"/>
                  <a:pt x="276" y="737"/>
                  <a:pt x="276" y="740"/>
                </a:cubicBezTo>
                <a:cubicBezTo>
                  <a:pt x="277" y="747"/>
                  <a:pt x="290" y="747"/>
                  <a:pt x="311" y="741"/>
                </a:cubicBezTo>
                <a:cubicBezTo>
                  <a:pt x="325" y="737"/>
                  <a:pt x="333" y="736"/>
                  <a:pt x="337" y="737"/>
                </a:cubicBezTo>
                <a:cubicBezTo>
                  <a:pt x="344" y="740"/>
                  <a:pt x="346" y="745"/>
                  <a:pt x="340" y="746"/>
                </a:cubicBezTo>
                <a:cubicBezTo>
                  <a:pt x="338" y="746"/>
                  <a:pt x="336" y="748"/>
                  <a:pt x="336" y="750"/>
                </a:cubicBezTo>
                <a:cubicBezTo>
                  <a:pt x="337" y="755"/>
                  <a:pt x="345" y="760"/>
                  <a:pt x="349" y="758"/>
                </a:cubicBezTo>
                <a:cubicBezTo>
                  <a:pt x="354" y="755"/>
                  <a:pt x="389" y="760"/>
                  <a:pt x="393" y="763"/>
                </a:cubicBezTo>
                <a:cubicBezTo>
                  <a:pt x="395" y="764"/>
                  <a:pt x="384" y="768"/>
                  <a:pt x="369" y="771"/>
                </a:cubicBezTo>
                <a:cubicBezTo>
                  <a:pt x="343" y="777"/>
                  <a:pt x="343" y="777"/>
                  <a:pt x="343" y="777"/>
                </a:cubicBezTo>
                <a:cubicBezTo>
                  <a:pt x="325" y="770"/>
                  <a:pt x="325" y="770"/>
                  <a:pt x="325" y="770"/>
                </a:cubicBezTo>
                <a:cubicBezTo>
                  <a:pt x="315" y="766"/>
                  <a:pt x="306" y="763"/>
                  <a:pt x="306" y="764"/>
                </a:cubicBezTo>
                <a:cubicBezTo>
                  <a:pt x="304" y="765"/>
                  <a:pt x="315" y="771"/>
                  <a:pt x="327" y="775"/>
                </a:cubicBezTo>
                <a:cubicBezTo>
                  <a:pt x="332" y="777"/>
                  <a:pt x="336" y="779"/>
                  <a:pt x="336" y="780"/>
                </a:cubicBezTo>
                <a:cubicBezTo>
                  <a:pt x="336" y="781"/>
                  <a:pt x="327" y="784"/>
                  <a:pt x="316" y="788"/>
                </a:cubicBezTo>
                <a:cubicBezTo>
                  <a:pt x="304" y="792"/>
                  <a:pt x="285" y="798"/>
                  <a:pt x="273" y="803"/>
                </a:cubicBezTo>
                <a:cubicBezTo>
                  <a:pt x="252" y="811"/>
                  <a:pt x="252" y="811"/>
                  <a:pt x="226" y="808"/>
                </a:cubicBezTo>
                <a:cubicBezTo>
                  <a:pt x="209" y="806"/>
                  <a:pt x="196" y="807"/>
                  <a:pt x="189" y="809"/>
                </a:cubicBezTo>
                <a:cubicBezTo>
                  <a:pt x="173" y="813"/>
                  <a:pt x="182" y="817"/>
                  <a:pt x="207" y="816"/>
                </a:cubicBezTo>
                <a:cubicBezTo>
                  <a:pt x="220" y="815"/>
                  <a:pt x="232" y="816"/>
                  <a:pt x="236" y="817"/>
                </a:cubicBezTo>
                <a:cubicBezTo>
                  <a:pt x="242" y="820"/>
                  <a:pt x="242" y="821"/>
                  <a:pt x="227" y="829"/>
                </a:cubicBezTo>
                <a:cubicBezTo>
                  <a:pt x="218" y="834"/>
                  <a:pt x="208" y="839"/>
                  <a:pt x="204" y="839"/>
                </a:cubicBezTo>
                <a:cubicBezTo>
                  <a:pt x="199" y="840"/>
                  <a:pt x="197" y="841"/>
                  <a:pt x="198" y="843"/>
                </a:cubicBezTo>
                <a:cubicBezTo>
                  <a:pt x="199" y="844"/>
                  <a:pt x="193" y="850"/>
                  <a:pt x="185" y="856"/>
                </a:cubicBezTo>
                <a:cubicBezTo>
                  <a:pt x="176" y="861"/>
                  <a:pt x="159" y="878"/>
                  <a:pt x="145" y="893"/>
                </a:cubicBezTo>
                <a:cubicBezTo>
                  <a:pt x="117" y="923"/>
                  <a:pt x="93" y="944"/>
                  <a:pt x="90" y="940"/>
                </a:cubicBezTo>
                <a:cubicBezTo>
                  <a:pt x="89" y="938"/>
                  <a:pt x="85" y="941"/>
                  <a:pt x="83" y="947"/>
                </a:cubicBezTo>
                <a:cubicBezTo>
                  <a:pt x="76" y="961"/>
                  <a:pt x="43" y="1000"/>
                  <a:pt x="36" y="1002"/>
                </a:cubicBezTo>
                <a:cubicBezTo>
                  <a:pt x="32" y="1003"/>
                  <a:pt x="31" y="1005"/>
                  <a:pt x="32" y="1012"/>
                </a:cubicBezTo>
                <a:cubicBezTo>
                  <a:pt x="32" y="1020"/>
                  <a:pt x="24" y="1035"/>
                  <a:pt x="9" y="1055"/>
                </a:cubicBezTo>
                <a:cubicBezTo>
                  <a:pt x="2" y="1065"/>
                  <a:pt x="2" y="1069"/>
                  <a:pt x="9" y="1095"/>
                </a:cubicBezTo>
                <a:cubicBezTo>
                  <a:pt x="11" y="1101"/>
                  <a:pt x="10" y="1105"/>
                  <a:pt x="6" y="1112"/>
                </a:cubicBezTo>
                <a:cubicBezTo>
                  <a:pt x="1" y="1119"/>
                  <a:pt x="0" y="1121"/>
                  <a:pt x="4" y="1124"/>
                </a:cubicBezTo>
                <a:cubicBezTo>
                  <a:pt x="9" y="1128"/>
                  <a:pt x="12" y="1128"/>
                  <a:pt x="18" y="1119"/>
                </a:cubicBezTo>
                <a:cubicBezTo>
                  <a:pt x="22" y="1114"/>
                  <a:pt x="25" y="1112"/>
                  <a:pt x="29" y="1114"/>
                </a:cubicBezTo>
                <a:cubicBezTo>
                  <a:pt x="36" y="1117"/>
                  <a:pt x="38" y="1129"/>
                  <a:pt x="33" y="1136"/>
                </a:cubicBezTo>
                <a:cubicBezTo>
                  <a:pt x="31" y="1140"/>
                  <a:pt x="29" y="1144"/>
                  <a:pt x="30" y="1146"/>
                </a:cubicBezTo>
                <a:cubicBezTo>
                  <a:pt x="32" y="1152"/>
                  <a:pt x="38" y="1149"/>
                  <a:pt x="47" y="1138"/>
                </a:cubicBezTo>
                <a:cubicBezTo>
                  <a:pt x="58" y="1122"/>
                  <a:pt x="71" y="1112"/>
                  <a:pt x="83" y="1110"/>
                </a:cubicBezTo>
                <a:cubicBezTo>
                  <a:pt x="88" y="1109"/>
                  <a:pt x="93" y="1107"/>
                  <a:pt x="93" y="1105"/>
                </a:cubicBezTo>
                <a:cubicBezTo>
                  <a:pt x="94" y="1101"/>
                  <a:pt x="113" y="1089"/>
                  <a:pt x="118" y="1089"/>
                </a:cubicBezTo>
                <a:cubicBezTo>
                  <a:pt x="123" y="1088"/>
                  <a:pt x="124" y="1093"/>
                  <a:pt x="120" y="1095"/>
                </a:cubicBezTo>
                <a:cubicBezTo>
                  <a:pt x="117" y="1096"/>
                  <a:pt x="117" y="1097"/>
                  <a:pt x="120" y="1097"/>
                </a:cubicBezTo>
                <a:cubicBezTo>
                  <a:pt x="124" y="1097"/>
                  <a:pt x="137" y="1080"/>
                  <a:pt x="138" y="1074"/>
                </a:cubicBezTo>
                <a:cubicBezTo>
                  <a:pt x="139" y="1069"/>
                  <a:pt x="139" y="1069"/>
                  <a:pt x="142" y="1074"/>
                </a:cubicBezTo>
                <a:cubicBezTo>
                  <a:pt x="144" y="1077"/>
                  <a:pt x="143" y="1080"/>
                  <a:pt x="140" y="1083"/>
                </a:cubicBezTo>
                <a:cubicBezTo>
                  <a:pt x="136" y="1086"/>
                  <a:pt x="136" y="1088"/>
                  <a:pt x="138" y="1089"/>
                </a:cubicBezTo>
                <a:cubicBezTo>
                  <a:pt x="144" y="1090"/>
                  <a:pt x="143" y="1097"/>
                  <a:pt x="138" y="1099"/>
                </a:cubicBezTo>
                <a:cubicBezTo>
                  <a:pt x="131" y="1103"/>
                  <a:pt x="86" y="1137"/>
                  <a:pt x="86" y="1138"/>
                </a:cubicBezTo>
                <a:cubicBezTo>
                  <a:pt x="86" y="1139"/>
                  <a:pt x="90" y="1137"/>
                  <a:pt x="125" y="1111"/>
                </a:cubicBezTo>
                <a:cubicBezTo>
                  <a:pt x="134" y="1105"/>
                  <a:pt x="143" y="1101"/>
                  <a:pt x="148" y="1101"/>
                </a:cubicBezTo>
                <a:cubicBezTo>
                  <a:pt x="152" y="1100"/>
                  <a:pt x="158" y="1099"/>
                  <a:pt x="162" y="1098"/>
                </a:cubicBezTo>
                <a:cubicBezTo>
                  <a:pt x="167" y="1095"/>
                  <a:pt x="168" y="1095"/>
                  <a:pt x="165" y="1099"/>
                </a:cubicBezTo>
                <a:cubicBezTo>
                  <a:pt x="163" y="1101"/>
                  <a:pt x="161" y="1105"/>
                  <a:pt x="160" y="1107"/>
                </a:cubicBezTo>
                <a:cubicBezTo>
                  <a:pt x="160" y="1109"/>
                  <a:pt x="158" y="1114"/>
                  <a:pt x="155" y="1117"/>
                </a:cubicBezTo>
                <a:cubicBezTo>
                  <a:pt x="151" y="1120"/>
                  <a:pt x="149" y="1124"/>
                  <a:pt x="150" y="1125"/>
                </a:cubicBezTo>
                <a:cubicBezTo>
                  <a:pt x="150" y="1126"/>
                  <a:pt x="149" y="1129"/>
                  <a:pt x="146" y="1131"/>
                </a:cubicBezTo>
                <a:cubicBezTo>
                  <a:pt x="142" y="1135"/>
                  <a:pt x="142" y="1135"/>
                  <a:pt x="145" y="1131"/>
                </a:cubicBezTo>
                <a:cubicBezTo>
                  <a:pt x="147" y="1128"/>
                  <a:pt x="146" y="1126"/>
                  <a:pt x="144" y="1124"/>
                </a:cubicBezTo>
                <a:cubicBezTo>
                  <a:pt x="138" y="1119"/>
                  <a:pt x="131" y="1130"/>
                  <a:pt x="134" y="1137"/>
                </a:cubicBezTo>
                <a:cubicBezTo>
                  <a:pt x="135" y="1140"/>
                  <a:pt x="134" y="1143"/>
                  <a:pt x="132" y="1144"/>
                </a:cubicBezTo>
                <a:cubicBezTo>
                  <a:pt x="130" y="1145"/>
                  <a:pt x="128" y="1148"/>
                  <a:pt x="128" y="1150"/>
                </a:cubicBezTo>
                <a:cubicBezTo>
                  <a:pt x="128" y="1154"/>
                  <a:pt x="130" y="1153"/>
                  <a:pt x="138" y="1149"/>
                </a:cubicBezTo>
                <a:cubicBezTo>
                  <a:pt x="143" y="1146"/>
                  <a:pt x="147" y="1143"/>
                  <a:pt x="147" y="1141"/>
                </a:cubicBezTo>
                <a:cubicBezTo>
                  <a:pt x="146" y="1140"/>
                  <a:pt x="148" y="1139"/>
                  <a:pt x="150" y="1139"/>
                </a:cubicBezTo>
                <a:cubicBezTo>
                  <a:pt x="152" y="1139"/>
                  <a:pt x="150" y="1142"/>
                  <a:pt x="146" y="1146"/>
                </a:cubicBezTo>
                <a:cubicBezTo>
                  <a:pt x="140" y="1153"/>
                  <a:pt x="140" y="1154"/>
                  <a:pt x="144" y="1153"/>
                </a:cubicBezTo>
                <a:cubicBezTo>
                  <a:pt x="148" y="1153"/>
                  <a:pt x="147" y="1155"/>
                  <a:pt x="141" y="1161"/>
                </a:cubicBezTo>
                <a:cubicBezTo>
                  <a:pt x="137" y="1165"/>
                  <a:pt x="132" y="1168"/>
                  <a:pt x="130" y="1169"/>
                </a:cubicBezTo>
                <a:cubicBezTo>
                  <a:pt x="127" y="1169"/>
                  <a:pt x="122" y="1173"/>
                  <a:pt x="117" y="1177"/>
                </a:cubicBezTo>
                <a:cubicBezTo>
                  <a:pt x="112" y="1181"/>
                  <a:pt x="107" y="1185"/>
                  <a:pt x="104" y="1185"/>
                </a:cubicBezTo>
                <a:cubicBezTo>
                  <a:pt x="102" y="1185"/>
                  <a:pt x="98" y="1189"/>
                  <a:pt x="94" y="1193"/>
                </a:cubicBezTo>
                <a:cubicBezTo>
                  <a:pt x="90" y="1197"/>
                  <a:pt x="84" y="1204"/>
                  <a:pt x="80" y="1208"/>
                </a:cubicBezTo>
                <a:cubicBezTo>
                  <a:pt x="68" y="1220"/>
                  <a:pt x="75" y="1220"/>
                  <a:pt x="88" y="1208"/>
                </a:cubicBezTo>
                <a:cubicBezTo>
                  <a:pt x="95" y="1201"/>
                  <a:pt x="104" y="1195"/>
                  <a:pt x="108" y="1193"/>
                </a:cubicBezTo>
                <a:cubicBezTo>
                  <a:pt x="116" y="1190"/>
                  <a:pt x="116" y="1190"/>
                  <a:pt x="112" y="1194"/>
                </a:cubicBezTo>
                <a:cubicBezTo>
                  <a:pt x="109" y="1197"/>
                  <a:pt x="106" y="1199"/>
                  <a:pt x="104" y="1200"/>
                </a:cubicBezTo>
                <a:cubicBezTo>
                  <a:pt x="102" y="1201"/>
                  <a:pt x="102" y="1202"/>
                  <a:pt x="103" y="1203"/>
                </a:cubicBezTo>
                <a:cubicBezTo>
                  <a:pt x="104" y="1204"/>
                  <a:pt x="109" y="1202"/>
                  <a:pt x="113" y="1198"/>
                </a:cubicBezTo>
                <a:cubicBezTo>
                  <a:pt x="118" y="1195"/>
                  <a:pt x="120" y="1191"/>
                  <a:pt x="120" y="1190"/>
                </a:cubicBezTo>
                <a:cubicBezTo>
                  <a:pt x="118" y="1188"/>
                  <a:pt x="135" y="1172"/>
                  <a:pt x="147" y="1164"/>
                </a:cubicBezTo>
                <a:cubicBezTo>
                  <a:pt x="158" y="1157"/>
                  <a:pt x="159" y="1158"/>
                  <a:pt x="150" y="1169"/>
                </a:cubicBezTo>
                <a:cubicBezTo>
                  <a:pt x="145" y="1174"/>
                  <a:pt x="144" y="1176"/>
                  <a:pt x="148" y="1174"/>
                </a:cubicBezTo>
                <a:cubicBezTo>
                  <a:pt x="151" y="1172"/>
                  <a:pt x="155" y="1170"/>
                  <a:pt x="156" y="1169"/>
                </a:cubicBezTo>
                <a:cubicBezTo>
                  <a:pt x="162" y="1164"/>
                  <a:pt x="204" y="1137"/>
                  <a:pt x="207" y="1136"/>
                </a:cubicBezTo>
                <a:cubicBezTo>
                  <a:pt x="209" y="1136"/>
                  <a:pt x="208" y="1139"/>
                  <a:pt x="206" y="1142"/>
                </a:cubicBezTo>
                <a:cubicBezTo>
                  <a:pt x="204" y="1145"/>
                  <a:pt x="202" y="1148"/>
                  <a:pt x="203" y="1150"/>
                </a:cubicBezTo>
                <a:cubicBezTo>
                  <a:pt x="204" y="1154"/>
                  <a:pt x="190" y="1172"/>
                  <a:pt x="184" y="1172"/>
                </a:cubicBezTo>
                <a:cubicBezTo>
                  <a:pt x="178" y="1173"/>
                  <a:pt x="166" y="1182"/>
                  <a:pt x="169" y="1185"/>
                </a:cubicBezTo>
                <a:cubicBezTo>
                  <a:pt x="169" y="1186"/>
                  <a:pt x="169" y="1188"/>
                  <a:pt x="168" y="1188"/>
                </a:cubicBezTo>
                <a:cubicBezTo>
                  <a:pt x="165" y="1188"/>
                  <a:pt x="141" y="1213"/>
                  <a:pt x="141" y="1216"/>
                </a:cubicBezTo>
                <a:cubicBezTo>
                  <a:pt x="141" y="1217"/>
                  <a:pt x="139" y="1220"/>
                  <a:pt x="137" y="1222"/>
                </a:cubicBezTo>
                <a:cubicBezTo>
                  <a:pt x="132" y="1227"/>
                  <a:pt x="127" y="1239"/>
                  <a:pt x="129" y="1241"/>
                </a:cubicBezTo>
                <a:cubicBezTo>
                  <a:pt x="130" y="1242"/>
                  <a:pt x="133" y="1240"/>
                  <a:pt x="135" y="1236"/>
                </a:cubicBezTo>
                <a:cubicBezTo>
                  <a:pt x="140" y="1227"/>
                  <a:pt x="144" y="1228"/>
                  <a:pt x="140" y="1237"/>
                </a:cubicBezTo>
                <a:cubicBezTo>
                  <a:pt x="136" y="1246"/>
                  <a:pt x="136" y="1255"/>
                  <a:pt x="140" y="1255"/>
                </a:cubicBezTo>
                <a:cubicBezTo>
                  <a:pt x="141" y="1255"/>
                  <a:pt x="144" y="1250"/>
                  <a:pt x="146" y="1245"/>
                </a:cubicBezTo>
                <a:cubicBezTo>
                  <a:pt x="148" y="1237"/>
                  <a:pt x="153" y="1232"/>
                  <a:pt x="166" y="1224"/>
                </a:cubicBezTo>
                <a:cubicBezTo>
                  <a:pt x="176" y="1219"/>
                  <a:pt x="183" y="1213"/>
                  <a:pt x="182" y="1212"/>
                </a:cubicBezTo>
                <a:cubicBezTo>
                  <a:pt x="180" y="1209"/>
                  <a:pt x="195" y="1196"/>
                  <a:pt x="199" y="1197"/>
                </a:cubicBezTo>
                <a:cubicBezTo>
                  <a:pt x="201" y="1197"/>
                  <a:pt x="200" y="1200"/>
                  <a:pt x="197" y="1203"/>
                </a:cubicBezTo>
                <a:cubicBezTo>
                  <a:pt x="193" y="1209"/>
                  <a:pt x="193" y="1209"/>
                  <a:pt x="197" y="1206"/>
                </a:cubicBezTo>
                <a:cubicBezTo>
                  <a:pt x="200" y="1205"/>
                  <a:pt x="204" y="1204"/>
                  <a:pt x="206" y="1204"/>
                </a:cubicBezTo>
                <a:cubicBezTo>
                  <a:pt x="207" y="1204"/>
                  <a:pt x="213" y="1200"/>
                  <a:pt x="218" y="1196"/>
                </a:cubicBezTo>
                <a:cubicBezTo>
                  <a:pt x="227" y="1189"/>
                  <a:pt x="228" y="1188"/>
                  <a:pt x="235" y="1191"/>
                </a:cubicBezTo>
                <a:cubicBezTo>
                  <a:pt x="240" y="1193"/>
                  <a:pt x="244" y="1193"/>
                  <a:pt x="247" y="1191"/>
                </a:cubicBezTo>
                <a:cubicBezTo>
                  <a:pt x="250" y="1190"/>
                  <a:pt x="254" y="1188"/>
                  <a:pt x="257" y="1188"/>
                </a:cubicBezTo>
                <a:cubicBezTo>
                  <a:pt x="260" y="1187"/>
                  <a:pt x="256" y="1192"/>
                  <a:pt x="248" y="1197"/>
                </a:cubicBezTo>
                <a:cubicBezTo>
                  <a:pt x="241" y="1202"/>
                  <a:pt x="233" y="1207"/>
                  <a:pt x="231" y="1207"/>
                </a:cubicBezTo>
                <a:cubicBezTo>
                  <a:pt x="229" y="1207"/>
                  <a:pt x="227" y="1209"/>
                  <a:pt x="227" y="1210"/>
                </a:cubicBezTo>
                <a:cubicBezTo>
                  <a:pt x="227" y="1216"/>
                  <a:pt x="241" y="1210"/>
                  <a:pt x="258" y="1197"/>
                </a:cubicBezTo>
                <a:cubicBezTo>
                  <a:pt x="267" y="1191"/>
                  <a:pt x="275" y="1186"/>
                  <a:pt x="276" y="1187"/>
                </a:cubicBezTo>
                <a:cubicBezTo>
                  <a:pt x="277" y="1188"/>
                  <a:pt x="281" y="1186"/>
                  <a:pt x="285" y="1182"/>
                </a:cubicBezTo>
                <a:cubicBezTo>
                  <a:pt x="289" y="1179"/>
                  <a:pt x="297" y="1175"/>
                  <a:pt x="302" y="1175"/>
                </a:cubicBezTo>
                <a:cubicBezTo>
                  <a:pt x="313" y="1173"/>
                  <a:pt x="313" y="1173"/>
                  <a:pt x="304" y="1172"/>
                </a:cubicBezTo>
                <a:cubicBezTo>
                  <a:pt x="297" y="1171"/>
                  <a:pt x="297" y="1171"/>
                  <a:pt x="308" y="1169"/>
                </a:cubicBezTo>
                <a:cubicBezTo>
                  <a:pt x="315" y="1168"/>
                  <a:pt x="319" y="1169"/>
                  <a:pt x="318" y="1171"/>
                </a:cubicBezTo>
                <a:cubicBezTo>
                  <a:pt x="317" y="1172"/>
                  <a:pt x="321" y="1173"/>
                  <a:pt x="326" y="1173"/>
                </a:cubicBezTo>
                <a:cubicBezTo>
                  <a:pt x="332" y="1172"/>
                  <a:pt x="336" y="1171"/>
                  <a:pt x="336" y="1169"/>
                </a:cubicBezTo>
                <a:cubicBezTo>
                  <a:pt x="336" y="1168"/>
                  <a:pt x="339" y="1166"/>
                  <a:pt x="344" y="1166"/>
                </a:cubicBezTo>
                <a:cubicBezTo>
                  <a:pt x="353" y="1165"/>
                  <a:pt x="353" y="1165"/>
                  <a:pt x="353" y="1165"/>
                </a:cubicBezTo>
                <a:cubicBezTo>
                  <a:pt x="344" y="1170"/>
                  <a:pt x="344" y="1170"/>
                  <a:pt x="344" y="1170"/>
                </a:cubicBezTo>
                <a:cubicBezTo>
                  <a:pt x="339" y="1173"/>
                  <a:pt x="329" y="1176"/>
                  <a:pt x="322" y="1177"/>
                </a:cubicBezTo>
                <a:cubicBezTo>
                  <a:pt x="313" y="1178"/>
                  <a:pt x="310" y="1180"/>
                  <a:pt x="310" y="1182"/>
                </a:cubicBezTo>
                <a:cubicBezTo>
                  <a:pt x="311" y="1184"/>
                  <a:pt x="308" y="1188"/>
                  <a:pt x="303" y="1190"/>
                </a:cubicBezTo>
                <a:cubicBezTo>
                  <a:pt x="292" y="1195"/>
                  <a:pt x="268" y="1212"/>
                  <a:pt x="268" y="1215"/>
                </a:cubicBezTo>
                <a:cubicBezTo>
                  <a:pt x="269" y="1216"/>
                  <a:pt x="265" y="1218"/>
                  <a:pt x="261" y="1219"/>
                </a:cubicBezTo>
                <a:cubicBezTo>
                  <a:pt x="249" y="1224"/>
                  <a:pt x="221" y="1242"/>
                  <a:pt x="222" y="1245"/>
                </a:cubicBezTo>
                <a:cubicBezTo>
                  <a:pt x="222" y="1249"/>
                  <a:pt x="206" y="1265"/>
                  <a:pt x="202" y="1266"/>
                </a:cubicBezTo>
                <a:cubicBezTo>
                  <a:pt x="201" y="1266"/>
                  <a:pt x="196" y="1268"/>
                  <a:pt x="192" y="1270"/>
                </a:cubicBezTo>
                <a:cubicBezTo>
                  <a:pt x="188" y="1273"/>
                  <a:pt x="176" y="1280"/>
                  <a:pt x="164" y="1286"/>
                </a:cubicBezTo>
                <a:cubicBezTo>
                  <a:pt x="153" y="1292"/>
                  <a:pt x="144" y="1298"/>
                  <a:pt x="144" y="1300"/>
                </a:cubicBezTo>
                <a:cubicBezTo>
                  <a:pt x="144" y="1301"/>
                  <a:pt x="149" y="1299"/>
                  <a:pt x="154" y="1296"/>
                </a:cubicBezTo>
                <a:cubicBezTo>
                  <a:pt x="173" y="1286"/>
                  <a:pt x="201" y="1272"/>
                  <a:pt x="218" y="1264"/>
                </a:cubicBezTo>
                <a:cubicBezTo>
                  <a:pt x="227" y="1259"/>
                  <a:pt x="233" y="1256"/>
                  <a:pt x="231" y="1255"/>
                </a:cubicBezTo>
                <a:cubicBezTo>
                  <a:pt x="222" y="1253"/>
                  <a:pt x="271" y="1230"/>
                  <a:pt x="305" y="1220"/>
                </a:cubicBezTo>
                <a:cubicBezTo>
                  <a:pt x="330" y="1212"/>
                  <a:pt x="374" y="1205"/>
                  <a:pt x="389" y="1206"/>
                </a:cubicBezTo>
                <a:cubicBezTo>
                  <a:pt x="397" y="1207"/>
                  <a:pt x="399" y="1207"/>
                  <a:pt x="393" y="1208"/>
                </a:cubicBezTo>
                <a:cubicBezTo>
                  <a:pt x="387" y="1209"/>
                  <a:pt x="386" y="1210"/>
                  <a:pt x="389" y="1213"/>
                </a:cubicBezTo>
                <a:cubicBezTo>
                  <a:pt x="392" y="1216"/>
                  <a:pt x="391" y="1216"/>
                  <a:pt x="385" y="1215"/>
                </a:cubicBezTo>
                <a:cubicBezTo>
                  <a:pt x="380" y="1215"/>
                  <a:pt x="378" y="1216"/>
                  <a:pt x="380" y="1218"/>
                </a:cubicBezTo>
                <a:cubicBezTo>
                  <a:pt x="383" y="1222"/>
                  <a:pt x="375" y="1224"/>
                  <a:pt x="334" y="1228"/>
                </a:cubicBezTo>
                <a:cubicBezTo>
                  <a:pt x="313" y="1230"/>
                  <a:pt x="292" y="1233"/>
                  <a:pt x="287" y="1235"/>
                </a:cubicBezTo>
                <a:cubicBezTo>
                  <a:pt x="280" y="1238"/>
                  <a:pt x="282" y="1238"/>
                  <a:pt x="297" y="1235"/>
                </a:cubicBezTo>
                <a:cubicBezTo>
                  <a:pt x="312" y="1233"/>
                  <a:pt x="317" y="1233"/>
                  <a:pt x="316" y="1235"/>
                </a:cubicBezTo>
                <a:cubicBezTo>
                  <a:pt x="315" y="1237"/>
                  <a:pt x="315" y="1238"/>
                  <a:pt x="317" y="1238"/>
                </a:cubicBezTo>
                <a:cubicBezTo>
                  <a:pt x="318" y="1238"/>
                  <a:pt x="320" y="1236"/>
                  <a:pt x="321" y="1235"/>
                </a:cubicBezTo>
                <a:cubicBezTo>
                  <a:pt x="323" y="1231"/>
                  <a:pt x="333" y="1230"/>
                  <a:pt x="333" y="1234"/>
                </a:cubicBezTo>
                <a:cubicBezTo>
                  <a:pt x="334" y="1237"/>
                  <a:pt x="327" y="1242"/>
                  <a:pt x="314" y="1249"/>
                </a:cubicBezTo>
                <a:cubicBezTo>
                  <a:pt x="306" y="1253"/>
                  <a:pt x="306" y="1253"/>
                  <a:pt x="306" y="1253"/>
                </a:cubicBezTo>
                <a:cubicBezTo>
                  <a:pt x="315" y="1251"/>
                  <a:pt x="315" y="1251"/>
                  <a:pt x="315" y="1251"/>
                </a:cubicBezTo>
                <a:cubicBezTo>
                  <a:pt x="320" y="1250"/>
                  <a:pt x="331" y="1248"/>
                  <a:pt x="340" y="1247"/>
                </a:cubicBezTo>
                <a:cubicBezTo>
                  <a:pt x="355" y="1245"/>
                  <a:pt x="355" y="1245"/>
                  <a:pt x="355" y="1245"/>
                </a:cubicBezTo>
                <a:cubicBezTo>
                  <a:pt x="343" y="1244"/>
                  <a:pt x="343" y="1244"/>
                  <a:pt x="343" y="1244"/>
                </a:cubicBezTo>
                <a:cubicBezTo>
                  <a:pt x="336" y="1244"/>
                  <a:pt x="332" y="1243"/>
                  <a:pt x="333" y="1243"/>
                </a:cubicBezTo>
                <a:cubicBezTo>
                  <a:pt x="335" y="1242"/>
                  <a:pt x="337" y="1240"/>
                  <a:pt x="336" y="1238"/>
                </a:cubicBezTo>
                <a:cubicBezTo>
                  <a:pt x="336" y="1232"/>
                  <a:pt x="351" y="1228"/>
                  <a:pt x="370" y="1229"/>
                </a:cubicBezTo>
                <a:cubicBezTo>
                  <a:pt x="387" y="1229"/>
                  <a:pt x="394" y="1234"/>
                  <a:pt x="379" y="1235"/>
                </a:cubicBezTo>
                <a:cubicBezTo>
                  <a:pt x="374" y="1235"/>
                  <a:pt x="368" y="1238"/>
                  <a:pt x="365" y="1240"/>
                </a:cubicBezTo>
                <a:cubicBezTo>
                  <a:pt x="361" y="1245"/>
                  <a:pt x="361" y="1245"/>
                  <a:pt x="367" y="1245"/>
                </a:cubicBezTo>
                <a:cubicBezTo>
                  <a:pt x="371" y="1245"/>
                  <a:pt x="380" y="1244"/>
                  <a:pt x="388" y="1243"/>
                </a:cubicBezTo>
                <a:cubicBezTo>
                  <a:pt x="400" y="1241"/>
                  <a:pt x="403" y="1242"/>
                  <a:pt x="406" y="1246"/>
                </a:cubicBezTo>
                <a:cubicBezTo>
                  <a:pt x="409" y="1251"/>
                  <a:pt x="409" y="1252"/>
                  <a:pt x="400" y="1251"/>
                </a:cubicBezTo>
                <a:cubicBezTo>
                  <a:pt x="395" y="1250"/>
                  <a:pt x="387" y="1250"/>
                  <a:pt x="382" y="1250"/>
                </a:cubicBezTo>
                <a:cubicBezTo>
                  <a:pt x="373" y="1251"/>
                  <a:pt x="372" y="1252"/>
                  <a:pt x="373" y="1258"/>
                </a:cubicBezTo>
                <a:cubicBezTo>
                  <a:pt x="373" y="1265"/>
                  <a:pt x="373" y="1265"/>
                  <a:pt x="348" y="1269"/>
                </a:cubicBezTo>
                <a:cubicBezTo>
                  <a:pt x="322" y="1273"/>
                  <a:pt x="322" y="1273"/>
                  <a:pt x="322" y="1273"/>
                </a:cubicBezTo>
                <a:cubicBezTo>
                  <a:pt x="353" y="1271"/>
                  <a:pt x="353" y="1271"/>
                  <a:pt x="353" y="1271"/>
                </a:cubicBezTo>
                <a:cubicBezTo>
                  <a:pt x="378" y="1269"/>
                  <a:pt x="383" y="1269"/>
                  <a:pt x="381" y="1272"/>
                </a:cubicBezTo>
                <a:cubicBezTo>
                  <a:pt x="379" y="1275"/>
                  <a:pt x="381" y="1277"/>
                  <a:pt x="389" y="1280"/>
                </a:cubicBezTo>
                <a:cubicBezTo>
                  <a:pt x="400" y="1284"/>
                  <a:pt x="401" y="1288"/>
                  <a:pt x="390" y="1285"/>
                </a:cubicBezTo>
                <a:cubicBezTo>
                  <a:pt x="386" y="1284"/>
                  <a:pt x="378" y="1284"/>
                  <a:pt x="371" y="1286"/>
                </a:cubicBezTo>
                <a:cubicBezTo>
                  <a:pt x="364" y="1288"/>
                  <a:pt x="354" y="1290"/>
                  <a:pt x="348" y="1291"/>
                </a:cubicBezTo>
                <a:cubicBezTo>
                  <a:pt x="341" y="1292"/>
                  <a:pt x="329" y="1295"/>
                  <a:pt x="320" y="1298"/>
                </a:cubicBezTo>
                <a:cubicBezTo>
                  <a:pt x="301" y="1305"/>
                  <a:pt x="251" y="1328"/>
                  <a:pt x="248" y="1332"/>
                </a:cubicBezTo>
                <a:cubicBezTo>
                  <a:pt x="243" y="1337"/>
                  <a:pt x="269" y="1332"/>
                  <a:pt x="289" y="1325"/>
                </a:cubicBezTo>
                <a:cubicBezTo>
                  <a:pt x="300" y="1321"/>
                  <a:pt x="312" y="1317"/>
                  <a:pt x="315" y="1317"/>
                </a:cubicBezTo>
                <a:cubicBezTo>
                  <a:pt x="319" y="1316"/>
                  <a:pt x="322" y="1315"/>
                  <a:pt x="323" y="1313"/>
                </a:cubicBezTo>
                <a:cubicBezTo>
                  <a:pt x="326" y="1307"/>
                  <a:pt x="384" y="1299"/>
                  <a:pt x="390" y="1304"/>
                </a:cubicBezTo>
                <a:cubicBezTo>
                  <a:pt x="392" y="1306"/>
                  <a:pt x="391" y="1307"/>
                  <a:pt x="385" y="1307"/>
                </a:cubicBezTo>
                <a:cubicBezTo>
                  <a:pt x="375" y="1308"/>
                  <a:pt x="368" y="1314"/>
                  <a:pt x="373" y="1316"/>
                </a:cubicBezTo>
                <a:cubicBezTo>
                  <a:pt x="376" y="1318"/>
                  <a:pt x="374" y="1319"/>
                  <a:pt x="366" y="1321"/>
                </a:cubicBezTo>
                <a:cubicBezTo>
                  <a:pt x="356" y="1323"/>
                  <a:pt x="340" y="1337"/>
                  <a:pt x="348" y="1336"/>
                </a:cubicBezTo>
                <a:cubicBezTo>
                  <a:pt x="351" y="1336"/>
                  <a:pt x="351" y="1337"/>
                  <a:pt x="350" y="1338"/>
                </a:cubicBezTo>
                <a:cubicBezTo>
                  <a:pt x="347" y="1341"/>
                  <a:pt x="295" y="1338"/>
                  <a:pt x="284" y="1335"/>
                </a:cubicBezTo>
                <a:cubicBezTo>
                  <a:pt x="281" y="1334"/>
                  <a:pt x="279" y="1335"/>
                  <a:pt x="279" y="1336"/>
                </a:cubicBezTo>
                <a:cubicBezTo>
                  <a:pt x="280" y="1339"/>
                  <a:pt x="295" y="1344"/>
                  <a:pt x="302" y="1343"/>
                </a:cubicBezTo>
                <a:cubicBezTo>
                  <a:pt x="305" y="1343"/>
                  <a:pt x="310" y="1344"/>
                  <a:pt x="315" y="1346"/>
                </a:cubicBezTo>
                <a:cubicBezTo>
                  <a:pt x="325" y="1350"/>
                  <a:pt x="364" y="1350"/>
                  <a:pt x="370" y="1345"/>
                </a:cubicBezTo>
                <a:cubicBezTo>
                  <a:pt x="374" y="1343"/>
                  <a:pt x="374" y="1342"/>
                  <a:pt x="371" y="1342"/>
                </a:cubicBezTo>
                <a:cubicBezTo>
                  <a:pt x="363" y="1342"/>
                  <a:pt x="376" y="1337"/>
                  <a:pt x="386" y="1335"/>
                </a:cubicBezTo>
                <a:cubicBezTo>
                  <a:pt x="393" y="1335"/>
                  <a:pt x="395" y="1336"/>
                  <a:pt x="398" y="1341"/>
                </a:cubicBezTo>
                <a:cubicBezTo>
                  <a:pt x="400" y="1345"/>
                  <a:pt x="403" y="1348"/>
                  <a:pt x="407" y="1347"/>
                </a:cubicBezTo>
                <a:cubicBezTo>
                  <a:pt x="410" y="1347"/>
                  <a:pt x="421" y="1349"/>
                  <a:pt x="430" y="1353"/>
                </a:cubicBezTo>
                <a:cubicBezTo>
                  <a:pt x="443" y="1357"/>
                  <a:pt x="446" y="1359"/>
                  <a:pt x="442" y="1361"/>
                </a:cubicBezTo>
                <a:cubicBezTo>
                  <a:pt x="434" y="1367"/>
                  <a:pt x="388" y="1369"/>
                  <a:pt x="359" y="1365"/>
                </a:cubicBezTo>
                <a:cubicBezTo>
                  <a:pt x="339" y="1362"/>
                  <a:pt x="320" y="1362"/>
                  <a:pt x="330" y="1366"/>
                </a:cubicBezTo>
                <a:cubicBezTo>
                  <a:pt x="333" y="1367"/>
                  <a:pt x="340" y="1367"/>
                  <a:pt x="344" y="1367"/>
                </a:cubicBezTo>
                <a:cubicBezTo>
                  <a:pt x="349" y="1367"/>
                  <a:pt x="357" y="1368"/>
                  <a:pt x="363" y="1370"/>
                </a:cubicBezTo>
                <a:cubicBezTo>
                  <a:pt x="374" y="1372"/>
                  <a:pt x="373" y="1372"/>
                  <a:pt x="349" y="1374"/>
                </a:cubicBezTo>
                <a:cubicBezTo>
                  <a:pt x="325" y="1375"/>
                  <a:pt x="323" y="1375"/>
                  <a:pt x="328" y="1378"/>
                </a:cubicBezTo>
                <a:cubicBezTo>
                  <a:pt x="334" y="1382"/>
                  <a:pt x="334" y="1382"/>
                  <a:pt x="329" y="1383"/>
                </a:cubicBezTo>
                <a:cubicBezTo>
                  <a:pt x="327" y="1383"/>
                  <a:pt x="321" y="1381"/>
                  <a:pt x="316" y="1380"/>
                </a:cubicBezTo>
                <a:cubicBezTo>
                  <a:pt x="307" y="1376"/>
                  <a:pt x="299" y="1378"/>
                  <a:pt x="306" y="1383"/>
                </a:cubicBezTo>
                <a:cubicBezTo>
                  <a:pt x="310" y="1385"/>
                  <a:pt x="306" y="1385"/>
                  <a:pt x="292" y="1382"/>
                </a:cubicBezTo>
                <a:cubicBezTo>
                  <a:pt x="289" y="1381"/>
                  <a:pt x="286" y="1382"/>
                  <a:pt x="286" y="1383"/>
                </a:cubicBezTo>
                <a:cubicBezTo>
                  <a:pt x="287" y="1385"/>
                  <a:pt x="291" y="1387"/>
                  <a:pt x="296" y="1387"/>
                </a:cubicBezTo>
                <a:cubicBezTo>
                  <a:pt x="307" y="1388"/>
                  <a:pt x="309" y="1391"/>
                  <a:pt x="302" y="1395"/>
                </a:cubicBezTo>
                <a:cubicBezTo>
                  <a:pt x="300" y="1396"/>
                  <a:pt x="299" y="1398"/>
                  <a:pt x="300" y="1398"/>
                </a:cubicBezTo>
                <a:cubicBezTo>
                  <a:pt x="300" y="1399"/>
                  <a:pt x="308" y="1397"/>
                  <a:pt x="317" y="1394"/>
                </a:cubicBezTo>
                <a:cubicBezTo>
                  <a:pt x="332" y="1388"/>
                  <a:pt x="333" y="1388"/>
                  <a:pt x="344" y="1392"/>
                </a:cubicBezTo>
                <a:cubicBezTo>
                  <a:pt x="360" y="1398"/>
                  <a:pt x="378" y="1400"/>
                  <a:pt x="396" y="1398"/>
                </a:cubicBezTo>
                <a:cubicBezTo>
                  <a:pt x="407" y="1397"/>
                  <a:pt x="413" y="1397"/>
                  <a:pt x="414" y="1399"/>
                </a:cubicBezTo>
                <a:cubicBezTo>
                  <a:pt x="415" y="1402"/>
                  <a:pt x="410" y="1403"/>
                  <a:pt x="394" y="1404"/>
                </a:cubicBezTo>
                <a:cubicBezTo>
                  <a:pt x="383" y="1406"/>
                  <a:pt x="374" y="1408"/>
                  <a:pt x="374" y="1409"/>
                </a:cubicBezTo>
                <a:cubicBezTo>
                  <a:pt x="374" y="1410"/>
                  <a:pt x="371" y="1413"/>
                  <a:pt x="367" y="1414"/>
                </a:cubicBezTo>
                <a:cubicBezTo>
                  <a:pt x="360" y="1417"/>
                  <a:pt x="360" y="1417"/>
                  <a:pt x="372" y="1418"/>
                </a:cubicBezTo>
                <a:cubicBezTo>
                  <a:pt x="380" y="1419"/>
                  <a:pt x="385" y="1418"/>
                  <a:pt x="386" y="1416"/>
                </a:cubicBezTo>
                <a:cubicBezTo>
                  <a:pt x="387" y="1414"/>
                  <a:pt x="390" y="1413"/>
                  <a:pt x="397" y="1415"/>
                </a:cubicBezTo>
                <a:cubicBezTo>
                  <a:pt x="408" y="1418"/>
                  <a:pt x="416" y="1418"/>
                  <a:pt x="410" y="1414"/>
                </a:cubicBezTo>
                <a:cubicBezTo>
                  <a:pt x="407" y="1413"/>
                  <a:pt x="408" y="1412"/>
                  <a:pt x="413" y="1410"/>
                </a:cubicBezTo>
                <a:cubicBezTo>
                  <a:pt x="418" y="1408"/>
                  <a:pt x="422" y="1408"/>
                  <a:pt x="426" y="1411"/>
                </a:cubicBezTo>
                <a:cubicBezTo>
                  <a:pt x="432" y="1416"/>
                  <a:pt x="437" y="1416"/>
                  <a:pt x="432" y="1411"/>
                </a:cubicBezTo>
                <a:cubicBezTo>
                  <a:pt x="429" y="1408"/>
                  <a:pt x="429" y="1407"/>
                  <a:pt x="435" y="1405"/>
                </a:cubicBezTo>
                <a:cubicBezTo>
                  <a:pt x="439" y="1403"/>
                  <a:pt x="448" y="1402"/>
                  <a:pt x="454" y="1402"/>
                </a:cubicBezTo>
                <a:cubicBezTo>
                  <a:pt x="461" y="1402"/>
                  <a:pt x="467" y="1402"/>
                  <a:pt x="467" y="1401"/>
                </a:cubicBezTo>
                <a:cubicBezTo>
                  <a:pt x="466" y="1400"/>
                  <a:pt x="477" y="1398"/>
                  <a:pt x="489" y="1396"/>
                </a:cubicBezTo>
                <a:cubicBezTo>
                  <a:pt x="503" y="1394"/>
                  <a:pt x="513" y="1394"/>
                  <a:pt x="513" y="1396"/>
                </a:cubicBezTo>
                <a:cubicBezTo>
                  <a:pt x="513" y="1397"/>
                  <a:pt x="503" y="1400"/>
                  <a:pt x="491" y="1401"/>
                </a:cubicBezTo>
                <a:cubicBezTo>
                  <a:pt x="479" y="1403"/>
                  <a:pt x="469" y="1406"/>
                  <a:pt x="468" y="1408"/>
                </a:cubicBezTo>
                <a:cubicBezTo>
                  <a:pt x="465" y="1413"/>
                  <a:pt x="410" y="1424"/>
                  <a:pt x="403" y="1421"/>
                </a:cubicBezTo>
                <a:cubicBezTo>
                  <a:pt x="398" y="1419"/>
                  <a:pt x="397" y="1419"/>
                  <a:pt x="399" y="1422"/>
                </a:cubicBezTo>
                <a:cubicBezTo>
                  <a:pt x="401" y="1427"/>
                  <a:pt x="370" y="1433"/>
                  <a:pt x="362" y="1430"/>
                </a:cubicBezTo>
                <a:cubicBezTo>
                  <a:pt x="358" y="1428"/>
                  <a:pt x="355" y="1428"/>
                  <a:pt x="352" y="1431"/>
                </a:cubicBezTo>
                <a:cubicBezTo>
                  <a:pt x="349" y="1433"/>
                  <a:pt x="349" y="1434"/>
                  <a:pt x="351" y="1434"/>
                </a:cubicBezTo>
                <a:cubicBezTo>
                  <a:pt x="353" y="1434"/>
                  <a:pt x="354" y="1435"/>
                  <a:pt x="354" y="1437"/>
                </a:cubicBezTo>
                <a:cubicBezTo>
                  <a:pt x="355" y="1439"/>
                  <a:pt x="349" y="1440"/>
                  <a:pt x="336" y="1440"/>
                </a:cubicBezTo>
                <a:cubicBezTo>
                  <a:pt x="323" y="1440"/>
                  <a:pt x="316" y="1441"/>
                  <a:pt x="317" y="1442"/>
                </a:cubicBezTo>
                <a:cubicBezTo>
                  <a:pt x="317" y="1446"/>
                  <a:pt x="384" y="1441"/>
                  <a:pt x="389" y="1438"/>
                </a:cubicBezTo>
                <a:cubicBezTo>
                  <a:pt x="391" y="1436"/>
                  <a:pt x="403" y="1435"/>
                  <a:pt x="416" y="1435"/>
                </a:cubicBezTo>
                <a:cubicBezTo>
                  <a:pt x="436" y="1435"/>
                  <a:pt x="439" y="1435"/>
                  <a:pt x="441" y="1440"/>
                </a:cubicBezTo>
                <a:cubicBezTo>
                  <a:pt x="443" y="1445"/>
                  <a:pt x="442" y="1445"/>
                  <a:pt x="434" y="1445"/>
                </a:cubicBezTo>
                <a:cubicBezTo>
                  <a:pt x="407" y="1442"/>
                  <a:pt x="402" y="1442"/>
                  <a:pt x="398" y="1446"/>
                </a:cubicBezTo>
                <a:cubicBezTo>
                  <a:pt x="395" y="1449"/>
                  <a:pt x="393" y="1449"/>
                  <a:pt x="390" y="1448"/>
                </a:cubicBezTo>
                <a:cubicBezTo>
                  <a:pt x="388" y="1446"/>
                  <a:pt x="384" y="1446"/>
                  <a:pt x="380" y="1448"/>
                </a:cubicBezTo>
                <a:cubicBezTo>
                  <a:pt x="374" y="1450"/>
                  <a:pt x="375" y="1451"/>
                  <a:pt x="385" y="1452"/>
                </a:cubicBezTo>
                <a:cubicBezTo>
                  <a:pt x="407" y="1453"/>
                  <a:pt x="394" y="1457"/>
                  <a:pt x="369" y="1457"/>
                </a:cubicBezTo>
                <a:cubicBezTo>
                  <a:pt x="355" y="1457"/>
                  <a:pt x="340" y="1458"/>
                  <a:pt x="336" y="1459"/>
                </a:cubicBezTo>
                <a:cubicBezTo>
                  <a:pt x="332" y="1461"/>
                  <a:pt x="316" y="1464"/>
                  <a:pt x="301" y="1466"/>
                </a:cubicBezTo>
                <a:cubicBezTo>
                  <a:pt x="274" y="1470"/>
                  <a:pt x="274" y="1470"/>
                  <a:pt x="274" y="1470"/>
                </a:cubicBezTo>
                <a:cubicBezTo>
                  <a:pt x="300" y="1473"/>
                  <a:pt x="300" y="1473"/>
                  <a:pt x="300" y="1473"/>
                </a:cubicBezTo>
                <a:cubicBezTo>
                  <a:pt x="316" y="1475"/>
                  <a:pt x="337" y="1475"/>
                  <a:pt x="354" y="1474"/>
                </a:cubicBezTo>
                <a:cubicBezTo>
                  <a:pt x="378" y="1471"/>
                  <a:pt x="380" y="1471"/>
                  <a:pt x="370" y="1475"/>
                </a:cubicBezTo>
                <a:cubicBezTo>
                  <a:pt x="357" y="1479"/>
                  <a:pt x="355" y="1483"/>
                  <a:pt x="366" y="1484"/>
                </a:cubicBezTo>
                <a:cubicBezTo>
                  <a:pt x="371" y="1485"/>
                  <a:pt x="378" y="1486"/>
                  <a:pt x="384" y="1487"/>
                </a:cubicBezTo>
                <a:cubicBezTo>
                  <a:pt x="396" y="1489"/>
                  <a:pt x="408" y="1488"/>
                  <a:pt x="404" y="1485"/>
                </a:cubicBezTo>
                <a:cubicBezTo>
                  <a:pt x="402" y="1484"/>
                  <a:pt x="396" y="1482"/>
                  <a:pt x="389" y="1481"/>
                </a:cubicBezTo>
                <a:cubicBezTo>
                  <a:pt x="378" y="1478"/>
                  <a:pt x="377" y="1478"/>
                  <a:pt x="382" y="1475"/>
                </a:cubicBezTo>
                <a:cubicBezTo>
                  <a:pt x="389" y="1471"/>
                  <a:pt x="421" y="1477"/>
                  <a:pt x="422" y="1482"/>
                </a:cubicBezTo>
                <a:cubicBezTo>
                  <a:pt x="422" y="1485"/>
                  <a:pt x="427" y="1486"/>
                  <a:pt x="445" y="1483"/>
                </a:cubicBezTo>
                <a:cubicBezTo>
                  <a:pt x="465" y="1481"/>
                  <a:pt x="468" y="1481"/>
                  <a:pt x="474" y="1486"/>
                </a:cubicBezTo>
                <a:cubicBezTo>
                  <a:pt x="480" y="1492"/>
                  <a:pt x="480" y="1492"/>
                  <a:pt x="480" y="1492"/>
                </a:cubicBezTo>
                <a:cubicBezTo>
                  <a:pt x="458" y="1494"/>
                  <a:pt x="458" y="1494"/>
                  <a:pt x="458" y="1494"/>
                </a:cubicBezTo>
                <a:cubicBezTo>
                  <a:pt x="445" y="1495"/>
                  <a:pt x="429" y="1495"/>
                  <a:pt x="422" y="1495"/>
                </a:cubicBezTo>
                <a:cubicBezTo>
                  <a:pt x="411" y="1494"/>
                  <a:pt x="407" y="1494"/>
                  <a:pt x="405" y="1498"/>
                </a:cubicBezTo>
                <a:cubicBezTo>
                  <a:pt x="403" y="1502"/>
                  <a:pt x="399" y="1502"/>
                  <a:pt x="388" y="1502"/>
                </a:cubicBezTo>
                <a:cubicBezTo>
                  <a:pt x="380" y="1502"/>
                  <a:pt x="372" y="1501"/>
                  <a:pt x="369" y="1500"/>
                </a:cubicBezTo>
                <a:cubicBezTo>
                  <a:pt x="364" y="1499"/>
                  <a:pt x="365" y="1499"/>
                  <a:pt x="369" y="1503"/>
                </a:cubicBezTo>
                <a:cubicBezTo>
                  <a:pt x="375" y="1507"/>
                  <a:pt x="374" y="1510"/>
                  <a:pt x="366" y="1511"/>
                </a:cubicBezTo>
                <a:cubicBezTo>
                  <a:pt x="358" y="1512"/>
                  <a:pt x="361" y="1516"/>
                  <a:pt x="371" y="1517"/>
                </a:cubicBezTo>
                <a:cubicBezTo>
                  <a:pt x="376" y="1517"/>
                  <a:pt x="379" y="1518"/>
                  <a:pt x="378" y="1519"/>
                </a:cubicBezTo>
                <a:cubicBezTo>
                  <a:pt x="378" y="1521"/>
                  <a:pt x="377" y="1522"/>
                  <a:pt x="376" y="1522"/>
                </a:cubicBezTo>
                <a:cubicBezTo>
                  <a:pt x="375" y="1522"/>
                  <a:pt x="362" y="1522"/>
                  <a:pt x="346" y="1523"/>
                </a:cubicBezTo>
                <a:cubicBezTo>
                  <a:pt x="318" y="1524"/>
                  <a:pt x="318" y="1524"/>
                  <a:pt x="339" y="1525"/>
                </a:cubicBezTo>
                <a:cubicBezTo>
                  <a:pt x="351" y="1525"/>
                  <a:pt x="361" y="1526"/>
                  <a:pt x="362" y="1527"/>
                </a:cubicBezTo>
                <a:cubicBezTo>
                  <a:pt x="363" y="1528"/>
                  <a:pt x="362" y="1530"/>
                  <a:pt x="359" y="1533"/>
                </a:cubicBezTo>
                <a:cubicBezTo>
                  <a:pt x="355" y="1536"/>
                  <a:pt x="346" y="1538"/>
                  <a:pt x="318" y="1540"/>
                </a:cubicBezTo>
                <a:cubicBezTo>
                  <a:pt x="280" y="1542"/>
                  <a:pt x="276" y="1547"/>
                  <a:pt x="313" y="1545"/>
                </a:cubicBezTo>
                <a:cubicBezTo>
                  <a:pt x="323" y="1545"/>
                  <a:pt x="333" y="1545"/>
                  <a:pt x="335" y="1547"/>
                </a:cubicBezTo>
                <a:cubicBezTo>
                  <a:pt x="341" y="1551"/>
                  <a:pt x="366" y="1556"/>
                  <a:pt x="377" y="1555"/>
                </a:cubicBezTo>
                <a:cubicBezTo>
                  <a:pt x="388" y="1554"/>
                  <a:pt x="388" y="1554"/>
                  <a:pt x="388" y="1554"/>
                </a:cubicBezTo>
                <a:cubicBezTo>
                  <a:pt x="379" y="1559"/>
                  <a:pt x="379" y="1559"/>
                  <a:pt x="379" y="1559"/>
                </a:cubicBezTo>
                <a:cubicBezTo>
                  <a:pt x="372" y="1562"/>
                  <a:pt x="372" y="1563"/>
                  <a:pt x="376" y="1563"/>
                </a:cubicBezTo>
                <a:cubicBezTo>
                  <a:pt x="379" y="1563"/>
                  <a:pt x="385" y="1565"/>
                  <a:pt x="389" y="1567"/>
                </a:cubicBezTo>
                <a:cubicBezTo>
                  <a:pt x="393" y="1570"/>
                  <a:pt x="398" y="1572"/>
                  <a:pt x="401" y="1572"/>
                </a:cubicBezTo>
                <a:cubicBezTo>
                  <a:pt x="403" y="1572"/>
                  <a:pt x="405" y="1573"/>
                  <a:pt x="404" y="1574"/>
                </a:cubicBezTo>
                <a:cubicBezTo>
                  <a:pt x="403" y="1577"/>
                  <a:pt x="387" y="1576"/>
                  <a:pt x="370" y="1571"/>
                </a:cubicBezTo>
                <a:cubicBezTo>
                  <a:pt x="354" y="1567"/>
                  <a:pt x="349" y="1567"/>
                  <a:pt x="359" y="1572"/>
                </a:cubicBezTo>
                <a:cubicBezTo>
                  <a:pt x="363" y="1574"/>
                  <a:pt x="367" y="1576"/>
                  <a:pt x="367" y="1577"/>
                </a:cubicBezTo>
                <a:cubicBezTo>
                  <a:pt x="368" y="1581"/>
                  <a:pt x="314" y="1572"/>
                  <a:pt x="285" y="1562"/>
                </a:cubicBezTo>
                <a:cubicBezTo>
                  <a:pt x="269" y="1556"/>
                  <a:pt x="273" y="1561"/>
                  <a:pt x="291" y="1567"/>
                </a:cubicBezTo>
                <a:cubicBezTo>
                  <a:pt x="313" y="1575"/>
                  <a:pt x="338" y="1581"/>
                  <a:pt x="358" y="1582"/>
                </a:cubicBezTo>
                <a:cubicBezTo>
                  <a:pt x="367" y="1583"/>
                  <a:pt x="377" y="1585"/>
                  <a:pt x="382" y="1588"/>
                </a:cubicBezTo>
                <a:cubicBezTo>
                  <a:pt x="386" y="1590"/>
                  <a:pt x="393" y="1593"/>
                  <a:pt x="397" y="1593"/>
                </a:cubicBezTo>
                <a:cubicBezTo>
                  <a:pt x="406" y="1595"/>
                  <a:pt x="406" y="1595"/>
                  <a:pt x="406" y="1595"/>
                </a:cubicBezTo>
                <a:cubicBezTo>
                  <a:pt x="399" y="1597"/>
                  <a:pt x="399" y="1597"/>
                  <a:pt x="399" y="1597"/>
                </a:cubicBezTo>
                <a:cubicBezTo>
                  <a:pt x="396" y="1599"/>
                  <a:pt x="391" y="1599"/>
                  <a:pt x="390" y="1598"/>
                </a:cubicBezTo>
                <a:cubicBezTo>
                  <a:pt x="385" y="1594"/>
                  <a:pt x="374" y="1597"/>
                  <a:pt x="375" y="1601"/>
                </a:cubicBezTo>
                <a:cubicBezTo>
                  <a:pt x="375" y="1605"/>
                  <a:pt x="383" y="1611"/>
                  <a:pt x="391" y="1613"/>
                </a:cubicBezTo>
                <a:cubicBezTo>
                  <a:pt x="397" y="1615"/>
                  <a:pt x="397" y="1615"/>
                  <a:pt x="392" y="1617"/>
                </a:cubicBezTo>
                <a:cubicBezTo>
                  <a:pt x="387" y="1620"/>
                  <a:pt x="387" y="1620"/>
                  <a:pt x="392" y="1621"/>
                </a:cubicBezTo>
                <a:cubicBezTo>
                  <a:pt x="394" y="1622"/>
                  <a:pt x="398" y="1622"/>
                  <a:pt x="399" y="1621"/>
                </a:cubicBezTo>
                <a:cubicBezTo>
                  <a:pt x="401" y="1620"/>
                  <a:pt x="401" y="1620"/>
                  <a:pt x="401" y="1622"/>
                </a:cubicBezTo>
                <a:cubicBezTo>
                  <a:pt x="400" y="1623"/>
                  <a:pt x="393" y="1625"/>
                  <a:pt x="385" y="1625"/>
                </a:cubicBezTo>
                <a:cubicBezTo>
                  <a:pt x="374" y="1624"/>
                  <a:pt x="372" y="1625"/>
                  <a:pt x="372" y="1628"/>
                </a:cubicBezTo>
                <a:cubicBezTo>
                  <a:pt x="372" y="1635"/>
                  <a:pt x="379" y="1638"/>
                  <a:pt x="390" y="1638"/>
                </a:cubicBezTo>
                <a:cubicBezTo>
                  <a:pt x="396" y="1637"/>
                  <a:pt x="404" y="1638"/>
                  <a:pt x="407" y="1640"/>
                </a:cubicBezTo>
                <a:cubicBezTo>
                  <a:pt x="412" y="1643"/>
                  <a:pt x="410" y="1644"/>
                  <a:pt x="389" y="1644"/>
                </a:cubicBezTo>
                <a:cubicBezTo>
                  <a:pt x="372" y="1645"/>
                  <a:pt x="361" y="1643"/>
                  <a:pt x="344" y="1638"/>
                </a:cubicBezTo>
                <a:cubicBezTo>
                  <a:pt x="328" y="1634"/>
                  <a:pt x="323" y="1631"/>
                  <a:pt x="327" y="1629"/>
                </a:cubicBezTo>
                <a:cubicBezTo>
                  <a:pt x="330" y="1628"/>
                  <a:pt x="326" y="1627"/>
                  <a:pt x="316" y="1625"/>
                </a:cubicBezTo>
                <a:cubicBezTo>
                  <a:pt x="298" y="1622"/>
                  <a:pt x="291" y="1624"/>
                  <a:pt x="298" y="1629"/>
                </a:cubicBezTo>
                <a:cubicBezTo>
                  <a:pt x="300" y="1631"/>
                  <a:pt x="317" y="1638"/>
                  <a:pt x="335" y="1645"/>
                </a:cubicBezTo>
                <a:cubicBezTo>
                  <a:pt x="360" y="1655"/>
                  <a:pt x="368" y="1659"/>
                  <a:pt x="369" y="1664"/>
                </a:cubicBezTo>
                <a:cubicBezTo>
                  <a:pt x="370" y="1669"/>
                  <a:pt x="372" y="1670"/>
                  <a:pt x="380" y="1669"/>
                </a:cubicBezTo>
                <a:cubicBezTo>
                  <a:pt x="391" y="1668"/>
                  <a:pt x="398" y="1670"/>
                  <a:pt x="398" y="1675"/>
                </a:cubicBezTo>
                <a:cubicBezTo>
                  <a:pt x="398" y="1678"/>
                  <a:pt x="394" y="1679"/>
                  <a:pt x="384" y="1680"/>
                </a:cubicBezTo>
                <a:cubicBezTo>
                  <a:pt x="370" y="1682"/>
                  <a:pt x="370" y="1682"/>
                  <a:pt x="370" y="1682"/>
                </a:cubicBezTo>
                <a:cubicBezTo>
                  <a:pt x="388" y="1683"/>
                  <a:pt x="388" y="1683"/>
                  <a:pt x="388" y="1683"/>
                </a:cubicBezTo>
                <a:cubicBezTo>
                  <a:pt x="398" y="1683"/>
                  <a:pt x="408" y="1683"/>
                  <a:pt x="412" y="1683"/>
                </a:cubicBezTo>
                <a:cubicBezTo>
                  <a:pt x="415" y="1683"/>
                  <a:pt x="419" y="1684"/>
                  <a:pt x="420" y="1686"/>
                </a:cubicBezTo>
                <a:cubicBezTo>
                  <a:pt x="421" y="1688"/>
                  <a:pt x="420" y="1688"/>
                  <a:pt x="416" y="1688"/>
                </a:cubicBezTo>
                <a:cubicBezTo>
                  <a:pt x="413" y="1687"/>
                  <a:pt x="409" y="1688"/>
                  <a:pt x="409" y="1689"/>
                </a:cubicBezTo>
                <a:cubicBezTo>
                  <a:pt x="408" y="1692"/>
                  <a:pt x="397" y="1691"/>
                  <a:pt x="392" y="1687"/>
                </a:cubicBezTo>
                <a:cubicBezTo>
                  <a:pt x="390" y="1686"/>
                  <a:pt x="386" y="1687"/>
                  <a:pt x="382" y="1688"/>
                </a:cubicBezTo>
                <a:cubicBezTo>
                  <a:pt x="375" y="1692"/>
                  <a:pt x="365" y="1692"/>
                  <a:pt x="313" y="1690"/>
                </a:cubicBezTo>
                <a:cubicBezTo>
                  <a:pt x="302" y="1690"/>
                  <a:pt x="291" y="1688"/>
                  <a:pt x="288" y="1687"/>
                </a:cubicBezTo>
                <a:cubicBezTo>
                  <a:pt x="285" y="1686"/>
                  <a:pt x="272" y="1687"/>
                  <a:pt x="261" y="1689"/>
                </a:cubicBezTo>
                <a:cubicBezTo>
                  <a:pt x="239" y="1693"/>
                  <a:pt x="239" y="1693"/>
                  <a:pt x="239" y="1693"/>
                </a:cubicBezTo>
                <a:cubicBezTo>
                  <a:pt x="256" y="1692"/>
                  <a:pt x="256" y="1692"/>
                  <a:pt x="256" y="1692"/>
                </a:cubicBezTo>
                <a:cubicBezTo>
                  <a:pt x="265" y="1691"/>
                  <a:pt x="273" y="1692"/>
                  <a:pt x="273" y="1693"/>
                </a:cubicBezTo>
                <a:cubicBezTo>
                  <a:pt x="273" y="1694"/>
                  <a:pt x="282" y="1697"/>
                  <a:pt x="292" y="1699"/>
                </a:cubicBezTo>
                <a:cubicBezTo>
                  <a:pt x="303" y="1700"/>
                  <a:pt x="313" y="1703"/>
                  <a:pt x="316" y="1704"/>
                </a:cubicBezTo>
                <a:cubicBezTo>
                  <a:pt x="319" y="1705"/>
                  <a:pt x="321" y="1704"/>
                  <a:pt x="321" y="1703"/>
                </a:cubicBezTo>
                <a:cubicBezTo>
                  <a:pt x="322" y="1701"/>
                  <a:pt x="329" y="1700"/>
                  <a:pt x="344" y="1701"/>
                </a:cubicBezTo>
                <a:cubicBezTo>
                  <a:pt x="371" y="1702"/>
                  <a:pt x="379" y="1704"/>
                  <a:pt x="379" y="1710"/>
                </a:cubicBezTo>
                <a:cubicBezTo>
                  <a:pt x="380" y="1714"/>
                  <a:pt x="378" y="1715"/>
                  <a:pt x="371" y="1714"/>
                </a:cubicBezTo>
                <a:cubicBezTo>
                  <a:pt x="365" y="1713"/>
                  <a:pt x="363" y="1714"/>
                  <a:pt x="363" y="1718"/>
                </a:cubicBezTo>
                <a:cubicBezTo>
                  <a:pt x="364" y="1722"/>
                  <a:pt x="368" y="1724"/>
                  <a:pt x="379" y="1726"/>
                </a:cubicBezTo>
                <a:cubicBezTo>
                  <a:pt x="391" y="1729"/>
                  <a:pt x="395" y="1731"/>
                  <a:pt x="395" y="1735"/>
                </a:cubicBezTo>
                <a:cubicBezTo>
                  <a:pt x="396" y="1740"/>
                  <a:pt x="394" y="1741"/>
                  <a:pt x="391" y="1740"/>
                </a:cubicBezTo>
                <a:cubicBezTo>
                  <a:pt x="388" y="1740"/>
                  <a:pt x="383" y="1739"/>
                  <a:pt x="379" y="1738"/>
                </a:cubicBezTo>
                <a:cubicBezTo>
                  <a:pt x="372" y="1737"/>
                  <a:pt x="372" y="1737"/>
                  <a:pt x="380" y="1741"/>
                </a:cubicBezTo>
                <a:cubicBezTo>
                  <a:pt x="384" y="1743"/>
                  <a:pt x="389" y="1747"/>
                  <a:pt x="391" y="1751"/>
                </a:cubicBezTo>
                <a:cubicBezTo>
                  <a:pt x="393" y="1755"/>
                  <a:pt x="397" y="1757"/>
                  <a:pt x="403" y="1757"/>
                </a:cubicBezTo>
                <a:cubicBezTo>
                  <a:pt x="412" y="1757"/>
                  <a:pt x="412" y="1757"/>
                  <a:pt x="412" y="1757"/>
                </a:cubicBezTo>
                <a:cubicBezTo>
                  <a:pt x="405" y="1761"/>
                  <a:pt x="405" y="1761"/>
                  <a:pt x="405" y="1761"/>
                </a:cubicBezTo>
                <a:cubicBezTo>
                  <a:pt x="399" y="1763"/>
                  <a:pt x="395" y="1763"/>
                  <a:pt x="389" y="1760"/>
                </a:cubicBezTo>
                <a:cubicBezTo>
                  <a:pt x="385" y="1758"/>
                  <a:pt x="378" y="1756"/>
                  <a:pt x="375" y="1757"/>
                </a:cubicBezTo>
                <a:cubicBezTo>
                  <a:pt x="371" y="1757"/>
                  <a:pt x="365" y="1756"/>
                  <a:pt x="362" y="1754"/>
                </a:cubicBezTo>
                <a:cubicBezTo>
                  <a:pt x="357" y="1750"/>
                  <a:pt x="357" y="1750"/>
                  <a:pt x="362" y="1749"/>
                </a:cubicBezTo>
                <a:cubicBezTo>
                  <a:pt x="366" y="1749"/>
                  <a:pt x="366" y="1748"/>
                  <a:pt x="363" y="1745"/>
                </a:cubicBezTo>
                <a:cubicBezTo>
                  <a:pt x="361" y="1743"/>
                  <a:pt x="357" y="1741"/>
                  <a:pt x="354" y="1742"/>
                </a:cubicBezTo>
                <a:cubicBezTo>
                  <a:pt x="350" y="1742"/>
                  <a:pt x="349" y="1744"/>
                  <a:pt x="350" y="1751"/>
                </a:cubicBezTo>
                <a:cubicBezTo>
                  <a:pt x="351" y="1760"/>
                  <a:pt x="351" y="1760"/>
                  <a:pt x="351" y="1760"/>
                </a:cubicBezTo>
                <a:cubicBezTo>
                  <a:pt x="340" y="1750"/>
                  <a:pt x="340" y="1750"/>
                  <a:pt x="340" y="1750"/>
                </a:cubicBezTo>
                <a:cubicBezTo>
                  <a:pt x="329" y="1740"/>
                  <a:pt x="326" y="1739"/>
                  <a:pt x="329" y="1746"/>
                </a:cubicBezTo>
                <a:cubicBezTo>
                  <a:pt x="336" y="1759"/>
                  <a:pt x="356" y="1771"/>
                  <a:pt x="369" y="1769"/>
                </a:cubicBezTo>
                <a:cubicBezTo>
                  <a:pt x="373" y="1768"/>
                  <a:pt x="377" y="1769"/>
                  <a:pt x="378" y="1771"/>
                </a:cubicBezTo>
                <a:cubicBezTo>
                  <a:pt x="381" y="1774"/>
                  <a:pt x="375" y="1779"/>
                  <a:pt x="367" y="1780"/>
                </a:cubicBezTo>
                <a:cubicBezTo>
                  <a:pt x="361" y="1780"/>
                  <a:pt x="334" y="1775"/>
                  <a:pt x="326" y="1772"/>
                </a:cubicBezTo>
                <a:cubicBezTo>
                  <a:pt x="322" y="1770"/>
                  <a:pt x="320" y="1771"/>
                  <a:pt x="318" y="1773"/>
                </a:cubicBezTo>
                <a:cubicBezTo>
                  <a:pt x="315" y="1777"/>
                  <a:pt x="306" y="1778"/>
                  <a:pt x="305" y="1775"/>
                </a:cubicBezTo>
                <a:cubicBezTo>
                  <a:pt x="305" y="1773"/>
                  <a:pt x="306" y="1771"/>
                  <a:pt x="308" y="1771"/>
                </a:cubicBezTo>
                <a:cubicBezTo>
                  <a:pt x="310" y="1770"/>
                  <a:pt x="308" y="1768"/>
                  <a:pt x="304" y="1767"/>
                </a:cubicBezTo>
                <a:cubicBezTo>
                  <a:pt x="299" y="1765"/>
                  <a:pt x="296" y="1765"/>
                  <a:pt x="295" y="1767"/>
                </a:cubicBezTo>
                <a:cubicBezTo>
                  <a:pt x="294" y="1769"/>
                  <a:pt x="296" y="1770"/>
                  <a:pt x="298" y="1769"/>
                </a:cubicBezTo>
                <a:cubicBezTo>
                  <a:pt x="300" y="1769"/>
                  <a:pt x="301" y="1771"/>
                  <a:pt x="301" y="1773"/>
                </a:cubicBezTo>
                <a:cubicBezTo>
                  <a:pt x="300" y="1775"/>
                  <a:pt x="298" y="1777"/>
                  <a:pt x="296" y="1776"/>
                </a:cubicBezTo>
                <a:cubicBezTo>
                  <a:pt x="293" y="1775"/>
                  <a:pt x="292" y="1777"/>
                  <a:pt x="292" y="1779"/>
                </a:cubicBezTo>
                <a:cubicBezTo>
                  <a:pt x="292" y="1782"/>
                  <a:pt x="295" y="1784"/>
                  <a:pt x="297" y="1784"/>
                </a:cubicBezTo>
                <a:cubicBezTo>
                  <a:pt x="300" y="1784"/>
                  <a:pt x="305" y="1784"/>
                  <a:pt x="309" y="1784"/>
                </a:cubicBezTo>
                <a:cubicBezTo>
                  <a:pt x="324" y="1784"/>
                  <a:pt x="373" y="1788"/>
                  <a:pt x="376" y="1789"/>
                </a:cubicBezTo>
                <a:cubicBezTo>
                  <a:pt x="381" y="1792"/>
                  <a:pt x="402" y="1805"/>
                  <a:pt x="410" y="1811"/>
                </a:cubicBezTo>
                <a:cubicBezTo>
                  <a:pt x="417" y="1817"/>
                  <a:pt x="417" y="1817"/>
                  <a:pt x="417" y="1817"/>
                </a:cubicBezTo>
                <a:cubicBezTo>
                  <a:pt x="408" y="1817"/>
                  <a:pt x="408" y="1817"/>
                  <a:pt x="408" y="1817"/>
                </a:cubicBezTo>
                <a:cubicBezTo>
                  <a:pt x="396" y="1817"/>
                  <a:pt x="389" y="1814"/>
                  <a:pt x="388" y="1811"/>
                </a:cubicBezTo>
                <a:cubicBezTo>
                  <a:pt x="388" y="1810"/>
                  <a:pt x="390" y="1808"/>
                  <a:pt x="393" y="1808"/>
                </a:cubicBezTo>
                <a:cubicBezTo>
                  <a:pt x="395" y="1807"/>
                  <a:pt x="392" y="1806"/>
                  <a:pt x="385" y="1805"/>
                </a:cubicBezTo>
                <a:cubicBezTo>
                  <a:pt x="370" y="1802"/>
                  <a:pt x="360" y="1797"/>
                  <a:pt x="359" y="1792"/>
                </a:cubicBezTo>
                <a:cubicBezTo>
                  <a:pt x="359" y="1789"/>
                  <a:pt x="354" y="1788"/>
                  <a:pt x="353" y="1792"/>
                </a:cubicBezTo>
                <a:cubicBezTo>
                  <a:pt x="351" y="1795"/>
                  <a:pt x="360" y="1804"/>
                  <a:pt x="367" y="1806"/>
                </a:cubicBezTo>
                <a:cubicBezTo>
                  <a:pt x="372" y="1807"/>
                  <a:pt x="372" y="1808"/>
                  <a:pt x="368" y="1812"/>
                </a:cubicBezTo>
                <a:cubicBezTo>
                  <a:pt x="363" y="1816"/>
                  <a:pt x="363" y="1816"/>
                  <a:pt x="371" y="1822"/>
                </a:cubicBezTo>
                <a:cubicBezTo>
                  <a:pt x="375" y="1826"/>
                  <a:pt x="383" y="1830"/>
                  <a:pt x="387" y="1830"/>
                </a:cubicBezTo>
                <a:cubicBezTo>
                  <a:pt x="392" y="1831"/>
                  <a:pt x="396" y="1832"/>
                  <a:pt x="396" y="1833"/>
                </a:cubicBezTo>
                <a:cubicBezTo>
                  <a:pt x="396" y="1834"/>
                  <a:pt x="400" y="1836"/>
                  <a:pt x="404" y="1837"/>
                </a:cubicBezTo>
                <a:cubicBezTo>
                  <a:pt x="412" y="1839"/>
                  <a:pt x="417" y="1846"/>
                  <a:pt x="410" y="1845"/>
                </a:cubicBezTo>
                <a:cubicBezTo>
                  <a:pt x="402" y="1844"/>
                  <a:pt x="406" y="1852"/>
                  <a:pt x="415" y="1855"/>
                </a:cubicBezTo>
                <a:cubicBezTo>
                  <a:pt x="421" y="1858"/>
                  <a:pt x="426" y="1860"/>
                  <a:pt x="426" y="1861"/>
                </a:cubicBezTo>
                <a:cubicBezTo>
                  <a:pt x="426" y="1863"/>
                  <a:pt x="433" y="1863"/>
                  <a:pt x="446" y="1862"/>
                </a:cubicBezTo>
                <a:cubicBezTo>
                  <a:pt x="452" y="1862"/>
                  <a:pt x="453" y="1863"/>
                  <a:pt x="451" y="1866"/>
                </a:cubicBezTo>
                <a:cubicBezTo>
                  <a:pt x="448" y="1869"/>
                  <a:pt x="449" y="1870"/>
                  <a:pt x="455" y="1869"/>
                </a:cubicBezTo>
                <a:cubicBezTo>
                  <a:pt x="462" y="1869"/>
                  <a:pt x="462" y="1868"/>
                  <a:pt x="459" y="1863"/>
                </a:cubicBezTo>
                <a:cubicBezTo>
                  <a:pt x="456" y="1859"/>
                  <a:pt x="454" y="1858"/>
                  <a:pt x="449" y="1860"/>
                </a:cubicBezTo>
                <a:cubicBezTo>
                  <a:pt x="442" y="1863"/>
                  <a:pt x="411" y="1852"/>
                  <a:pt x="416" y="1848"/>
                </a:cubicBezTo>
                <a:cubicBezTo>
                  <a:pt x="421" y="1844"/>
                  <a:pt x="443" y="1850"/>
                  <a:pt x="442" y="1855"/>
                </a:cubicBezTo>
                <a:cubicBezTo>
                  <a:pt x="442" y="1858"/>
                  <a:pt x="443" y="1859"/>
                  <a:pt x="446" y="1857"/>
                </a:cubicBezTo>
                <a:cubicBezTo>
                  <a:pt x="451" y="1855"/>
                  <a:pt x="466" y="1859"/>
                  <a:pt x="473" y="1864"/>
                </a:cubicBezTo>
                <a:cubicBezTo>
                  <a:pt x="476" y="1866"/>
                  <a:pt x="478" y="1867"/>
                  <a:pt x="478" y="1866"/>
                </a:cubicBezTo>
                <a:cubicBezTo>
                  <a:pt x="478" y="1865"/>
                  <a:pt x="481" y="1866"/>
                  <a:pt x="485" y="1868"/>
                </a:cubicBezTo>
                <a:cubicBezTo>
                  <a:pt x="489" y="1870"/>
                  <a:pt x="495" y="1871"/>
                  <a:pt x="499" y="1871"/>
                </a:cubicBezTo>
                <a:cubicBezTo>
                  <a:pt x="505" y="1871"/>
                  <a:pt x="505" y="1871"/>
                  <a:pt x="505" y="1871"/>
                </a:cubicBezTo>
                <a:cubicBezTo>
                  <a:pt x="499" y="1873"/>
                  <a:pt x="499" y="1873"/>
                  <a:pt x="499" y="1873"/>
                </a:cubicBezTo>
                <a:cubicBezTo>
                  <a:pt x="493" y="1876"/>
                  <a:pt x="493" y="1876"/>
                  <a:pt x="502" y="1879"/>
                </a:cubicBezTo>
                <a:cubicBezTo>
                  <a:pt x="511" y="1882"/>
                  <a:pt x="515" y="1880"/>
                  <a:pt x="510" y="1875"/>
                </a:cubicBezTo>
                <a:cubicBezTo>
                  <a:pt x="509" y="1873"/>
                  <a:pt x="510" y="1874"/>
                  <a:pt x="514" y="1877"/>
                </a:cubicBezTo>
                <a:cubicBezTo>
                  <a:pt x="517" y="1880"/>
                  <a:pt x="523" y="1883"/>
                  <a:pt x="526" y="1883"/>
                </a:cubicBezTo>
                <a:cubicBezTo>
                  <a:pt x="529" y="1884"/>
                  <a:pt x="535" y="1885"/>
                  <a:pt x="538" y="1886"/>
                </a:cubicBezTo>
                <a:cubicBezTo>
                  <a:pt x="542" y="1887"/>
                  <a:pt x="543" y="1885"/>
                  <a:pt x="543" y="1880"/>
                </a:cubicBezTo>
                <a:cubicBezTo>
                  <a:pt x="542" y="1876"/>
                  <a:pt x="542" y="1875"/>
                  <a:pt x="540" y="1878"/>
                </a:cubicBezTo>
                <a:cubicBezTo>
                  <a:pt x="539" y="1880"/>
                  <a:pt x="536" y="1881"/>
                  <a:pt x="531" y="1879"/>
                </a:cubicBezTo>
                <a:cubicBezTo>
                  <a:pt x="519" y="1876"/>
                  <a:pt x="519" y="1872"/>
                  <a:pt x="530" y="1873"/>
                </a:cubicBezTo>
                <a:cubicBezTo>
                  <a:pt x="543" y="1874"/>
                  <a:pt x="553" y="1880"/>
                  <a:pt x="548" y="1884"/>
                </a:cubicBezTo>
                <a:cubicBezTo>
                  <a:pt x="546" y="1885"/>
                  <a:pt x="548" y="1886"/>
                  <a:pt x="553" y="1885"/>
                </a:cubicBezTo>
                <a:cubicBezTo>
                  <a:pt x="558" y="1885"/>
                  <a:pt x="563" y="1886"/>
                  <a:pt x="564" y="1887"/>
                </a:cubicBezTo>
                <a:cubicBezTo>
                  <a:pt x="568" y="1892"/>
                  <a:pt x="515" y="1890"/>
                  <a:pt x="496" y="1884"/>
                </a:cubicBezTo>
                <a:cubicBezTo>
                  <a:pt x="493" y="1883"/>
                  <a:pt x="491" y="1884"/>
                  <a:pt x="491" y="1885"/>
                </a:cubicBezTo>
                <a:cubicBezTo>
                  <a:pt x="491" y="1886"/>
                  <a:pt x="498" y="1889"/>
                  <a:pt x="507" y="1891"/>
                </a:cubicBezTo>
                <a:cubicBezTo>
                  <a:pt x="515" y="1893"/>
                  <a:pt x="522" y="1896"/>
                  <a:pt x="522" y="1897"/>
                </a:cubicBezTo>
                <a:cubicBezTo>
                  <a:pt x="522" y="1897"/>
                  <a:pt x="530" y="1898"/>
                  <a:pt x="538" y="1897"/>
                </a:cubicBezTo>
                <a:cubicBezTo>
                  <a:pt x="549" y="1897"/>
                  <a:pt x="556" y="1898"/>
                  <a:pt x="562" y="1901"/>
                </a:cubicBezTo>
                <a:cubicBezTo>
                  <a:pt x="566" y="1904"/>
                  <a:pt x="574" y="1907"/>
                  <a:pt x="579" y="1907"/>
                </a:cubicBezTo>
                <a:cubicBezTo>
                  <a:pt x="584" y="1908"/>
                  <a:pt x="591" y="1911"/>
                  <a:pt x="595" y="1914"/>
                </a:cubicBezTo>
                <a:cubicBezTo>
                  <a:pt x="598" y="1917"/>
                  <a:pt x="605" y="1921"/>
                  <a:pt x="610" y="1923"/>
                </a:cubicBezTo>
                <a:cubicBezTo>
                  <a:pt x="617" y="1927"/>
                  <a:pt x="618" y="1927"/>
                  <a:pt x="618" y="1923"/>
                </a:cubicBezTo>
                <a:cubicBezTo>
                  <a:pt x="618" y="1917"/>
                  <a:pt x="624" y="1917"/>
                  <a:pt x="629" y="1922"/>
                </a:cubicBezTo>
                <a:cubicBezTo>
                  <a:pt x="632" y="1924"/>
                  <a:pt x="635" y="1925"/>
                  <a:pt x="639" y="1924"/>
                </a:cubicBezTo>
                <a:cubicBezTo>
                  <a:pt x="652" y="1919"/>
                  <a:pt x="701" y="1931"/>
                  <a:pt x="702" y="1939"/>
                </a:cubicBezTo>
                <a:cubicBezTo>
                  <a:pt x="702" y="1941"/>
                  <a:pt x="694" y="1942"/>
                  <a:pt x="684" y="1943"/>
                </a:cubicBezTo>
                <a:cubicBezTo>
                  <a:pt x="674" y="1944"/>
                  <a:pt x="663" y="1945"/>
                  <a:pt x="661" y="1947"/>
                </a:cubicBezTo>
                <a:cubicBezTo>
                  <a:pt x="658" y="1948"/>
                  <a:pt x="642" y="1950"/>
                  <a:pt x="624" y="1950"/>
                </a:cubicBezTo>
                <a:cubicBezTo>
                  <a:pt x="592" y="1951"/>
                  <a:pt x="560" y="1947"/>
                  <a:pt x="529" y="1937"/>
                </a:cubicBezTo>
                <a:cubicBezTo>
                  <a:pt x="514" y="1933"/>
                  <a:pt x="514" y="1933"/>
                  <a:pt x="514" y="1933"/>
                </a:cubicBezTo>
                <a:cubicBezTo>
                  <a:pt x="523" y="1930"/>
                  <a:pt x="523" y="1930"/>
                  <a:pt x="523" y="1930"/>
                </a:cubicBezTo>
                <a:cubicBezTo>
                  <a:pt x="532" y="1928"/>
                  <a:pt x="531" y="1928"/>
                  <a:pt x="517" y="1927"/>
                </a:cubicBezTo>
                <a:cubicBezTo>
                  <a:pt x="499" y="1926"/>
                  <a:pt x="503" y="1921"/>
                  <a:pt x="522" y="1922"/>
                </a:cubicBezTo>
                <a:cubicBezTo>
                  <a:pt x="529" y="1922"/>
                  <a:pt x="541" y="1921"/>
                  <a:pt x="548" y="1919"/>
                </a:cubicBezTo>
                <a:cubicBezTo>
                  <a:pt x="555" y="1918"/>
                  <a:pt x="560" y="1916"/>
                  <a:pt x="558" y="1916"/>
                </a:cubicBezTo>
                <a:cubicBezTo>
                  <a:pt x="557" y="1916"/>
                  <a:pt x="548" y="1915"/>
                  <a:pt x="539" y="1915"/>
                </a:cubicBezTo>
                <a:cubicBezTo>
                  <a:pt x="530" y="1914"/>
                  <a:pt x="516" y="1913"/>
                  <a:pt x="509" y="1913"/>
                </a:cubicBezTo>
                <a:cubicBezTo>
                  <a:pt x="501" y="1913"/>
                  <a:pt x="492" y="1911"/>
                  <a:pt x="487" y="1910"/>
                </a:cubicBezTo>
                <a:cubicBezTo>
                  <a:pt x="483" y="1908"/>
                  <a:pt x="478" y="1907"/>
                  <a:pt x="476" y="1907"/>
                </a:cubicBezTo>
                <a:cubicBezTo>
                  <a:pt x="474" y="1907"/>
                  <a:pt x="468" y="1903"/>
                  <a:pt x="463" y="1898"/>
                </a:cubicBezTo>
                <a:cubicBezTo>
                  <a:pt x="457" y="1893"/>
                  <a:pt x="452" y="1890"/>
                  <a:pt x="451" y="1890"/>
                </a:cubicBezTo>
                <a:cubicBezTo>
                  <a:pt x="450" y="1890"/>
                  <a:pt x="444" y="1891"/>
                  <a:pt x="439" y="1891"/>
                </a:cubicBezTo>
                <a:cubicBezTo>
                  <a:pt x="431" y="1891"/>
                  <a:pt x="428" y="1890"/>
                  <a:pt x="424" y="1884"/>
                </a:cubicBezTo>
                <a:cubicBezTo>
                  <a:pt x="419" y="1877"/>
                  <a:pt x="419" y="1877"/>
                  <a:pt x="427" y="1877"/>
                </a:cubicBezTo>
                <a:cubicBezTo>
                  <a:pt x="432" y="1877"/>
                  <a:pt x="437" y="1879"/>
                  <a:pt x="439" y="1881"/>
                </a:cubicBezTo>
                <a:cubicBezTo>
                  <a:pt x="444" y="1887"/>
                  <a:pt x="448" y="1885"/>
                  <a:pt x="443" y="1879"/>
                </a:cubicBezTo>
                <a:cubicBezTo>
                  <a:pt x="441" y="1876"/>
                  <a:pt x="439" y="1875"/>
                  <a:pt x="438" y="1875"/>
                </a:cubicBezTo>
                <a:cubicBezTo>
                  <a:pt x="436" y="1877"/>
                  <a:pt x="403" y="1863"/>
                  <a:pt x="401" y="1860"/>
                </a:cubicBezTo>
                <a:cubicBezTo>
                  <a:pt x="399" y="1858"/>
                  <a:pt x="397" y="1858"/>
                  <a:pt x="395" y="1859"/>
                </a:cubicBezTo>
                <a:cubicBezTo>
                  <a:pt x="392" y="1860"/>
                  <a:pt x="388" y="1859"/>
                  <a:pt x="385" y="1857"/>
                </a:cubicBezTo>
                <a:cubicBezTo>
                  <a:pt x="380" y="1853"/>
                  <a:pt x="362" y="1847"/>
                  <a:pt x="355" y="1848"/>
                </a:cubicBezTo>
                <a:cubicBezTo>
                  <a:pt x="351" y="1848"/>
                  <a:pt x="354" y="1856"/>
                  <a:pt x="359" y="1857"/>
                </a:cubicBezTo>
                <a:cubicBezTo>
                  <a:pt x="364" y="1858"/>
                  <a:pt x="389" y="1877"/>
                  <a:pt x="389" y="1880"/>
                </a:cubicBezTo>
                <a:cubicBezTo>
                  <a:pt x="389" y="1883"/>
                  <a:pt x="376" y="1876"/>
                  <a:pt x="368" y="1870"/>
                </a:cubicBezTo>
                <a:cubicBezTo>
                  <a:pt x="360" y="1863"/>
                  <a:pt x="351" y="1865"/>
                  <a:pt x="349" y="1873"/>
                </a:cubicBezTo>
                <a:cubicBezTo>
                  <a:pt x="348" y="1876"/>
                  <a:pt x="350" y="1881"/>
                  <a:pt x="369" y="1904"/>
                </a:cubicBezTo>
                <a:cubicBezTo>
                  <a:pt x="374" y="1912"/>
                  <a:pt x="375" y="1914"/>
                  <a:pt x="372" y="1916"/>
                </a:cubicBezTo>
                <a:cubicBezTo>
                  <a:pt x="366" y="1918"/>
                  <a:pt x="340" y="1904"/>
                  <a:pt x="319" y="1887"/>
                </a:cubicBezTo>
                <a:cubicBezTo>
                  <a:pt x="297" y="1868"/>
                  <a:pt x="285" y="1859"/>
                  <a:pt x="284" y="1861"/>
                </a:cubicBezTo>
                <a:cubicBezTo>
                  <a:pt x="283" y="1862"/>
                  <a:pt x="288" y="1866"/>
                  <a:pt x="293" y="1869"/>
                </a:cubicBezTo>
                <a:cubicBezTo>
                  <a:pt x="299" y="1873"/>
                  <a:pt x="304" y="1879"/>
                  <a:pt x="304" y="1882"/>
                </a:cubicBezTo>
                <a:cubicBezTo>
                  <a:pt x="305" y="1890"/>
                  <a:pt x="320" y="1902"/>
                  <a:pt x="342" y="1912"/>
                </a:cubicBezTo>
                <a:cubicBezTo>
                  <a:pt x="353" y="1916"/>
                  <a:pt x="377" y="1929"/>
                  <a:pt x="397" y="1941"/>
                </a:cubicBezTo>
                <a:cubicBezTo>
                  <a:pt x="477" y="1986"/>
                  <a:pt x="485" y="1990"/>
                  <a:pt x="511" y="1999"/>
                </a:cubicBezTo>
                <a:cubicBezTo>
                  <a:pt x="519" y="2001"/>
                  <a:pt x="530" y="2005"/>
                  <a:pt x="536" y="20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TextBox 25"/>
          <p:cNvSpPr txBox="1"/>
          <p:nvPr/>
        </p:nvSpPr>
        <p:spPr>
          <a:xfrm flipH="1">
            <a:off x="3864293" y="3880935"/>
            <a:ext cx="446214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base"/>
            <a:r>
              <a:rPr lang="zh-CN" altLang="en-US" sz="3200" spc="600">
                <a:solidFill>
                  <a:schemeClr val="tx1">
                    <a:lumMod val="85000"/>
                    <a:lumOff val="15000"/>
                  </a:schemeClr>
                </a:solidFill>
                <a:latin typeface="方正思念成诗" panose="02010600010101010101" charset="-122"/>
                <a:ea typeface="方正思念成诗" panose="02010600010101010101" charset="-122"/>
                <a:sym typeface="Arial" panose="020B0604020202020204" pitchFamily="34" charset="0"/>
              </a:rPr>
              <a:t>背景介绍</a:t>
            </a:r>
            <a:endParaRPr lang="zh-CN" altLang="en-US" sz="3200" spc="600">
              <a:solidFill>
                <a:schemeClr val="tx1">
                  <a:lumMod val="85000"/>
                  <a:lumOff val="15000"/>
                </a:schemeClr>
              </a:solidFill>
              <a:latin typeface="方正思念成诗" panose="02010600010101010101" charset="-122"/>
              <a:ea typeface="方正思念成诗" panose="02010600010101010101" charset="-122"/>
              <a:sym typeface="Arial" panose="020B0604020202020204" pitchFamily="34" charset="0"/>
            </a:endParaRPr>
          </a:p>
        </p:txBody>
      </p:sp>
      <p:sp>
        <p:nvSpPr>
          <p:cNvPr id="7" name="TextBox 25"/>
          <p:cNvSpPr txBox="1"/>
          <p:nvPr/>
        </p:nvSpPr>
        <p:spPr>
          <a:xfrm flipH="1">
            <a:off x="4419600" y="4402901"/>
            <a:ext cx="335280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dist" fontAlgn="base"/>
            <a:r>
              <a:rPr lang="en-US" altLang="zh-CN"/>
              <a:t> </a:t>
            </a:r>
            <a:r>
              <a:rPr lang="en-US" altLang="zh-CN" sz="2000"/>
              <a:t>Background introduction</a:t>
            </a:r>
            <a:endParaRPr lang="en-US" altLang="zh-CN" sz="2000"/>
          </a:p>
        </p:txBody>
      </p:sp>
      <p:sp>
        <p:nvSpPr>
          <p:cNvPr id="8" name="矩形 7"/>
          <p:cNvSpPr/>
          <p:nvPr/>
        </p:nvSpPr>
        <p:spPr>
          <a:xfrm>
            <a:off x="5435829" y="1954256"/>
            <a:ext cx="1320343" cy="132034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25"/>
          <p:cNvSpPr txBox="1"/>
          <p:nvPr/>
        </p:nvSpPr>
        <p:spPr>
          <a:xfrm flipH="1">
            <a:off x="4338955" y="1963974"/>
            <a:ext cx="3514090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/>
            <a:r>
              <a:rPr lang="zh-CN" altLang="en-US" sz="8000" noProof="1">
                <a:solidFill>
                  <a:schemeClr val="tx1">
                    <a:lumMod val="75000"/>
                    <a:lumOff val="25000"/>
                  </a:schemeClr>
                </a:solidFill>
                <a:latin typeface="逐浪湘教钢笔体" panose="03000509000000000000" charset="-122"/>
                <a:ea typeface="逐浪湘教钢笔体" panose="03000509000000000000" charset="-122"/>
                <a:sym typeface="微软雅黑" panose="020B0503020204020204" charset="-122"/>
              </a:rPr>
              <a:t>壹</a:t>
            </a:r>
            <a:endParaRPr lang="zh-CN" altLang="en-US" sz="8000" strike="noStrike" noProof="1">
              <a:solidFill>
                <a:schemeClr val="tx1">
                  <a:lumMod val="75000"/>
                  <a:lumOff val="25000"/>
                </a:schemeClr>
              </a:solidFill>
              <a:effectLst/>
              <a:latin typeface="逐浪湘教钢笔体" panose="03000509000000000000" charset="-122"/>
              <a:ea typeface="逐浪湘教钢笔体" panose="03000509000000000000" charset="-122"/>
              <a:cs typeface="+mn-cs"/>
              <a:sym typeface="微软雅黑" panose="020B0503020204020204" charset="-122"/>
            </a:endParaRPr>
          </a:p>
        </p:txBody>
      </p:sp>
      <p:pic>
        <p:nvPicPr>
          <p:cNvPr id="9" name="图片 8" descr="90a64efe-1ea1-4af8-bd68-23f0860b556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635" y="3620770"/>
            <a:ext cx="85725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0"/>
          <p:cNvSpPr txBox="1"/>
          <p:nvPr/>
        </p:nvSpPr>
        <p:spPr>
          <a:xfrm flipH="1">
            <a:off x="956402" y="880975"/>
            <a:ext cx="2193770" cy="5537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zh-CN" altLang="en-US" sz="3600" b="1" spc="300">
                <a:latin typeface="逐浪湘教钢笔体" panose="03000509000000000000" charset="-122"/>
                <a:ea typeface="逐浪湘教钢笔体" panose="03000509000000000000" charset="-122"/>
              </a:rPr>
              <a:t>政策支持</a:t>
            </a:r>
            <a:endParaRPr lang="zh-CN" altLang="en-US" sz="3600" b="1" spc="300">
              <a:solidFill>
                <a:schemeClr val="tx1">
                  <a:lumMod val="85000"/>
                  <a:lumOff val="15000"/>
                </a:schemeClr>
              </a:solidFill>
              <a:latin typeface="逐浪湘教钢笔体" panose="03000509000000000000" charset="-122"/>
              <a:ea typeface="逐浪湘教钢笔体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3" name="文本框 22"/>
          <p:cNvSpPr txBox="1"/>
          <p:nvPr/>
        </p:nvSpPr>
        <p:spPr>
          <a:xfrm flipH="1">
            <a:off x="371475" y="1434465"/>
            <a:ext cx="3653155" cy="1615440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tIns="0" rIns="0" bIns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自</a:t>
            </a:r>
            <a:r>
              <a:rPr lang="en-US" altLang="zh-CN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2013</a:t>
            </a:r>
            <a:r>
              <a: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年国家出台</a:t>
            </a:r>
            <a:r>
              <a:rPr lang="en-US" altLang="zh-CN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建设新农村，打造生态旅游品牌：政策以来，在推进绿色发展的过程中，四川省各级财政部门积极主动作为，丰富支持方式，充分发挥好财政支持推进绿色发展的职能作用，助力美丽四川建设。</a:t>
            </a:r>
            <a:r>
              <a:rPr lang="zh-CN" altLang="en-US" sz="1400">
                <a:latin typeface="方正思念成诗" panose="02010600010101010101" charset="-122"/>
                <a:ea typeface="方正思念成诗" panose="02010600010101010101" charset="-122"/>
                <a:cs typeface="方正思念成诗" panose="02010600010101010101" charset="-122"/>
              </a:rPr>
              <a:t> </a:t>
            </a:r>
            <a:endParaRPr lang="zh-CN" altLang="en-US" sz="1400">
              <a:latin typeface="方正思念成诗" panose="02010600010101010101" charset="-122"/>
              <a:ea typeface="方正思念成诗" panose="02010600010101010101" charset="-122"/>
              <a:cs typeface="方正思念成诗" panose="0201060001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24444" y="4142347"/>
            <a:ext cx="3847432" cy="2336998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0">
            <a:solidFill>
              <a:schemeClr val="bg1"/>
            </a:solidFill>
          </a:ln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base"/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 rot="21060000">
            <a:off x="8208645" y="3710305"/>
            <a:ext cx="3354070" cy="252222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0">
            <a:solidFill>
              <a:schemeClr val="bg1"/>
            </a:solidFill>
          </a:ln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2" name="矩形 11"/>
          <p:cNvSpPr/>
          <p:nvPr/>
        </p:nvSpPr>
        <p:spPr>
          <a:xfrm rot="360000">
            <a:off x="7551420" y="861695"/>
            <a:ext cx="4039235" cy="30480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0">
            <a:solidFill>
              <a:schemeClr val="bg1"/>
            </a:solidFill>
          </a:ln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13" name="图片 12" descr="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50536" y="2999885"/>
            <a:ext cx="3666490" cy="36703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811645" y="683260"/>
            <a:ext cx="705485" cy="681355"/>
            <a:chOff x="5301" y="177"/>
            <a:chExt cx="1402" cy="1402"/>
          </a:xfrm>
        </p:grpSpPr>
        <p:sp>
          <p:nvSpPr>
            <p:cNvPr id="7" name="椭圆 6"/>
            <p:cNvSpPr/>
            <p:nvPr/>
          </p:nvSpPr>
          <p:spPr>
            <a:xfrm>
              <a:off x="5301" y="177"/>
              <a:ext cx="1402" cy="1402"/>
            </a:xfrm>
            <a:prstGeom prst="ellipse">
              <a:avLst/>
            </a:prstGeom>
            <a:solidFill>
              <a:srgbClr val="167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wo-step-ins_82404"/>
            <p:cNvSpPr>
              <a:spLocks noChangeAspect="1"/>
            </p:cNvSpPr>
            <p:nvPr/>
          </p:nvSpPr>
          <p:spPr bwMode="auto">
            <a:xfrm>
              <a:off x="5542" y="427"/>
              <a:ext cx="919" cy="960"/>
            </a:xfrm>
            <a:custGeom>
              <a:avLst/>
              <a:gdLst>
                <a:gd name="connsiteX0" fmla="*/ 561041 w 581706"/>
                <a:gd name="connsiteY0" fmla="*/ 304271 h 607639"/>
                <a:gd name="connsiteX1" fmla="*/ 560396 w 581706"/>
                <a:gd name="connsiteY1" fmla="*/ 307621 h 607639"/>
                <a:gd name="connsiteX2" fmla="*/ 556138 w 581706"/>
                <a:gd name="connsiteY2" fmla="*/ 368707 h 607639"/>
                <a:gd name="connsiteX3" fmla="*/ 561041 w 581706"/>
                <a:gd name="connsiteY3" fmla="*/ 304271 h 607639"/>
                <a:gd name="connsiteX4" fmla="*/ 20555 w 581706"/>
                <a:gd name="connsiteY4" fmla="*/ 304271 h 607639"/>
                <a:gd name="connsiteX5" fmla="*/ 25589 w 581706"/>
                <a:gd name="connsiteY5" fmla="*/ 368707 h 607639"/>
                <a:gd name="connsiteX6" fmla="*/ 21330 w 581706"/>
                <a:gd name="connsiteY6" fmla="*/ 307621 h 607639"/>
                <a:gd name="connsiteX7" fmla="*/ 20555 w 581706"/>
                <a:gd name="connsiteY7" fmla="*/ 304271 h 607639"/>
                <a:gd name="connsiteX8" fmla="*/ 360129 w 581706"/>
                <a:gd name="connsiteY8" fmla="*/ 280558 h 607639"/>
                <a:gd name="connsiteX9" fmla="*/ 350322 w 581706"/>
                <a:gd name="connsiteY9" fmla="*/ 295507 h 607639"/>
                <a:gd name="connsiteX10" fmla="*/ 361420 w 581706"/>
                <a:gd name="connsiteY10" fmla="*/ 375667 h 607639"/>
                <a:gd name="connsiteX11" fmla="*/ 376001 w 581706"/>
                <a:gd name="connsiteY11" fmla="*/ 388167 h 607639"/>
                <a:gd name="connsiteX12" fmla="*/ 360129 w 581706"/>
                <a:gd name="connsiteY12" fmla="*/ 280558 h 607639"/>
                <a:gd name="connsiteX13" fmla="*/ 221640 w 581706"/>
                <a:gd name="connsiteY13" fmla="*/ 280558 h 607639"/>
                <a:gd name="connsiteX14" fmla="*/ 205765 w 581706"/>
                <a:gd name="connsiteY14" fmla="*/ 388167 h 607639"/>
                <a:gd name="connsiteX15" fmla="*/ 220349 w 581706"/>
                <a:gd name="connsiteY15" fmla="*/ 375667 h 607639"/>
                <a:gd name="connsiteX16" fmla="*/ 231449 w 581706"/>
                <a:gd name="connsiteY16" fmla="*/ 295507 h 607639"/>
                <a:gd name="connsiteX17" fmla="*/ 436907 w 581706"/>
                <a:gd name="connsiteY17" fmla="*/ 164314 h 607639"/>
                <a:gd name="connsiteX18" fmla="*/ 369549 w 581706"/>
                <a:gd name="connsiteY18" fmla="*/ 266382 h 607639"/>
                <a:gd name="connsiteX19" fmla="*/ 372646 w 581706"/>
                <a:gd name="connsiteY19" fmla="*/ 274759 h 607639"/>
                <a:gd name="connsiteX20" fmla="*/ 389034 w 581706"/>
                <a:gd name="connsiteY20" fmla="*/ 399508 h 607639"/>
                <a:gd name="connsiteX21" fmla="*/ 417293 w 581706"/>
                <a:gd name="connsiteY21" fmla="*/ 423865 h 607639"/>
                <a:gd name="connsiteX22" fmla="*/ 417938 w 581706"/>
                <a:gd name="connsiteY22" fmla="*/ 433531 h 607639"/>
                <a:gd name="connsiteX23" fmla="*/ 408260 w 581706"/>
                <a:gd name="connsiteY23" fmla="*/ 434304 h 607639"/>
                <a:gd name="connsiteX24" fmla="*/ 387356 w 581706"/>
                <a:gd name="connsiteY24" fmla="*/ 416262 h 607639"/>
                <a:gd name="connsiteX25" fmla="*/ 385292 w 581706"/>
                <a:gd name="connsiteY25" fmla="*/ 429020 h 607639"/>
                <a:gd name="connsiteX26" fmla="*/ 383872 w 581706"/>
                <a:gd name="connsiteY26" fmla="*/ 436753 h 607639"/>
                <a:gd name="connsiteX27" fmla="*/ 392260 w 581706"/>
                <a:gd name="connsiteY27" fmla="*/ 570652 h 607639"/>
                <a:gd name="connsiteX28" fmla="*/ 454069 w 581706"/>
                <a:gd name="connsiteY28" fmla="*/ 593850 h 607639"/>
                <a:gd name="connsiteX29" fmla="*/ 470715 w 581706"/>
                <a:gd name="connsiteY29" fmla="*/ 593076 h 607639"/>
                <a:gd name="connsiteX30" fmla="*/ 538589 w 581706"/>
                <a:gd name="connsiteY30" fmla="*/ 516268 h 607639"/>
                <a:gd name="connsiteX31" fmla="*/ 540653 w 581706"/>
                <a:gd name="connsiteY31" fmla="*/ 436237 h 607639"/>
                <a:gd name="connsiteX32" fmla="*/ 541169 w 581706"/>
                <a:gd name="connsiteY32" fmla="*/ 412138 h 607639"/>
                <a:gd name="connsiteX33" fmla="*/ 523620 w 581706"/>
                <a:gd name="connsiteY33" fmla="*/ 435851 h 607639"/>
                <a:gd name="connsiteX34" fmla="*/ 518072 w 581706"/>
                <a:gd name="connsiteY34" fmla="*/ 438686 h 607639"/>
                <a:gd name="connsiteX35" fmla="*/ 514071 w 581706"/>
                <a:gd name="connsiteY35" fmla="*/ 437397 h 607639"/>
                <a:gd name="connsiteX36" fmla="*/ 512523 w 581706"/>
                <a:gd name="connsiteY36" fmla="*/ 427732 h 607639"/>
                <a:gd name="connsiteX37" fmla="*/ 541815 w 581706"/>
                <a:gd name="connsiteY37" fmla="*/ 388167 h 607639"/>
                <a:gd name="connsiteX38" fmla="*/ 546976 w 581706"/>
                <a:gd name="connsiteY38" fmla="*/ 304657 h 607639"/>
                <a:gd name="connsiteX39" fmla="*/ 549815 w 581706"/>
                <a:gd name="connsiteY39" fmla="*/ 288806 h 607639"/>
                <a:gd name="connsiteX40" fmla="*/ 144846 w 581706"/>
                <a:gd name="connsiteY40" fmla="*/ 164314 h 607639"/>
                <a:gd name="connsiteX41" fmla="*/ 31784 w 581706"/>
                <a:gd name="connsiteY41" fmla="*/ 288806 h 607639"/>
                <a:gd name="connsiteX42" fmla="*/ 34753 w 581706"/>
                <a:gd name="connsiteY42" fmla="*/ 304657 h 607639"/>
                <a:gd name="connsiteX43" fmla="*/ 39915 w 581706"/>
                <a:gd name="connsiteY43" fmla="*/ 388167 h 607639"/>
                <a:gd name="connsiteX44" fmla="*/ 69084 w 581706"/>
                <a:gd name="connsiteY44" fmla="*/ 427732 h 607639"/>
                <a:gd name="connsiteX45" fmla="*/ 67664 w 581706"/>
                <a:gd name="connsiteY45" fmla="*/ 437397 h 607639"/>
                <a:gd name="connsiteX46" fmla="*/ 63534 w 581706"/>
                <a:gd name="connsiteY46" fmla="*/ 438686 h 607639"/>
                <a:gd name="connsiteX47" fmla="*/ 57984 w 581706"/>
                <a:gd name="connsiteY47" fmla="*/ 435851 h 607639"/>
                <a:gd name="connsiteX48" fmla="*/ 40432 w 581706"/>
                <a:gd name="connsiteY48" fmla="*/ 412138 h 607639"/>
                <a:gd name="connsiteX49" fmla="*/ 40948 w 581706"/>
                <a:gd name="connsiteY49" fmla="*/ 436237 h 607639"/>
                <a:gd name="connsiteX50" fmla="*/ 43142 w 581706"/>
                <a:gd name="connsiteY50" fmla="*/ 516268 h 607639"/>
                <a:gd name="connsiteX51" fmla="*/ 111030 w 581706"/>
                <a:gd name="connsiteY51" fmla="*/ 593076 h 607639"/>
                <a:gd name="connsiteX52" fmla="*/ 127551 w 581706"/>
                <a:gd name="connsiteY52" fmla="*/ 593850 h 607639"/>
                <a:gd name="connsiteX53" fmla="*/ 127680 w 581706"/>
                <a:gd name="connsiteY53" fmla="*/ 593850 h 607639"/>
                <a:gd name="connsiteX54" fmla="*/ 189502 w 581706"/>
                <a:gd name="connsiteY54" fmla="*/ 570652 h 607639"/>
                <a:gd name="connsiteX55" fmla="*/ 197763 w 581706"/>
                <a:gd name="connsiteY55" fmla="*/ 436753 h 607639"/>
                <a:gd name="connsiteX56" fmla="*/ 196343 w 581706"/>
                <a:gd name="connsiteY56" fmla="*/ 429020 h 607639"/>
                <a:gd name="connsiteX57" fmla="*/ 194407 w 581706"/>
                <a:gd name="connsiteY57" fmla="*/ 416262 h 607639"/>
                <a:gd name="connsiteX58" fmla="*/ 173498 w 581706"/>
                <a:gd name="connsiteY58" fmla="*/ 434304 h 607639"/>
                <a:gd name="connsiteX59" fmla="*/ 163689 w 581706"/>
                <a:gd name="connsiteY59" fmla="*/ 433531 h 607639"/>
                <a:gd name="connsiteX60" fmla="*/ 164464 w 581706"/>
                <a:gd name="connsiteY60" fmla="*/ 423865 h 607639"/>
                <a:gd name="connsiteX61" fmla="*/ 192600 w 581706"/>
                <a:gd name="connsiteY61" fmla="*/ 399508 h 607639"/>
                <a:gd name="connsiteX62" fmla="*/ 209120 w 581706"/>
                <a:gd name="connsiteY62" fmla="*/ 274759 h 607639"/>
                <a:gd name="connsiteX63" fmla="*/ 212218 w 581706"/>
                <a:gd name="connsiteY63" fmla="*/ 266382 h 607639"/>
                <a:gd name="connsiteX64" fmla="*/ 412261 w 581706"/>
                <a:gd name="connsiteY64" fmla="*/ 13790 h 607639"/>
                <a:gd name="connsiteX65" fmla="*/ 376904 w 581706"/>
                <a:gd name="connsiteY65" fmla="*/ 22295 h 607639"/>
                <a:gd name="connsiteX66" fmla="*/ 343096 w 581706"/>
                <a:gd name="connsiteY66" fmla="*/ 113538 h 607639"/>
                <a:gd name="connsiteX67" fmla="*/ 364646 w 581706"/>
                <a:gd name="connsiteY67" fmla="*/ 248855 h 607639"/>
                <a:gd name="connsiteX68" fmla="*/ 429165 w 581706"/>
                <a:gd name="connsiteY68" fmla="*/ 150911 h 607639"/>
                <a:gd name="connsiteX69" fmla="*/ 430455 w 581706"/>
                <a:gd name="connsiteY69" fmla="*/ 117404 h 607639"/>
                <a:gd name="connsiteX70" fmla="*/ 437681 w 581706"/>
                <a:gd name="connsiteY70" fmla="*/ 110703 h 607639"/>
                <a:gd name="connsiteX71" fmla="*/ 444262 w 581706"/>
                <a:gd name="connsiteY71" fmla="*/ 117919 h 607639"/>
                <a:gd name="connsiteX72" fmla="*/ 442972 w 581706"/>
                <a:gd name="connsiteY72" fmla="*/ 150653 h 607639"/>
                <a:gd name="connsiteX73" fmla="*/ 552267 w 581706"/>
                <a:gd name="connsiteY73" fmla="*/ 271021 h 607639"/>
                <a:gd name="connsiteX74" fmla="*/ 557686 w 581706"/>
                <a:gd name="connsiteY74" fmla="*/ 210193 h 607639"/>
                <a:gd name="connsiteX75" fmla="*/ 508523 w 581706"/>
                <a:gd name="connsiteY75" fmla="*/ 49359 h 607639"/>
                <a:gd name="connsiteX76" fmla="*/ 412261 w 581706"/>
                <a:gd name="connsiteY76" fmla="*/ 13790 h 607639"/>
                <a:gd name="connsiteX77" fmla="*/ 169497 w 581706"/>
                <a:gd name="connsiteY77" fmla="*/ 13790 h 607639"/>
                <a:gd name="connsiteX78" fmla="*/ 73214 w 581706"/>
                <a:gd name="connsiteY78" fmla="*/ 49359 h 607639"/>
                <a:gd name="connsiteX79" fmla="*/ 23911 w 581706"/>
                <a:gd name="connsiteY79" fmla="*/ 210193 h 607639"/>
                <a:gd name="connsiteX80" fmla="*/ 29332 w 581706"/>
                <a:gd name="connsiteY80" fmla="*/ 271021 h 607639"/>
                <a:gd name="connsiteX81" fmla="*/ 138650 w 581706"/>
                <a:gd name="connsiteY81" fmla="*/ 150653 h 607639"/>
                <a:gd name="connsiteX82" fmla="*/ 137489 w 581706"/>
                <a:gd name="connsiteY82" fmla="*/ 117919 h 607639"/>
                <a:gd name="connsiteX83" fmla="*/ 144071 w 581706"/>
                <a:gd name="connsiteY83" fmla="*/ 110703 h 607639"/>
                <a:gd name="connsiteX84" fmla="*/ 151170 w 581706"/>
                <a:gd name="connsiteY84" fmla="*/ 117404 h 607639"/>
                <a:gd name="connsiteX85" fmla="*/ 152461 w 581706"/>
                <a:gd name="connsiteY85" fmla="*/ 150911 h 607639"/>
                <a:gd name="connsiteX86" fmla="*/ 217122 w 581706"/>
                <a:gd name="connsiteY86" fmla="*/ 248855 h 607639"/>
                <a:gd name="connsiteX87" fmla="*/ 238676 w 581706"/>
                <a:gd name="connsiteY87" fmla="*/ 113538 h 607639"/>
                <a:gd name="connsiteX88" fmla="*/ 204861 w 581706"/>
                <a:gd name="connsiteY88" fmla="*/ 22295 h 607639"/>
                <a:gd name="connsiteX89" fmla="*/ 169497 w 581706"/>
                <a:gd name="connsiteY89" fmla="*/ 13790 h 607639"/>
                <a:gd name="connsiteX90" fmla="*/ 412261 w 581706"/>
                <a:gd name="connsiteY90" fmla="*/ 0 h 607639"/>
                <a:gd name="connsiteX91" fmla="*/ 516781 w 581706"/>
                <a:gd name="connsiteY91" fmla="*/ 38276 h 607639"/>
                <a:gd name="connsiteX92" fmla="*/ 571493 w 581706"/>
                <a:gd name="connsiteY92" fmla="*/ 210837 h 607639"/>
                <a:gd name="connsiteX93" fmla="*/ 564396 w 581706"/>
                <a:gd name="connsiteY93" fmla="*/ 284553 h 607639"/>
                <a:gd name="connsiteX94" fmla="*/ 567106 w 581706"/>
                <a:gd name="connsiteY94" fmla="*/ 376955 h 607639"/>
                <a:gd name="connsiteX95" fmla="*/ 555493 w 581706"/>
                <a:gd name="connsiteY95" fmla="*/ 392807 h 607639"/>
                <a:gd name="connsiteX96" fmla="*/ 554460 w 581706"/>
                <a:gd name="connsiteY96" fmla="*/ 436495 h 607639"/>
                <a:gd name="connsiteX97" fmla="*/ 552396 w 581706"/>
                <a:gd name="connsiteY97" fmla="*/ 516783 h 607639"/>
                <a:gd name="connsiteX98" fmla="*/ 511233 w 581706"/>
                <a:gd name="connsiteY98" fmla="*/ 591143 h 607639"/>
                <a:gd name="connsiteX99" fmla="*/ 472650 w 581706"/>
                <a:gd name="connsiteY99" fmla="*/ 606608 h 607639"/>
                <a:gd name="connsiteX100" fmla="*/ 454069 w 581706"/>
                <a:gd name="connsiteY100" fmla="*/ 607639 h 607639"/>
                <a:gd name="connsiteX101" fmla="*/ 381679 w 581706"/>
                <a:gd name="connsiteY101" fmla="*/ 579545 h 607639"/>
                <a:gd name="connsiteX102" fmla="*/ 370323 w 581706"/>
                <a:gd name="connsiteY102" fmla="*/ 434175 h 607639"/>
                <a:gd name="connsiteX103" fmla="*/ 371743 w 581706"/>
                <a:gd name="connsiteY103" fmla="*/ 426443 h 607639"/>
                <a:gd name="connsiteX104" fmla="*/ 374711 w 581706"/>
                <a:gd name="connsiteY104" fmla="*/ 405308 h 607639"/>
                <a:gd name="connsiteX105" fmla="*/ 352387 w 581706"/>
                <a:gd name="connsiteY105" fmla="*/ 385977 h 607639"/>
                <a:gd name="connsiteX106" fmla="*/ 338838 w 581706"/>
                <a:gd name="connsiteY106" fmla="*/ 287904 h 607639"/>
                <a:gd name="connsiteX107" fmla="*/ 354452 w 581706"/>
                <a:gd name="connsiteY107" fmla="*/ 264191 h 607639"/>
                <a:gd name="connsiteX108" fmla="*/ 329289 w 581706"/>
                <a:gd name="connsiteY108" fmla="*/ 113538 h 607639"/>
                <a:gd name="connsiteX109" fmla="*/ 337806 w 581706"/>
                <a:gd name="connsiteY109" fmla="*/ 58380 h 607639"/>
                <a:gd name="connsiteX110" fmla="*/ 369291 w 581706"/>
                <a:gd name="connsiteY110" fmla="*/ 10697 h 607639"/>
                <a:gd name="connsiteX111" fmla="*/ 412261 w 581706"/>
                <a:gd name="connsiteY111" fmla="*/ 0 h 607639"/>
                <a:gd name="connsiteX112" fmla="*/ 169497 w 581706"/>
                <a:gd name="connsiteY112" fmla="*/ 0 h 607639"/>
                <a:gd name="connsiteX113" fmla="*/ 212347 w 581706"/>
                <a:gd name="connsiteY113" fmla="*/ 10697 h 607639"/>
                <a:gd name="connsiteX114" fmla="*/ 243968 w 581706"/>
                <a:gd name="connsiteY114" fmla="*/ 58380 h 607639"/>
                <a:gd name="connsiteX115" fmla="*/ 252486 w 581706"/>
                <a:gd name="connsiteY115" fmla="*/ 113538 h 607639"/>
                <a:gd name="connsiteX116" fmla="*/ 227189 w 581706"/>
                <a:gd name="connsiteY116" fmla="*/ 264191 h 607639"/>
                <a:gd name="connsiteX117" fmla="*/ 242935 w 581706"/>
                <a:gd name="connsiteY117" fmla="*/ 287904 h 607639"/>
                <a:gd name="connsiteX118" fmla="*/ 229384 w 581706"/>
                <a:gd name="connsiteY118" fmla="*/ 385977 h 607639"/>
                <a:gd name="connsiteX119" fmla="*/ 206926 w 581706"/>
                <a:gd name="connsiteY119" fmla="*/ 405308 h 607639"/>
                <a:gd name="connsiteX120" fmla="*/ 209895 w 581706"/>
                <a:gd name="connsiteY120" fmla="*/ 426443 h 607639"/>
                <a:gd name="connsiteX121" fmla="*/ 211314 w 581706"/>
                <a:gd name="connsiteY121" fmla="*/ 434175 h 607639"/>
                <a:gd name="connsiteX122" fmla="*/ 200086 w 581706"/>
                <a:gd name="connsiteY122" fmla="*/ 579545 h 607639"/>
                <a:gd name="connsiteX123" fmla="*/ 127680 w 581706"/>
                <a:gd name="connsiteY123" fmla="*/ 607639 h 607639"/>
                <a:gd name="connsiteX124" fmla="*/ 127551 w 581706"/>
                <a:gd name="connsiteY124" fmla="*/ 607639 h 607639"/>
                <a:gd name="connsiteX125" fmla="*/ 109094 w 581706"/>
                <a:gd name="connsiteY125" fmla="*/ 606608 h 607639"/>
                <a:gd name="connsiteX126" fmla="*/ 70375 w 581706"/>
                <a:gd name="connsiteY126" fmla="*/ 591143 h 607639"/>
                <a:gd name="connsiteX127" fmla="*/ 29332 w 581706"/>
                <a:gd name="connsiteY127" fmla="*/ 516783 h 607639"/>
                <a:gd name="connsiteX128" fmla="*/ 27267 w 581706"/>
                <a:gd name="connsiteY128" fmla="*/ 436495 h 607639"/>
                <a:gd name="connsiteX129" fmla="*/ 26234 w 581706"/>
                <a:gd name="connsiteY129" fmla="*/ 392807 h 607639"/>
                <a:gd name="connsiteX130" fmla="*/ 14618 w 581706"/>
                <a:gd name="connsiteY130" fmla="*/ 376955 h 607639"/>
                <a:gd name="connsiteX131" fmla="*/ 17200 w 581706"/>
                <a:gd name="connsiteY131" fmla="*/ 284553 h 607639"/>
                <a:gd name="connsiteX132" fmla="*/ 10230 w 581706"/>
                <a:gd name="connsiteY132" fmla="*/ 210837 h 607639"/>
                <a:gd name="connsiteX133" fmla="*/ 64954 w 581706"/>
                <a:gd name="connsiteY133" fmla="*/ 38276 h 607639"/>
                <a:gd name="connsiteX134" fmla="*/ 169497 w 581706"/>
                <a:gd name="connsiteY134" fmla="*/ 0 h 60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581706" h="607639">
                  <a:moveTo>
                    <a:pt x="561041" y="304271"/>
                  </a:moveTo>
                  <a:cubicBezTo>
                    <a:pt x="560912" y="305431"/>
                    <a:pt x="560654" y="306590"/>
                    <a:pt x="560396" y="307621"/>
                  </a:cubicBezTo>
                  <a:cubicBezTo>
                    <a:pt x="558331" y="316771"/>
                    <a:pt x="557041" y="339969"/>
                    <a:pt x="556138" y="368707"/>
                  </a:cubicBezTo>
                  <a:cubicBezTo>
                    <a:pt x="570074" y="349634"/>
                    <a:pt x="571622" y="324504"/>
                    <a:pt x="561041" y="304271"/>
                  </a:cubicBezTo>
                  <a:close/>
                  <a:moveTo>
                    <a:pt x="20555" y="304271"/>
                  </a:moveTo>
                  <a:cubicBezTo>
                    <a:pt x="10101" y="324504"/>
                    <a:pt x="11521" y="349634"/>
                    <a:pt x="25589" y="368707"/>
                  </a:cubicBezTo>
                  <a:cubicBezTo>
                    <a:pt x="24556" y="339969"/>
                    <a:pt x="23395" y="316771"/>
                    <a:pt x="21330" y="307621"/>
                  </a:cubicBezTo>
                  <a:cubicBezTo>
                    <a:pt x="21072" y="306590"/>
                    <a:pt x="20814" y="305431"/>
                    <a:pt x="20555" y="304271"/>
                  </a:cubicBezTo>
                  <a:close/>
                  <a:moveTo>
                    <a:pt x="360129" y="280558"/>
                  </a:moveTo>
                  <a:lnTo>
                    <a:pt x="350322" y="295507"/>
                  </a:lnTo>
                  <a:cubicBezTo>
                    <a:pt x="333419" y="321024"/>
                    <a:pt x="338193" y="355562"/>
                    <a:pt x="361420" y="375667"/>
                  </a:cubicBezTo>
                  <a:lnTo>
                    <a:pt x="376001" y="388167"/>
                  </a:lnTo>
                  <a:cubicBezTo>
                    <a:pt x="377808" y="341902"/>
                    <a:pt x="368646" y="300662"/>
                    <a:pt x="360129" y="280558"/>
                  </a:cubicBezTo>
                  <a:close/>
                  <a:moveTo>
                    <a:pt x="221640" y="280558"/>
                  </a:moveTo>
                  <a:cubicBezTo>
                    <a:pt x="213121" y="300662"/>
                    <a:pt x="203829" y="341902"/>
                    <a:pt x="205765" y="388167"/>
                  </a:cubicBezTo>
                  <a:lnTo>
                    <a:pt x="220349" y="375667"/>
                  </a:lnTo>
                  <a:cubicBezTo>
                    <a:pt x="243581" y="355562"/>
                    <a:pt x="248356" y="321024"/>
                    <a:pt x="231449" y="295507"/>
                  </a:cubicBezTo>
                  <a:close/>
                  <a:moveTo>
                    <a:pt x="436907" y="164314"/>
                  </a:moveTo>
                  <a:lnTo>
                    <a:pt x="369549" y="266382"/>
                  </a:lnTo>
                  <a:cubicBezTo>
                    <a:pt x="370581" y="269604"/>
                    <a:pt x="371614" y="272439"/>
                    <a:pt x="372646" y="274759"/>
                  </a:cubicBezTo>
                  <a:cubicBezTo>
                    <a:pt x="382324" y="297440"/>
                    <a:pt x="393034" y="346283"/>
                    <a:pt x="389034" y="399508"/>
                  </a:cubicBezTo>
                  <a:lnTo>
                    <a:pt x="417293" y="423865"/>
                  </a:lnTo>
                  <a:cubicBezTo>
                    <a:pt x="420132" y="426443"/>
                    <a:pt x="420519" y="430696"/>
                    <a:pt x="417938" y="433531"/>
                  </a:cubicBezTo>
                  <a:cubicBezTo>
                    <a:pt x="415487" y="436495"/>
                    <a:pt x="411099" y="436753"/>
                    <a:pt x="408260" y="434304"/>
                  </a:cubicBezTo>
                  <a:lnTo>
                    <a:pt x="387356" y="416262"/>
                  </a:lnTo>
                  <a:cubicBezTo>
                    <a:pt x="386840" y="420515"/>
                    <a:pt x="386066" y="424768"/>
                    <a:pt x="385292" y="429020"/>
                  </a:cubicBezTo>
                  <a:cubicBezTo>
                    <a:pt x="384905" y="431469"/>
                    <a:pt x="384388" y="434046"/>
                    <a:pt x="383872" y="436753"/>
                  </a:cubicBezTo>
                  <a:cubicBezTo>
                    <a:pt x="376388" y="477090"/>
                    <a:pt x="365033" y="538047"/>
                    <a:pt x="392260" y="570652"/>
                  </a:cubicBezTo>
                  <a:cubicBezTo>
                    <a:pt x="405034" y="586117"/>
                    <a:pt x="425810" y="593850"/>
                    <a:pt x="454069" y="593850"/>
                  </a:cubicBezTo>
                  <a:cubicBezTo>
                    <a:pt x="459359" y="593850"/>
                    <a:pt x="464908" y="593592"/>
                    <a:pt x="470715" y="593076"/>
                  </a:cubicBezTo>
                  <a:cubicBezTo>
                    <a:pt x="475231" y="592303"/>
                    <a:pt x="536137" y="580962"/>
                    <a:pt x="538589" y="516268"/>
                  </a:cubicBezTo>
                  <a:cubicBezTo>
                    <a:pt x="539492" y="492555"/>
                    <a:pt x="540137" y="463945"/>
                    <a:pt x="540653" y="436237"/>
                  </a:cubicBezTo>
                  <a:cubicBezTo>
                    <a:pt x="540911" y="428118"/>
                    <a:pt x="541040" y="419999"/>
                    <a:pt x="541169" y="412138"/>
                  </a:cubicBezTo>
                  <a:lnTo>
                    <a:pt x="523620" y="435851"/>
                  </a:lnTo>
                  <a:cubicBezTo>
                    <a:pt x="522330" y="437784"/>
                    <a:pt x="520265" y="438686"/>
                    <a:pt x="518072" y="438686"/>
                  </a:cubicBezTo>
                  <a:cubicBezTo>
                    <a:pt x="516652" y="438686"/>
                    <a:pt x="515233" y="438299"/>
                    <a:pt x="514071" y="437397"/>
                  </a:cubicBezTo>
                  <a:cubicBezTo>
                    <a:pt x="510975" y="435077"/>
                    <a:pt x="510329" y="430825"/>
                    <a:pt x="512523" y="427732"/>
                  </a:cubicBezTo>
                  <a:lnTo>
                    <a:pt x="541815" y="388167"/>
                  </a:lnTo>
                  <a:cubicBezTo>
                    <a:pt x="542847" y="349119"/>
                    <a:pt x="544266" y="317029"/>
                    <a:pt x="546976" y="304657"/>
                  </a:cubicBezTo>
                  <a:cubicBezTo>
                    <a:pt x="548008" y="300018"/>
                    <a:pt x="548912" y="294734"/>
                    <a:pt x="549815" y="288806"/>
                  </a:cubicBezTo>
                  <a:close/>
                  <a:moveTo>
                    <a:pt x="144846" y="164314"/>
                  </a:moveTo>
                  <a:lnTo>
                    <a:pt x="31784" y="288806"/>
                  </a:lnTo>
                  <a:cubicBezTo>
                    <a:pt x="32688" y="294734"/>
                    <a:pt x="33720" y="300018"/>
                    <a:pt x="34753" y="304657"/>
                  </a:cubicBezTo>
                  <a:cubicBezTo>
                    <a:pt x="37463" y="317029"/>
                    <a:pt x="38883" y="349119"/>
                    <a:pt x="39915" y="388167"/>
                  </a:cubicBezTo>
                  <a:lnTo>
                    <a:pt x="69084" y="427732"/>
                  </a:lnTo>
                  <a:cubicBezTo>
                    <a:pt x="71407" y="430825"/>
                    <a:pt x="70762" y="435077"/>
                    <a:pt x="67664" y="437397"/>
                  </a:cubicBezTo>
                  <a:cubicBezTo>
                    <a:pt x="66503" y="438299"/>
                    <a:pt x="64954" y="438686"/>
                    <a:pt x="63534" y="438686"/>
                  </a:cubicBezTo>
                  <a:cubicBezTo>
                    <a:pt x="61469" y="438686"/>
                    <a:pt x="59404" y="437784"/>
                    <a:pt x="57984" y="435851"/>
                  </a:cubicBezTo>
                  <a:lnTo>
                    <a:pt x="40432" y="412138"/>
                  </a:lnTo>
                  <a:cubicBezTo>
                    <a:pt x="40690" y="419999"/>
                    <a:pt x="40819" y="428118"/>
                    <a:pt x="40948" y="436237"/>
                  </a:cubicBezTo>
                  <a:cubicBezTo>
                    <a:pt x="41593" y="463945"/>
                    <a:pt x="42238" y="492555"/>
                    <a:pt x="43142" y="516268"/>
                  </a:cubicBezTo>
                  <a:cubicBezTo>
                    <a:pt x="45594" y="580962"/>
                    <a:pt x="106384" y="592303"/>
                    <a:pt x="111030" y="593076"/>
                  </a:cubicBezTo>
                  <a:cubicBezTo>
                    <a:pt x="116709" y="593592"/>
                    <a:pt x="122388" y="593850"/>
                    <a:pt x="127551" y="593850"/>
                  </a:cubicBezTo>
                  <a:lnTo>
                    <a:pt x="127680" y="593850"/>
                  </a:lnTo>
                  <a:cubicBezTo>
                    <a:pt x="155945" y="593850"/>
                    <a:pt x="176725" y="586117"/>
                    <a:pt x="189502" y="570652"/>
                  </a:cubicBezTo>
                  <a:cubicBezTo>
                    <a:pt x="216606" y="538047"/>
                    <a:pt x="205377" y="477090"/>
                    <a:pt x="197763" y="436753"/>
                  </a:cubicBezTo>
                  <a:cubicBezTo>
                    <a:pt x="197246" y="434046"/>
                    <a:pt x="196859" y="431469"/>
                    <a:pt x="196343" y="429020"/>
                  </a:cubicBezTo>
                  <a:cubicBezTo>
                    <a:pt x="195568" y="424768"/>
                    <a:pt x="194923" y="420515"/>
                    <a:pt x="194407" y="416262"/>
                  </a:cubicBezTo>
                  <a:lnTo>
                    <a:pt x="173498" y="434304"/>
                  </a:lnTo>
                  <a:cubicBezTo>
                    <a:pt x="170530" y="436753"/>
                    <a:pt x="166271" y="436495"/>
                    <a:pt x="163689" y="433531"/>
                  </a:cubicBezTo>
                  <a:cubicBezTo>
                    <a:pt x="161237" y="430696"/>
                    <a:pt x="161624" y="426443"/>
                    <a:pt x="164464" y="423865"/>
                  </a:cubicBezTo>
                  <a:lnTo>
                    <a:pt x="192600" y="399508"/>
                  </a:lnTo>
                  <a:cubicBezTo>
                    <a:pt x="188599" y="346283"/>
                    <a:pt x="199440" y="297440"/>
                    <a:pt x="209120" y="274759"/>
                  </a:cubicBezTo>
                  <a:cubicBezTo>
                    <a:pt x="210153" y="272439"/>
                    <a:pt x="211185" y="269604"/>
                    <a:pt x="212218" y="266382"/>
                  </a:cubicBezTo>
                  <a:close/>
                  <a:moveTo>
                    <a:pt x="412261" y="13790"/>
                  </a:moveTo>
                  <a:cubicBezTo>
                    <a:pt x="397679" y="13790"/>
                    <a:pt x="385421" y="16754"/>
                    <a:pt x="376904" y="22295"/>
                  </a:cubicBezTo>
                  <a:cubicBezTo>
                    <a:pt x="352000" y="38404"/>
                    <a:pt x="343096" y="85701"/>
                    <a:pt x="343096" y="113538"/>
                  </a:cubicBezTo>
                  <a:cubicBezTo>
                    <a:pt x="343096" y="138024"/>
                    <a:pt x="354194" y="207358"/>
                    <a:pt x="364646" y="248855"/>
                  </a:cubicBezTo>
                  <a:lnTo>
                    <a:pt x="429165" y="150911"/>
                  </a:lnTo>
                  <a:lnTo>
                    <a:pt x="430455" y="117404"/>
                  </a:lnTo>
                  <a:cubicBezTo>
                    <a:pt x="430713" y="113538"/>
                    <a:pt x="433939" y="110574"/>
                    <a:pt x="437681" y="110703"/>
                  </a:cubicBezTo>
                  <a:cubicBezTo>
                    <a:pt x="441423" y="110831"/>
                    <a:pt x="444391" y="114053"/>
                    <a:pt x="444262" y="117919"/>
                  </a:cubicBezTo>
                  <a:lnTo>
                    <a:pt x="442972" y="150653"/>
                  </a:lnTo>
                  <a:lnTo>
                    <a:pt x="552267" y="271021"/>
                  </a:lnTo>
                  <a:cubicBezTo>
                    <a:pt x="554976" y="249242"/>
                    <a:pt x="556912" y="225142"/>
                    <a:pt x="557686" y="210193"/>
                  </a:cubicBezTo>
                  <a:cubicBezTo>
                    <a:pt x="557944" y="205296"/>
                    <a:pt x="563751" y="90341"/>
                    <a:pt x="508523" y="49359"/>
                  </a:cubicBezTo>
                  <a:cubicBezTo>
                    <a:pt x="478070" y="26677"/>
                    <a:pt x="442972" y="13790"/>
                    <a:pt x="412261" y="13790"/>
                  </a:cubicBezTo>
                  <a:close/>
                  <a:moveTo>
                    <a:pt x="169497" y="13790"/>
                  </a:moveTo>
                  <a:cubicBezTo>
                    <a:pt x="138780" y="13790"/>
                    <a:pt x="103674" y="26677"/>
                    <a:pt x="73214" y="49359"/>
                  </a:cubicBezTo>
                  <a:cubicBezTo>
                    <a:pt x="17974" y="90341"/>
                    <a:pt x="23653" y="205296"/>
                    <a:pt x="23911" y="210193"/>
                  </a:cubicBezTo>
                  <a:cubicBezTo>
                    <a:pt x="24815" y="225142"/>
                    <a:pt x="26751" y="249242"/>
                    <a:pt x="29332" y="271021"/>
                  </a:cubicBezTo>
                  <a:lnTo>
                    <a:pt x="138650" y="150653"/>
                  </a:lnTo>
                  <a:lnTo>
                    <a:pt x="137489" y="117919"/>
                  </a:lnTo>
                  <a:cubicBezTo>
                    <a:pt x="137231" y="114053"/>
                    <a:pt x="140199" y="110831"/>
                    <a:pt x="144071" y="110703"/>
                  </a:cubicBezTo>
                  <a:cubicBezTo>
                    <a:pt x="147814" y="110574"/>
                    <a:pt x="151041" y="113538"/>
                    <a:pt x="151170" y="117404"/>
                  </a:cubicBezTo>
                  <a:lnTo>
                    <a:pt x="152461" y="150911"/>
                  </a:lnTo>
                  <a:lnTo>
                    <a:pt x="217122" y="248855"/>
                  </a:lnTo>
                  <a:cubicBezTo>
                    <a:pt x="227448" y="207358"/>
                    <a:pt x="238676" y="138024"/>
                    <a:pt x="238676" y="113538"/>
                  </a:cubicBezTo>
                  <a:cubicBezTo>
                    <a:pt x="238676" y="85701"/>
                    <a:pt x="229642" y="38404"/>
                    <a:pt x="204861" y="22295"/>
                  </a:cubicBezTo>
                  <a:cubicBezTo>
                    <a:pt x="196214" y="16754"/>
                    <a:pt x="184082" y="13790"/>
                    <a:pt x="169497" y="13790"/>
                  </a:cubicBezTo>
                  <a:close/>
                  <a:moveTo>
                    <a:pt x="412261" y="0"/>
                  </a:moveTo>
                  <a:cubicBezTo>
                    <a:pt x="445810" y="0"/>
                    <a:pt x="483877" y="13918"/>
                    <a:pt x="516781" y="38276"/>
                  </a:cubicBezTo>
                  <a:cubicBezTo>
                    <a:pt x="576784" y="82866"/>
                    <a:pt x="572138" y="197950"/>
                    <a:pt x="571493" y="210837"/>
                  </a:cubicBezTo>
                  <a:cubicBezTo>
                    <a:pt x="570461" y="229524"/>
                    <a:pt x="567880" y="259809"/>
                    <a:pt x="564396" y="284553"/>
                  </a:cubicBezTo>
                  <a:cubicBezTo>
                    <a:pt x="586333" y="310843"/>
                    <a:pt x="587623" y="349248"/>
                    <a:pt x="567106" y="376955"/>
                  </a:cubicBezTo>
                  <a:lnTo>
                    <a:pt x="555493" y="392807"/>
                  </a:lnTo>
                  <a:cubicBezTo>
                    <a:pt x="555105" y="406983"/>
                    <a:pt x="554718" y="421803"/>
                    <a:pt x="554460" y="436495"/>
                  </a:cubicBezTo>
                  <a:cubicBezTo>
                    <a:pt x="553815" y="464203"/>
                    <a:pt x="553299" y="492942"/>
                    <a:pt x="552396" y="516783"/>
                  </a:cubicBezTo>
                  <a:cubicBezTo>
                    <a:pt x="550847" y="557121"/>
                    <a:pt x="529169" y="579416"/>
                    <a:pt x="511233" y="591143"/>
                  </a:cubicBezTo>
                  <a:cubicBezTo>
                    <a:pt x="492135" y="603515"/>
                    <a:pt x="473425" y="606479"/>
                    <a:pt x="472650" y="606608"/>
                  </a:cubicBezTo>
                  <a:cubicBezTo>
                    <a:pt x="469811" y="607124"/>
                    <a:pt x="459876" y="607639"/>
                    <a:pt x="454069" y="607639"/>
                  </a:cubicBezTo>
                  <a:cubicBezTo>
                    <a:pt x="421551" y="607639"/>
                    <a:pt x="397163" y="598103"/>
                    <a:pt x="381679" y="579545"/>
                  </a:cubicBezTo>
                  <a:cubicBezTo>
                    <a:pt x="350322" y="541914"/>
                    <a:pt x="362452" y="477090"/>
                    <a:pt x="370323" y="434175"/>
                  </a:cubicBezTo>
                  <a:cubicBezTo>
                    <a:pt x="370839" y="431469"/>
                    <a:pt x="371356" y="429020"/>
                    <a:pt x="371743" y="426443"/>
                  </a:cubicBezTo>
                  <a:cubicBezTo>
                    <a:pt x="373033" y="419355"/>
                    <a:pt x="374065" y="412396"/>
                    <a:pt x="374711" y="405308"/>
                  </a:cubicBezTo>
                  <a:lnTo>
                    <a:pt x="352387" y="385977"/>
                  </a:lnTo>
                  <a:cubicBezTo>
                    <a:pt x="323870" y="361491"/>
                    <a:pt x="318063" y="319220"/>
                    <a:pt x="338838" y="287904"/>
                  </a:cubicBezTo>
                  <a:lnTo>
                    <a:pt x="354452" y="264191"/>
                  </a:lnTo>
                  <a:cubicBezTo>
                    <a:pt x="342451" y="222436"/>
                    <a:pt x="329289" y="139441"/>
                    <a:pt x="329289" y="113538"/>
                  </a:cubicBezTo>
                  <a:cubicBezTo>
                    <a:pt x="329289" y="95495"/>
                    <a:pt x="332386" y="75391"/>
                    <a:pt x="337806" y="58380"/>
                  </a:cubicBezTo>
                  <a:cubicBezTo>
                    <a:pt x="344903" y="35956"/>
                    <a:pt x="355871" y="19589"/>
                    <a:pt x="369291" y="10697"/>
                  </a:cubicBezTo>
                  <a:cubicBezTo>
                    <a:pt x="380130" y="3737"/>
                    <a:pt x="394970" y="0"/>
                    <a:pt x="412261" y="0"/>
                  </a:cubicBezTo>
                  <a:close/>
                  <a:moveTo>
                    <a:pt x="169497" y="0"/>
                  </a:moveTo>
                  <a:cubicBezTo>
                    <a:pt x="186663" y="0"/>
                    <a:pt x="201505" y="3737"/>
                    <a:pt x="212347" y="10697"/>
                  </a:cubicBezTo>
                  <a:cubicBezTo>
                    <a:pt x="225899" y="19589"/>
                    <a:pt x="236740" y="35956"/>
                    <a:pt x="243968" y="58380"/>
                  </a:cubicBezTo>
                  <a:cubicBezTo>
                    <a:pt x="249389" y="75391"/>
                    <a:pt x="252486" y="95495"/>
                    <a:pt x="252486" y="113538"/>
                  </a:cubicBezTo>
                  <a:cubicBezTo>
                    <a:pt x="252486" y="139441"/>
                    <a:pt x="239322" y="222436"/>
                    <a:pt x="227189" y="264191"/>
                  </a:cubicBezTo>
                  <a:lnTo>
                    <a:pt x="242935" y="287904"/>
                  </a:lnTo>
                  <a:cubicBezTo>
                    <a:pt x="263586" y="319220"/>
                    <a:pt x="257778" y="361491"/>
                    <a:pt x="229384" y="385977"/>
                  </a:cubicBezTo>
                  <a:lnTo>
                    <a:pt x="206926" y="405308"/>
                  </a:lnTo>
                  <a:cubicBezTo>
                    <a:pt x="207701" y="412396"/>
                    <a:pt x="208604" y="419355"/>
                    <a:pt x="209895" y="426443"/>
                  </a:cubicBezTo>
                  <a:cubicBezTo>
                    <a:pt x="210411" y="429020"/>
                    <a:pt x="210798" y="431469"/>
                    <a:pt x="211314" y="434175"/>
                  </a:cubicBezTo>
                  <a:cubicBezTo>
                    <a:pt x="219317" y="477090"/>
                    <a:pt x="231320" y="541914"/>
                    <a:pt x="200086" y="579545"/>
                  </a:cubicBezTo>
                  <a:cubicBezTo>
                    <a:pt x="184598" y="598103"/>
                    <a:pt x="160204" y="607639"/>
                    <a:pt x="127680" y="607639"/>
                  </a:cubicBezTo>
                  <a:lnTo>
                    <a:pt x="127551" y="607639"/>
                  </a:lnTo>
                  <a:cubicBezTo>
                    <a:pt x="121872" y="607639"/>
                    <a:pt x="111805" y="607124"/>
                    <a:pt x="109094" y="606608"/>
                  </a:cubicBezTo>
                  <a:cubicBezTo>
                    <a:pt x="108320" y="606479"/>
                    <a:pt x="89606" y="603515"/>
                    <a:pt x="70375" y="591143"/>
                  </a:cubicBezTo>
                  <a:cubicBezTo>
                    <a:pt x="52564" y="579416"/>
                    <a:pt x="30881" y="557121"/>
                    <a:pt x="29332" y="516783"/>
                  </a:cubicBezTo>
                  <a:cubicBezTo>
                    <a:pt x="28428" y="492942"/>
                    <a:pt x="27783" y="464203"/>
                    <a:pt x="27267" y="436495"/>
                  </a:cubicBezTo>
                  <a:cubicBezTo>
                    <a:pt x="26880" y="421803"/>
                    <a:pt x="26622" y="406983"/>
                    <a:pt x="26234" y="392807"/>
                  </a:cubicBezTo>
                  <a:lnTo>
                    <a:pt x="14618" y="376955"/>
                  </a:lnTo>
                  <a:cubicBezTo>
                    <a:pt x="-5903" y="349248"/>
                    <a:pt x="-4612" y="310843"/>
                    <a:pt x="17200" y="284553"/>
                  </a:cubicBezTo>
                  <a:cubicBezTo>
                    <a:pt x="13715" y="259809"/>
                    <a:pt x="11263" y="229524"/>
                    <a:pt x="10230" y="210837"/>
                  </a:cubicBezTo>
                  <a:cubicBezTo>
                    <a:pt x="9456" y="197950"/>
                    <a:pt x="4939" y="82866"/>
                    <a:pt x="64954" y="38276"/>
                  </a:cubicBezTo>
                  <a:cubicBezTo>
                    <a:pt x="97737" y="13918"/>
                    <a:pt x="135811" y="0"/>
                    <a:pt x="1694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cxnSp>
        <p:nvCxnSpPr>
          <p:cNvPr id="16" name="直接连接符 15"/>
          <p:cNvCxnSpPr/>
          <p:nvPr/>
        </p:nvCxnSpPr>
        <p:spPr>
          <a:xfrm>
            <a:off x="453390" y="1364615"/>
            <a:ext cx="319976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645025" y="835025"/>
            <a:ext cx="2287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逐浪湘教钢笔体" panose="03000509000000000000" charset="-122"/>
                <a:ea typeface="逐浪湘教钢笔体" panose="03000509000000000000" charset="-122"/>
              </a:rPr>
              <a:t>四川简介</a:t>
            </a:r>
            <a:endParaRPr lang="zh-CN" altLang="en-US" sz="3600" b="1">
              <a:latin typeface="逐浪湘教钢笔体" panose="03000509000000000000" charset="-122"/>
              <a:ea typeface="逐浪湘教钢笔体" panose="03000509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62755" y="1343025"/>
            <a:ext cx="315214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四川，简称“川”或“蜀”，是中华人民共和国省级行政区。省会成都，位于中国西南地区内陆。总体气候宜人，拥有众多长寿之乡，素有“天府之国”的美称。</a:t>
            </a:r>
            <a:endParaRPr lang="en-US" altLang="zh-CN" sz="1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4216752" y="1364783"/>
            <a:ext cx="319969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 descr="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636" y="3050050"/>
            <a:ext cx="3666490" cy="367030"/>
          </a:xfrm>
          <a:prstGeom prst="rect">
            <a:avLst/>
          </a:prstGeom>
        </p:spPr>
      </p:pic>
      <p:pic>
        <p:nvPicPr>
          <p:cNvPr id="26" name="图片 25" descr="90a64efe-1ea1-4af8-bd68-23f0860b556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5" y="74930"/>
            <a:ext cx="718185" cy="989330"/>
          </a:xfrm>
          <a:prstGeom prst="rect">
            <a:avLst/>
          </a:prstGeom>
        </p:spPr>
      </p:pic>
      <p:sp>
        <p:nvSpPr>
          <p:cNvPr id="27" name="文本框 20"/>
          <p:cNvSpPr txBox="1"/>
          <p:nvPr/>
        </p:nvSpPr>
        <p:spPr>
          <a:xfrm flipH="1">
            <a:off x="946877" y="3416530"/>
            <a:ext cx="2193770" cy="5537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tIns="0" rIns="0" bIns="0" anchor="t">
            <a:spAutoFit/>
          </a:bodyPr>
          <a:p>
            <a:pPr lvl="0"/>
            <a:r>
              <a:rPr lang="zh-CN" altLang="en-US" sz="3600" b="1" spc="300">
                <a:latin typeface="逐浪湘教钢笔体" panose="03000509000000000000" charset="-122"/>
                <a:ea typeface="逐浪湘教钢笔体" panose="03000509000000000000" charset="-122"/>
              </a:rPr>
              <a:t>选择原因</a:t>
            </a:r>
            <a:endParaRPr lang="zh-CN" altLang="en-US" sz="3600" b="1" spc="300">
              <a:solidFill>
                <a:schemeClr val="tx1">
                  <a:lumMod val="85000"/>
                  <a:lumOff val="15000"/>
                </a:schemeClr>
              </a:solidFill>
              <a:latin typeface="逐浪湘教钢笔体" panose="03000509000000000000" charset="-122"/>
              <a:ea typeface="逐浪湘教钢笔体" panose="03000509000000000000" charset="-122"/>
              <a:sym typeface="Arial" panose="020B0604020202020204" pitchFamily="34" charset="0"/>
            </a:endParaRPr>
          </a:p>
        </p:txBody>
      </p:sp>
      <p:sp>
        <p:nvSpPr>
          <p:cNvPr id="28" name="文本框 22"/>
          <p:cNvSpPr txBox="1"/>
          <p:nvPr/>
        </p:nvSpPr>
        <p:spPr>
          <a:xfrm flipH="1">
            <a:off x="352425" y="4180205"/>
            <a:ext cx="3653155" cy="1938655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tIns="0" rIns="0" bIns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峨眉天下秀，青城天下幽，剑门天下险，九寨天下奇———巴山蜀水之美，即使是最华丽的辞藻，也难以描述。近年来，四川省坚决守护绿水青山，夯实自然生态资源对四川经济社会可持续发展的支撑，在生态优先、绿色发展之路上取得了显著成效。 </a:t>
            </a:r>
            <a:endParaRPr lang="zh-CN" altLang="en-US" sz="1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53107" y="4017178"/>
            <a:ext cx="319969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 descr="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636" y="6235210"/>
            <a:ext cx="3666490" cy="3670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0"/>
          <a:stretch>
            <a:fillRect/>
          </a:stretch>
        </p:blipFill>
        <p:spPr>
          <a:xfrm>
            <a:off x="0" y="0"/>
            <a:ext cx="12191999" cy="6851955"/>
          </a:xfrm>
          <a:prstGeom prst="rect">
            <a:avLst/>
          </a:prstGeom>
        </p:spPr>
      </p:pic>
      <p:sp>
        <p:nvSpPr>
          <p:cNvPr id="2" name="Freeform 8283"/>
          <p:cNvSpPr/>
          <p:nvPr/>
        </p:nvSpPr>
        <p:spPr bwMode="auto">
          <a:xfrm>
            <a:off x="1" y="1638300"/>
            <a:ext cx="12192000" cy="4231463"/>
          </a:xfrm>
          <a:custGeom>
            <a:avLst/>
            <a:gdLst>
              <a:gd name="T0" fmla="*/ 1031 w 3772"/>
              <a:gd name="T1" fmla="*/ 2023 h 2056"/>
              <a:gd name="T2" fmla="*/ 961 w 3772"/>
              <a:gd name="T3" fmla="*/ 1985 h 2056"/>
              <a:gd name="T4" fmla="*/ 1224 w 3772"/>
              <a:gd name="T5" fmla="*/ 1969 h 2056"/>
              <a:gd name="T6" fmla="*/ 1656 w 3772"/>
              <a:gd name="T7" fmla="*/ 1932 h 2056"/>
              <a:gd name="T8" fmla="*/ 2167 w 3772"/>
              <a:gd name="T9" fmla="*/ 1918 h 2056"/>
              <a:gd name="T10" fmla="*/ 2340 w 3772"/>
              <a:gd name="T11" fmla="*/ 1888 h 2056"/>
              <a:gd name="T12" fmla="*/ 1980 w 3772"/>
              <a:gd name="T13" fmla="*/ 1870 h 2056"/>
              <a:gd name="T14" fmla="*/ 2305 w 3772"/>
              <a:gd name="T15" fmla="*/ 1828 h 2056"/>
              <a:gd name="T16" fmla="*/ 2113 w 3772"/>
              <a:gd name="T17" fmla="*/ 1815 h 2056"/>
              <a:gd name="T18" fmla="*/ 2274 w 3772"/>
              <a:gd name="T19" fmla="*/ 1784 h 2056"/>
              <a:gd name="T20" fmla="*/ 2573 w 3772"/>
              <a:gd name="T21" fmla="*/ 1817 h 2056"/>
              <a:gd name="T22" fmla="*/ 2673 w 3772"/>
              <a:gd name="T23" fmla="*/ 1803 h 2056"/>
              <a:gd name="T24" fmla="*/ 2635 w 3772"/>
              <a:gd name="T25" fmla="*/ 1867 h 2056"/>
              <a:gd name="T26" fmla="*/ 2637 w 3772"/>
              <a:gd name="T27" fmla="*/ 1873 h 2056"/>
              <a:gd name="T28" fmla="*/ 2526 w 3772"/>
              <a:gd name="T29" fmla="*/ 1902 h 2056"/>
              <a:gd name="T30" fmla="*/ 2806 w 3772"/>
              <a:gd name="T31" fmla="*/ 1942 h 2056"/>
              <a:gd name="T32" fmla="*/ 3104 w 3772"/>
              <a:gd name="T33" fmla="*/ 1836 h 2056"/>
              <a:gd name="T34" fmla="*/ 3076 w 3772"/>
              <a:gd name="T35" fmla="*/ 1748 h 2056"/>
              <a:gd name="T36" fmla="*/ 2788 w 3772"/>
              <a:gd name="T37" fmla="*/ 1764 h 2056"/>
              <a:gd name="T38" fmla="*/ 2716 w 3772"/>
              <a:gd name="T39" fmla="*/ 1700 h 2056"/>
              <a:gd name="T40" fmla="*/ 3100 w 3772"/>
              <a:gd name="T41" fmla="*/ 1660 h 2056"/>
              <a:gd name="T42" fmla="*/ 3146 w 3772"/>
              <a:gd name="T43" fmla="*/ 1551 h 2056"/>
              <a:gd name="T44" fmla="*/ 3268 w 3772"/>
              <a:gd name="T45" fmla="*/ 1473 h 2056"/>
              <a:gd name="T46" fmla="*/ 3258 w 3772"/>
              <a:gd name="T47" fmla="*/ 1378 h 2056"/>
              <a:gd name="T48" fmla="*/ 3193 w 3772"/>
              <a:gd name="T49" fmla="*/ 1332 h 2056"/>
              <a:gd name="T50" fmla="*/ 3203 w 3772"/>
              <a:gd name="T51" fmla="*/ 1272 h 2056"/>
              <a:gd name="T52" fmla="*/ 3289 w 3772"/>
              <a:gd name="T53" fmla="*/ 1185 h 2056"/>
              <a:gd name="T54" fmla="*/ 3243 w 3772"/>
              <a:gd name="T55" fmla="*/ 1124 h 2056"/>
              <a:gd name="T56" fmla="*/ 3304 w 3772"/>
              <a:gd name="T57" fmla="*/ 1094 h 2056"/>
              <a:gd name="T58" fmla="*/ 3333 w 3772"/>
              <a:gd name="T59" fmla="*/ 1027 h 2056"/>
              <a:gd name="T60" fmla="*/ 3508 w 3772"/>
              <a:gd name="T61" fmla="*/ 882 h 2056"/>
              <a:gd name="T62" fmla="*/ 3556 w 3772"/>
              <a:gd name="T63" fmla="*/ 799 h 2056"/>
              <a:gd name="T64" fmla="*/ 3451 w 3772"/>
              <a:gd name="T65" fmla="*/ 773 h 2056"/>
              <a:gd name="T66" fmla="*/ 3528 w 3772"/>
              <a:gd name="T67" fmla="*/ 706 h 2056"/>
              <a:gd name="T68" fmla="*/ 3678 w 3772"/>
              <a:gd name="T69" fmla="*/ 686 h 2056"/>
              <a:gd name="T70" fmla="*/ 3460 w 3772"/>
              <a:gd name="T71" fmla="*/ 643 h 2056"/>
              <a:gd name="T72" fmla="*/ 3480 w 3772"/>
              <a:gd name="T73" fmla="*/ 613 h 2056"/>
              <a:gd name="T74" fmla="*/ 3532 w 3772"/>
              <a:gd name="T75" fmla="*/ 525 h 2056"/>
              <a:gd name="T76" fmla="*/ 3533 w 3772"/>
              <a:gd name="T77" fmla="*/ 381 h 2056"/>
              <a:gd name="T78" fmla="*/ 3452 w 3772"/>
              <a:gd name="T79" fmla="*/ 163 h 2056"/>
              <a:gd name="T80" fmla="*/ 3051 w 3772"/>
              <a:gd name="T81" fmla="*/ 83 h 2056"/>
              <a:gd name="T82" fmla="*/ 1416 w 3772"/>
              <a:gd name="T83" fmla="*/ 50 h 2056"/>
              <a:gd name="T84" fmla="*/ 1503 w 3772"/>
              <a:gd name="T85" fmla="*/ 35 h 2056"/>
              <a:gd name="T86" fmla="*/ 1354 w 3772"/>
              <a:gd name="T87" fmla="*/ 9 h 2056"/>
              <a:gd name="T88" fmla="*/ 276 w 3772"/>
              <a:gd name="T89" fmla="*/ 143 h 2056"/>
              <a:gd name="T90" fmla="*/ 99 w 3772"/>
              <a:gd name="T91" fmla="*/ 427 h 2056"/>
              <a:gd name="T92" fmla="*/ 257 w 3772"/>
              <a:gd name="T93" fmla="*/ 481 h 2056"/>
              <a:gd name="T94" fmla="*/ 275 w 3772"/>
              <a:gd name="T95" fmla="*/ 593 h 2056"/>
              <a:gd name="T96" fmla="*/ 434 w 3772"/>
              <a:gd name="T97" fmla="*/ 683 h 2056"/>
              <a:gd name="T98" fmla="*/ 369 w 3772"/>
              <a:gd name="T99" fmla="*/ 771 h 2056"/>
              <a:gd name="T100" fmla="*/ 120 w 3772"/>
              <a:gd name="T101" fmla="*/ 1097 h 2056"/>
              <a:gd name="T102" fmla="*/ 104 w 3772"/>
              <a:gd name="T103" fmla="*/ 1200 h 2056"/>
              <a:gd name="T104" fmla="*/ 258 w 3772"/>
              <a:gd name="T105" fmla="*/ 1197 h 2056"/>
              <a:gd name="T106" fmla="*/ 316 w 3772"/>
              <a:gd name="T107" fmla="*/ 1235 h 2056"/>
              <a:gd name="T108" fmla="*/ 390 w 3772"/>
              <a:gd name="T109" fmla="*/ 1304 h 2056"/>
              <a:gd name="T110" fmla="*/ 414 w 3772"/>
              <a:gd name="T111" fmla="*/ 1399 h 2056"/>
              <a:gd name="T112" fmla="*/ 369 w 3772"/>
              <a:gd name="T113" fmla="*/ 1457 h 2056"/>
              <a:gd name="T114" fmla="*/ 388 w 3772"/>
              <a:gd name="T115" fmla="*/ 1554 h 2056"/>
              <a:gd name="T116" fmla="*/ 380 w 3772"/>
              <a:gd name="T117" fmla="*/ 1669 h 2056"/>
              <a:gd name="T118" fmla="*/ 375 w 3772"/>
              <a:gd name="T119" fmla="*/ 1757 h 2056"/>
              <a:gd name="T120" fmla="*/ 368 w 3772"/>
              <a:gd name="T121" fmla="*/ 1812 h 2056"/>
              <a:gd name="T122" fmla="*/ 496 w 3772"/>
              <a:gd name="T123" fmla="*/ 1884 h 2056"/>
              <a:gd name="T124" fmla="*/ 438 w 3772"/>
              <a:gd name="T125" fmla="*/ 1875 h 2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772" h="2056">
                <a:moveTo>
                  <a:pt x="536" y="2008"/>
                </a:moveTo>
                <a:cubicBezTo>
                  <a:pt x="543" y="2010"/>
                  <a:pt x="551" y="2012"/>
                  <a:pt x="554" y="2013"/>
                </a:cubicBezTo>
                <a:cubicBezTo>
                  <a:pt x="557" y="2013"/>
                  <a:pt x="563" y="2016"/>
                  <a:pt x="567" y="2019"/>
                </a:cubicBezTo>
                <a:cubicBezTo>
                  <a:pt x="576" y="2026"/>
                  <a:pt x="591" y="2033"/>
                  <a:pt x="595" y="2033"/>
                </a:cubicBezTo>
                <a:cubicBezTo>
                  <a:pt x="597" y="2033"/>
                  <a:pt x="595" y="2030"/>
                  <a:pt x="590" y="2027"/>
                </a:cubicBezTo>
                <a:cubicBezTo>
                  <a:pt x="584" y="2025"/>
                  <a:pt x="581" y="2022"/>
                  <a:pt x="581" y="2021"/>
                </a:cubicBezTo>
                <a:cubicBezTo>
                  <a:pt x="584" y="2018"/>
                  <a:pt x="631" y="2026"/>
                  <a:pt x="641" y="2032"/>
                </a:cubicBezTo>
                <a:cubicBezTo>
                  <a:pt x="664" y="2045"/>
                  <a:pt x="702" y="2056"/>
                  <a:pt x="710" y="2052"/>
                </a:cubicBezTo>
                <a:cubicBezTo>
                  <a:pt x="712" y="2051"/>
                  <a:pt x="708" y="2049"/>
                  <a:pt x="702" y="2048"/>
                </a:cubicBezTo>
                <a:cubicBezTo>
                  <a:pt x="695" y="2047"/>
                  <a:pt x="690" y="2044"/>
                  <a:pt x="691" y="2043"/>
                </a:cubicBezTo>
                <a:cubicBezTo>
                  <a:pt x="692" y="2041"/>
                  <a:pt x="690" y="2041"/>
                  <a:pt x="687" y="2042"/>
                </a:cubicBezTo>
                <a:cubicBezTo>
                  <a:pt x="684" y="2044"/>
                  <a:pt x="677" y="2042"/>
                  <a:pt x="669" y="2037"/>
                </a:cubicBezTo>
                <a:cubicBezTo>
                  <a:pt x="661" y="2033"/>
                  <a:pt x="655" y="2029"/>
                  <a:pt x="656" y="2028"/>
                </a:cubicBezTo>
                <a:cubicBezTo>
                  <a:pt x="657" y="2027"/>
                  <a:pt x="730" y="2028"/>
                  <a:pt x="738" y="2029"/>
                </a:cubicBezTo>
                <a:cubicBezTo>
                  <a:pt x="740" y="2030"/>
                  <a:pt x="751" y="2029"/>
                  <a:pt x="762" y="2029"/>
                </a:cubicBezTo>
                <a:cubicBezTo>
                  <a:pt x="773" y="2028"/>
                  <a:pt x="784" y="2028"/>
                  <a:pt x="785" y="2029"/>
                </a:cubicBezTo>
                <a:cubicBezTo>
                  <a:pt x="787" y="2029"/>
                  <a:pt x="793" y="2029"/>
                  <a:pt x="800" y="2028"/>
                </a:cubicBezTo>
                <a:cubicBezTo>
                  <a:pt x="811" y="2026"/>
                  <a:pt x="811" y="2026"/>
                  <a:pt x="811" y="2026"/>
                </a:cubicBezTo>
                <a:cubicBezTo>
                  <a:pt x="810" y="2035"/>
                  <a:pt x="810" y="2035"/>
                  <a:pt x="810" y="2035"/>
                </a:cubicBezTo>
                <a:cubicBezTo>
                  <a:pt x="810" y="2042"/>
                  <a:pt x="810" y="2044"/>
                  <a:pt x="812" y="2042"/>
                </a:cubicBezTo>
                <a:cubicBezTo>
                  <a:pt x="814" y="2041"/>
                  <a:pt x="815" y="2038"/>
                  <a:pt x="815" y="2036"/>
                </a:cubicBezTo>
                <a:cubicBezTo>
                  <a:pt x="815" y="2034"/>
                  <a:pt x="816" y="2032"/>
                  <a:pt x="819" y="2031"/>
                </a:cubicBezTo>
                <a:cubicBezTo>
                  <a:pt x="821" y="2031"/>
                  <a:pt x="823" y="2034"/>
                  <a:pt x="823" y="2037"/>
                </a:cubicBezTo>
                <a:cubicBezTo>
                  <a:pt x="824" y="2043"/>
                  <a:pt x="825" y="2044"/>
                  <a:pt x="834" y="2042"/>
                </a:cubicBezTo>
                <a:cubicBezTo>
                  <a:pt x="843" y="2040"/>
                  <a:pt x="843" y="2039"/>
                  <a:pt x="837" y="2038"/>
                </a:cubicBezTo>
                <a:cubicBezTo>
                  <a:pt x="834" y="2038"/>
                  <a:pt x="830" y="2036"/>
                  <a:pt x="829" y="2034"/>
                </a:cubicBezTo>
                <a:cubicBezTo>
                  <a:pt x="828" y="2031"/>
                  <a:pt x="847" y="2026"/>
                  <a:pt x="849" y="2029"/>
                </a:cubicBezTo>
                <a:cubicBezTo>
                  <a:pt x="850" y="2030"/>
                  <a:pt x="854" y="2030"/>
                  <a:pt x="858" y="2029"/>
                </a:cubicBezTo>
                <a:cubicBezTo>
                  <a:pt x="863" y="2028"/>
                  <a:pt x="880" y="2027"/>
                  <a:pt x="897" y="2028"/>
                </a:cubicBezTo>
                <a:cubicBezTo>
                  <a:pt x="914" y="2029"/>
                  <a:pt x="938" y="2029"/>
                  <a:pt x="949" y="2029"/>
                </a:cubicBezTo>
                <a:cubicBezTo>
                  <a:pt x="960" y="2029"/>
                  <a:pt x="989" y="2030"/>
                  <a:pt x="1014" y="2031"/>
                </a:cubicBezTo>
                <a:cubicBezTo>
                  <a:pt x="1068" y="2034"/>
                  <a:pt x="1089" y="2035"/>
                  <a:pt x="1089" y="2033"/>
                </a:cubicBezTo>
                <a:cubicBezTo>
                  <a:pt x="1089" y="2032"/>
                  <a:pt x="1074" y="2031"/>
                  <a:pt x="1056" y="2030"/>
                </a:cubicBezTo>
                <a:cubicBezTo>
                  <a:pt x="1025" y="2028"/>
                  <a:pt x="1012" y="2024"/>
                  <a:pt x="1031" y="2023"/>
                </a:cubicBezTo>
                <a:cubicBezTo>
                  <a:pt x="1038" y="2022"/>
                  <a:pt x="1039" y="2021"/>
                  <a:pt x="1036" y="2019"/>
                </a:cubicBezTo>
                <a:cubicBezTo>
                  <a:pt x="1033" y="2018"/>
                  <a:pt x="1034" y="2017"/>
                  <a:pt x="1042" y="2016"/>
                </a:cubicBezTo>
                <a:cubicBezTo>
                  <a:pt x="1052" y="2014"/>
                  <a:pt x="1052" y="2014"/>
                  <a:pt x="1045" y="2014"/>
                </a:cubicBezTo>
                <a:cubicBezTo>
                  <a:pt x="1040" y="2014"/>
                  <a:pt x="1032" y="2012"/>
                  <a:pt x="1026" y="2011"/>
                </a:cubicBezTo>
                <a:cubicBezTo>
                  <a:pt x="1019" y="2010"/>
                  <a:pt x="1013" y="2009"/>
                  <a:pt x="1012" y="2009"/>
                </a:cubicBezTo>
                <a:cubicBezTo>
                  <a:pt x="1010" y="2009"/>
                  <a:pt x="1005" y="2008"/>
                  <a:pt x="1001" y="2007"/>
                </a:cubicBezTo>
                <a:cubicBezTo>
                  <a:pt x="995" y="2006"/>
                  <a:pt x="993" y="2007"/>
                  <a:pt x="990" y="2011"/>
                </a:cubicBezTo>
                <a:cubicBezTo>
                  <a:pt x="988" y="2015"/>
                  <a:pt x="985" y="2015"/>
                  <a:pt x="967" y="2014"/>
                </a:cubicBezTo>
                <a:cubicBezTo>
                  <a:pt x="955" y="2014"/>
                  <a:pt x="944" y="2012"/>
                  <a:pt x="942" y="2011"/>
                </a:cubicBezTo>
                <a:cubicBezTo>
                  <a:pt x="939" y="2009"/>
                  <a:pt x="941" y="2009"/>
                  <a:pt x="949" y="2009"/>
                </a:cubicBezTo>
                <a:cubicBezTo>
                  <a:pt x="959" y="2010"/>
                  <a:pt x="959" y="2010"/>
                  <a:pt x="954" y="2006"/>
                </a:cubicBezTo>
                <a:cubicBezTo>
                  <a:pt x="948" y="2002"/>
                  <a:pt x="948" y="2002"/>
                  <a:pt x="954" y="2004"/>
                </a:cubicBezTo>
                <a:cubicBezTo>
                  <a:pt x="957" y="2005"/>
                  <a:pt x="960" y="2006"/>
                  <a:pt x="961" y="2007"/>
                </a:cubicBezTo>
                <a:cubicBezTo>
                  <a:pt x="962" y="2008"/>
                  <a:pt x="966" y="2010"/>
                  <a:pt x="970" y="2010"/>
                </a:cubicBezTo>
                <a:cubicBezTo>
                  <a:pt x="977" y="2011"/>
                  <a:pt x="978" y="2011"/>
                  <a:pt x="976" y="2007"/>
                </a:cubicBezTo>
                <a:cubicBezTo>
                  <a:pt x="975" y="2004"/>
                  <a:pt x="976" y="2003"/>
                  <a:pt x="982" y="2003"/>
                </a:cubicBezTo>
                <a:cubicBezTo>
                  <a:pt x="987" y="2004"/>
                  <a:pt x="994" y="2004"/>
                  <a:pt x="999" y="2005"/>
                </a:cubicBezTo>
                <a:cubicBezTo>
                  <a:pt x="1003" y="2005"/>
                  <a:pt x="1007" y="2004"/>
                  <a:pt x="1007" y="2002"/>
                </a:cubicBezTo>
                <a:cubicBezTo>
                  <a:pt x="1007" y="2001"/>
                  <a:pt x="1002" y="2000"/>
                  <a:pt x="996" y="2001"/>
                </a:cubicBezTo>
                <a:cubicBezTo>
                  <a:pt x="991" y="2001"/>
                  <a:pt x="974" y="2001"/>
                  <a:pt x="960" y="1999"/>
                </a:cubicBezTo>
                <a:cubicBezTo>
                  <a:pt x="946" y="1998"/>
                  <a:pt x="929" y="1998"/>
                  <a:pt x="923" y="1998"/>
                </a:cubicBezTo>
                <a:cubicBezTo>
                  <a:pt x="917" y="1999"/>
                  <a:pt x="907" y="1999"/>
                  <a:pt x="900" y="1997"/>
                </a:cubicBezTo>
                <a:cubicBezTo>
                  <a:pt x="885" y="1993"/>
                  <a:pt x="886" y="1993"/>
                  <a:pt x="881" y="2000"/>
                </a:cubicBezTo>
                <a:cubicBezTo>
                  <a:pt x="877" y="2005"/>
                  <a:pt x="874" y="2005"/>
                  <a:pt x="853" y="2005"/>
                </a:cubicBezTo>
                <a:cubicBezTo>
                  <a:pt x="831" y="2004"/>
                  <a:pt x="831" y="2004"/>
                  <a:pt x="841" y="2001"/>
                </a:cubicBezTo>
                <a:cubicBezTo>
                  <a:pt x="854" y="1996"/>
                  <a:pt x="856" y="1994"/>
                  <a:pt x="844" y="1995"/>
                </a:cubicBezTo>
                <a:cubicBezTo>
                  <a:pt x="829" y="1998"/>
                  <a:pt x="826" y="1997"/>
                  <a:pt x="825" y="1991"/>
                </a:cubicBezTo>
                <a:cubicBezTo>
                  <a:pt x="825" y="1986"/>
                  <a:pt x="825" y="1985"/>
                  <a:pt x="840" y="1986"/>
                </a:cubicBezTo>
                <a:cubicBezTo>
                  <a:pt x="849" y="1986"/>
                  <a:pt x="863" y="1986"/>
                  <a:pt x="872" y="1986"/>
                </a:cubicBezTo>
                <a:cubicBezTo>
                  <a:pt x="881" y="1986"/>
                  <a:pt x="891" y="1987"/>
                  <a:pt x="893" y="1987"/>
                </a:cubicBezTo>
                <a:cubicBezTo>
                  <a:pt x="898" y="1988"/>
                  <a:pt x="899" y="1989"/>
                  <a:pt x="934" y="1988"/>
                </a:cubicBezTo>
                <a:cubicBezTo>
                  <a:pt x="947" y="1988"/>
                  <a:pt x="958" y="1989"/>
                  <a:pt x="958" y="1990"/>
                </a:cubicBezTo>
                <a:cubicBezTo>
                  <a:pt x="957" y="1991"/>
                  <a:pt x="961" y="1992"/>
                  <a:pt x="965" y="1992"/>
                </a:cubicBezTo>
                <a:cubicBezTo>
                  <a:pt x="977" y="1991"/>
                  <a:pt x="974" y="1987"/>
                  <a:pt x="961" y="1985"/>
                </a:cubicBezTo>
                <a:cubicBezTo>
                  <a:pt x="949" y="1983"/>
                  <a:pt x="950" y="1983"/>
                  <a:pt x="967" y="1983"/>
                </a:cubicBezTo>
                <a:cubicBezTo>
                  <a:pt x="976" y="1983"/>
                  <a:pt x="986" y="1984"/>
                  <a:pt x="989" y="1985"/>
                </a:cubicBezTo>
                <a:cubicBezTo>
                  <a:pt x="992" y="1986"/>
                  <a:pt x="990" y="1987"/>
                  <a:pt x="983" y="1986"/>
                </a:cubicBezTo>
                <a:cubicBezTo>
                  <a:pt x="975" y="1985"/>
                  <a:pt x="974" y="1985"/>
                  <a:pt x="978" y="1989"/>
                </a:cubicBezTo>
                <a:cubicBezTo>
                  <a:pt x="980" y="1992"/>
                  <a:pt x="985" y="1993"/>
                  <a:pt x="988" y="1993"/>
                </a:cubicBezTo>
                <a:cubicBezTo>
                  <a:pt x="992" y="1993"/>
                  <a:pt x="996" y="1994"/>
                  <a:pt x="997" y="1995"/>
                </a:cubicBezTo>
                <a:cubicBezTo>
                  <a:pt x="998" y="1996"/>
                  <a:pt x="1002" y="1997"/>
                  <a:pt x="1007" y="1997"/>
                </a:cubicBezTo>
                <a:cubicBezTo>
                  <a:pt x="1011" y="1996"/>
                  <a:pt x="1016" y="1998"/>
                  <a:pt x="1017" y="2000"/>
                </a:cubicBezTo>
                <a:cubicBezTo>
                  <a:pt x="1019" y="2005"/>
                  <a:pt x="1026" y="2005"/>
                  <a:pt x="1026" y="2000"/>
                </a:cubicBezTo>
                <a:cubicBezTo>
                  <a:pt x="1026" y="1998"/>
                  <a:pt x="1018" y="1994"/>
                  <a:pt x="1009" y="1992"/>
                </a:cubicBezTo>
                <a:cubicBezTo>
                  <a:pt x="994" y="1988"/>
                  <a:pt x="993" y="1987"/>
                  <a:pt x="1003" y="1986"/>
                </a:cubicBezTo>
                <a:cubicBezTo>
                  <a:pt x="1010" y="1985"/>
                  <a:pt x="1013" y="1984"/>
                  <a:pt x="1012" y="1981"/>
                </a:cubicBezTo>
                <a:cubicBezTo>
                  <a:pt x="1012" y="1979"/>
                  <a:pt x="1011" y="1978"/>
                  <a:pt x="1010" y="1979"/>
                </a:cubicBezTo>
                <a:cubicBezTo>
                  <a:pt x="1009" y="1980"/>
                  <a:pt x="1005" y="1979"/>
                  <a:pt x="1001" y="1977"/>
                </a:cubicBezTo>
                <a:cubicBezTo>
                  <a:pt x="998" y="1974"/>
                  <a:pt x="992" y="1973"/>
                  <a:pt x="989" y="1973"/>
                </a:cubicBezTo>
                <a:cubicBezTo>
                  <a:pt x="985" y="1974"/>
                  <a:pt x="982" y="1973"/>
                  <a:pt x="981" y="1971"/>
                </a:cubicBezTo>
                <a:cubicBezTo>
                  <a:pt x="978" y="1967"/>
                  <a:pt x="971" y="1969"/>
                  <a:pt x="973" y="1974"/>
                </a:cubicBezTo>
                <a:cubicBezTo>
                  <a:pt x="975" y="1977"/>
                  <a:pt x="974" y="1978"/>
                  <a:pt x="964" y="1977"/>
                </a:cubicBezTo>
                <a:cubicBezTo>
                  <a:pt x="959" y="1976"/>
                  <a:pt x="952" y="1976"/>
                  <a:pt x="950" y="1976"/>
                </a:cubicBezTo>
                <a:cubicBezTo>
                  <a:pt x="938" y="1975"/>
                  <a:pt x="925" y="1973"/>
                  <a:pt x="925" y="1971"/>
                </a:cubicBezTo>
                <a:cubicBezTo>
                  <a:pt x="924" y="1970"/>
                  <a:pt x="930" y="1969"/>
                  <a:pt x="936" y="1968"/>
                </a:cubicBezTo>
                <a:cubicBezTo>
                  <a:pt x="942" y="1967"/>
                  <a:pt x="955" y="1965"/>
                  <a:pt x="965" y="1963"/>
                </a:cubicBezTo>
                <a:cubicBezTo>
                  <a:pt x="979" y="1960"/>
                  <a:pt x="982" y="1961"/>
                  <a:pt x="985" y="1964"/>
                </a:cubicBezTo>
                <a:cubicBezTo>
                  <a:pt x="988" y="1967"/>
                  <a:pt x="990" y="1967"/>
                  <a:pt x="995" y="1965"/>
                </a:cubicBezTo>
                <a:cubicBezTo>
                  <a:pt x="1004" y="1961"/>
                  <a:pt x="1038" y="1959"/>
                  <a:pt x="1063" y="1961"/>
                </a:cubicBezTo>
                <a:cubicBezTo>
                  <a:pt x="1080" y="1962"/>
                  <a:pt x="1084" y="1962"/>
                  <a:pt x="1085" y="1959"/>
                </a:cubicBezTo>
                <a:cubicBezTo>
                  <a:pt x="1087" y="1956"/>
                  <a:pt x="1091" y="1956"/>
                  <a:pt x="1109" y="1957"/>
                </a:cubicBezTo>
                <a:cubicBezTo>
                  <a:pt x="1148" y="1962"/>
                  <a:pt x="1163" y="1963"/>
                  <a:pt x="1175" y="1962"/>
                </a:cubicBezTo>
                <a:cubicBezTo>
                  <a:pt x="1181" y="1961"/>
                  <a:pt x="1188" y="1962"/>
                  <a:pt x="1191" y="1964"/>
                </a:cubicBezTo>
                <a:cubicBezTo>
                  <a:pt x="1197" y="1967"/>
                  <a:pt x="1196" y="1968"/>
                  <a:pt x="1182" y="1969"/>
                </a:cubicBezTo>
                <a:cubicBezTo>
                  <a:pt x="1165" y="1971"/>
                  <a:pt x="1155" y="1974"/>
                  <a:pt x="1156" y="1978"/>
                </a:cubicBezTo>
                <a:cubicBezTo>
                  <a:pt x="1156" y="1980"/>
                  <a:pt x="1160" y="1980"/>
                  <a:pt x="1166" y="1978"/>
                </a:cubicBezTo>
                <a:cubicBezTo>
                  <a:pt x="1194" y="1970"/>
                  <a:pt x="1208" y="1967"/>
                  <a:pt x="1212" y="1970"/>
                </a:cubicBezTo>
                <a:cubicBezTo>
                  <a:pt x="1215" y="1972"/>
                  <a:pt x="1218" y="1972"/>
                  <a:pt x="1224" y="1969"/>
                </a:cubicBezTo>
                <a:cubicBezTo>
                  <a:pt x="1234" y="1964"/>
                  <a:pt x="1253" y="1959"/>
                  <a:pt x="1274" y="1956"/>
                </a:cubicBezTo>
                <a:cubicBezTo>
                  <a:pt x="1309" y="1951"/>
                  <a:pt x="1351" y="1945"/>
                  <a:pt x="1342" y="1948"/>
                </a:cubicBezTo>
                <a:cubicBezTo>
                  <a:pt x="1337" y="1949"/>
                  <a:pt x="1332" y="1951"/>
                  <a:pt x="1331" y="1953"/>
                </a:cubicBezTo>
                <a:cubicBezTo>
                  <a:pt x="1329" y="1955"/>
                  <a:pt x="1332" y="1955"/>
                  <a:pt x="1339" y="1953"/>
                </a:cubicBezTo>
                <a:cubicBezTo>
                  <a:pt x="1345" y="1952"/>
                  <a:pt x="1360" y="1949"/>
                  <a:pt x="1372" y="1947"/>
                </a:cubicBezTo>
                <a:cubicBezTo>
                  <a:pt x="1384" y="1945"/>
                  <a:pt x="1396" y="1943"/>
                  <a:pt x="1397" y="1941"/>
                </a:cubicBezTo>
                <a:cubicBezTo>
                  <a:pt x="1401" y="1938"/>
                  <a:pt x="1448" y="1933"/>
                  <a:pt x="1448" y="1936"/>
                </a:cubicBezTo>
                <a:cubicBezTo>
                  <a:pt x="1449" y="1937"/>
                  <a:pt x="1427" y="1943"/>
                  <a:pt x="1400" y="1949"/>
                </a:cubicBezTo>
                <a:cubicBezTo>
                  <a:pt x="1363" y="1958"/>
                  <a:pt x="1348" y="1960"/>
                  <a:pt x="1339" y="1959"/>
                </a:cubicBezTo>
                <a:cubicBezTo>
                  <a:pt x="1332" y="1959"/>
                  <a:pt x="1327" y="1957"/>
                  <a:pt x="1327" y="1956"/>
                </a:cubicBezTo>
                <a:cubicBezTo>
                  <a:pt x="1327" y="1953"/>
                  <a:pt x="1294" y="1957"/>
                  <a:pt x="1288" y="1961"/>
                </a:cubicBezTo>
                <a:cubicBezTo>
                  <a:pt x="1280" y="1965"/>
                  <a:pt x="1283" y="1968"/>
                  <a:pt x="1293" y="1967"/>
                </a:cubicBezTo>
                <a:cubicBezTo>
                  <a:pt x="1298" y="1967"/>
                  <a:pt x="1303" y="1967"/>
                  <a:pt x="1304" y="1968"/>
                </a:cubicBezTo>
                <a:cubicBezTo>
                  <a:pt x="1305" y="1970"/>
                  <a:pt x="1311" y="1970"/>
                  <a:pt x="1317" y="1970"/>
                </a:cubicBezTo>
                <a:cubicBezTo>
                  <a:pt x="1324" y="1970"/>
                  <a:pt x="1330" y="1971"/>
                  <a:pt x="1332" y="1972"/>
                </a:cubicBezTo>
                <a:cubicBezTo>
                  <a:pt x="1335" y="1974"/>
                  <a:pt x="1342" y="1973"/>
                  <a:pt x="1350" y="1971"/>
                </a:cubicBezTo>
                <a:cubicBezTo>
                  <a:pt x="1357" y="1970"/>
                  <a:pt x="1364" y="1968"/>
                  <a:pt x="1365" y="1969"/>
                </a:cubicBezTo>
                <a:cubicBezTo>
                  <a:pt x="1366" y="1969"/>
                  <a:pt x="1369" y="1966"/>
                  <a:pt x="1371" y="1963"/>
                </a:cubicBezTo>
                <a:cubicBezTo>
                  <a:pt x="1380" y="1951"/>
                  <a:pt x="1444" y="1943"/>
                  <a:pt x="1464" y="1951"/>
                </a:cubicBezTo>
                <a:cubicBezTo>
                  <a:pt x="1472" y="1955"/>
                  <a:pt x="1509" y="1955"/>
                  <a:pt x="1521" y="1951"/>
                </a:cubicBezTo>
                <a:cubicBezTo>
                  <a:pt x="1535" y="1947"/>
                  <a:pt x="1596" y="1949"/>
                  <a:pt x="1599" y="1954"/>
                </a:cubicBezTo>
                <a:cubicBezTo>
                  <a:pt x="1601" y="1956"/>
                  <a:pt x="1604" y="1956"/>
                  <a:pt x="1610" y="1954"/>
                </a:cubicBezTo>
                <a:cubicBezTo>
                  <a:pt x="1615" y="1953"/>
                  <a:pt x="1627" y="1952"/>
                  <a:pt x="1635" y="1952"/>
                </a:cubicBezTo>
                <a:cubicBezTo>
                  <a:pt x="1644" y="1953"/>
                  <a:pt x="1653" y="1953"/>
                  <a:pt x="1655" y="1952"/>
                </a:cubicBezTo>
                <a:cubicBezTo>
                  <a:pt x="1656" y="1951"/>
                  <a:pt x="1666" y="1951"/>
                  <a:pt x="1675" y="1953"/>
                </a:cubicBezTo>
                <a:cubicBezTo>
                  <a:pt x="1685" y="1954"/>
                  <a:pt x="1703" y="1955"/>
                  <a:pt x="1716" y="1954"/>
                </a:cubicBezTo>
                <a:cubicBezTo>
                  <a:pt x="1734" y="1953"/>
                  <a:pt x="1738" y="1952"/>
                  <a:pt x="1737" y="1949"/>
                </a:cubicBezTo>
                <a:cubicBezTo>
                  <a:pt x="1735" y="1942"/>
                  <a:pt x="1726" y="1939"/>
                  <a:pt x="1704" y="1941"/>
                </a:cubicBezTo>
                <a:cubicBezTo>
                  <a:pt x="1683" y="1942"/>
                  <a:pt x="1666" y="1940"/>
                  <a:pt x="1662" y="1934"/>
                </a:cubicBezTo>
                <a:cubicBezTo>
                  <a:pt x="1661" y="1932"/>
                  <a:pt x="1659" y="1933"/>
                  <a:pt x="1656" y="1935"/>
                </a:cubicBezTo>
                <a:cubicBezTo>
                  <a:pt x="1654" y="1937"/>
                  <a:pt x="1650" y="1938"/>
                  <a:pt x="1645" y="1937"/>
                </a:cubicBezTo>
                <a:cubicBezTo>
                  <a:pt x="1637" y="1935"/>
                  <a:pt x="1637" y="1935"/>
                  <a:pt x="1637" y="1935"/>
                </a:cubicBezTo>
                <a:cubicBezTo>
                  <a:pt x="1646" y="1934"/>
                  <a:pt x="1646" y="1934"/>
                  <a:pt x="1646" y="1934"/>
                </a:cubicBezTo>
                <a:cubicBezTo>
                  <a:pt x="1656" y="1932"/>
                  <a:pt x="1656" y="1932"/>
                  <a:pt x="1656" y="1932"/>
                </a:cubicBezTo>
                <a:cubicBezTo>
                  <a:pt x="1647" y="1931"/>
                  <a:pt x="1647" y="1931"/>
                  <a:pt x="1647" y="1931"/>
                </a:cubicBezTo>
                <a:cubicBezTo>
                  <a:pt x="1628" y="1928"/>
                  <a:pt x="1678" y="1926"/>
                  <a:pt x="1710" y="1928"/>
                </a:cubicBezTo>
                <a:cubicBezTo>
                  <a:pt x="1728" y="1929"/>
                  <a:pt x="1744" y="1930"/>
                  <a:pt x="1744" y="1930"/>
                </a:cubicBezTo>
                <a:cubicBezTo>
                  <a:pt x="1745" y="1930"/>
                  <a:pt x="1744" y="1929"/>
                  <a:pt x="1743" y="1928"/>
                </a:cubicBezTo>
                <a:cubicBezTo>
                  <a:pt x="1742" y="1926"/>
                  <a:pt x="1749" y="1925"/>
                  <a:pt x="1762" y="1924"/>
                </a:cubicBezTo>
                <a:cubicBezTo>
                  <a:pt x="1774" y="1924"/>
                  <a:pt x="1795" y="1923"/>
                  <a:pt x="1810" y="1923"/>
                </a:cubicBezTo>
                <a:cubicBezTo>
                  <a:pt x="1824" y="1922"/>
                  <a:pt x="1849" y="1922"/>
                  <a:pt x="1865" y="1923"/>
                </a:cubicBezTo>
                <a:cubicBezTo>
                  <a:pt x="1941" y="1927"/>
                  <a:pt x="1958" y="1928"/>
                  <a:pt x="1974" y="1929"/>
                </a:cubicBezTo>
                <a:cubicBezTo>
                  <a:pt x="1983" y="1929"/>
                  <a:pt x="1999" y="1930"/>
                  <a:pt x="2009" y="1929"/>
                </a:cubicBezTo>
                <a:cubicBezTo>
                  <a:pt x="2029" y="1928"/>
                  <a:pt x="2029" y="1928"/>
                  <a:pt x="2029" y="1928"/>
                </a:cubicBezTo>
                <a:cubicBezTo>
                  <a:pt x="2013" y="1927"/>
                  <a:pt x="2013" y="1927"/>
                  <a:pt x="2013" y="1927"/>
                </a:cubicBezTo>
                <a:cubicBezTo>
                  <a:pt x="2005" y="1926"/>
                  <a:pt x="1997" y="1924"/>
                  <a:pt x="1996" y="1923"/>
                </a:cubicBezTo>
                <a:cubicBezTo>
                  <a:pt x="1995" y="1921"/>
                  <a:pt x="1985" y="1921"/>
                  <a:pt x="1974" y="1922"/>
                </a:cubicBezTo>
                <a:cubicBezTo>
                  <a:pt x="1955" y="1924"/>
                  <a:pt x="1928" y="1923"/>
                  <a:pt x="1888" y="1918"/>
                </a:cubicBezTo>
                <a:cubicBezTo>
                  <a:pt x="1877" y="1917"/>
                  <a:pt x="1864" y="1916"/>
                  <a:pt x="1860" y="1915"/>
                </a:cubicBezTo>
                <a:cubicBezTo>
                  <a:pt x="1855" y="1915"/>
                  <a:pt x="1861" y="1915"/>
                  <a:pt x="1873" y="1914"/>
                </a:cubicBezTo>
                <a:cubicBezTo>
                  <a:pt x="1884" y="1913"/>
                  <a:pt x="1896" y="1914"/>
                  <a:pt x="1900" y="1916"/>
                </a:cubicBezTo>
                <a:cubicBezTo>
                  <a:pt x="1905" y="1918"/>
                  <a:pt x="1916" y="1917"/>
                  <a:pt x="1938" y="1914"/>
                </a:cubicBezTo>
                <a:cubicBezTo>
                  <a:pt x="1955" y="1912"/>
                  <a:pt x="1964" y="1911"/>
                  <a:pt x="1957" y="1913"/>
                </a:cubicBezTo>
                <a:cubicBezTo>
                  <a:pt x="1946" y="1916"/>
                  <a:pt x="1946" y="1916"/>
                  <a:pt x="1964" y="1915"/>
                </a:cubicBezTo>
                <a:cubicBezTo>
                  <a:pt x="1975" y="1914"/>
                  <a:pt x="1982" y="1913"/>
                  <a:pt x="1980" y="1911"/>
                </a:cubicBezTo>
                <a:cubicBezTo>
                  <a:pt x="1979" y="1909"/>
                  <a:pt x="1981" y="1908"/>
                  <a:pt x="1984" y="1908"/>
                </a:cubicBezTo>
                <a:cubicBezTo>
                  <a:pt x="1987" y="1907"/>
                  <a:pt x="1990" y="1909"/>
                  <a:pt x="1990" y="1910"/>
                </a:cubicBezTo>
                <a:cubicBezTo>
                  <a:pt x="1990" y="1912"/>
                  <a:pt x="1989" y="1912"/>
                  <a:pt x="1987" y="1912"/>
                </a:cubicBezTo>
                <a:cubicBezTo>
                  <a:pt x="1986" y="1911"/>
                  <a:pt x="1985" y="1911"/>
                  <a:pt x="1985" y="1913"/>
                </a:cubicBezTo>
                <a:cubicBezTo>
                  <a:pt x="1985" y="1915"/>
                  <a:pt x="1989" y="1916"/>
                  <a:pt x="1994" y="1915"/>
                </a:cubicBezTo>
                <a:cubicBezTo>
                  <a:pt x="2000" y="1915"/>
                  <a:pt x="2004" y="1913"/>
                  <a:pt x="2004" y="1911"/>
                </a:cubicBezTo>
                <a:cubicBezTo>
                  <a:pt x="2003" y="1909"/>
                  <a:pt x="2009" y="1908"/>
                  <a:pt x="2022" y="1908"/>
                </a:cubicBezTo>
                <a:cubicBezTo>
                  <a:pt x="2032" y="1908"/>
                  <a:pt x="2052" y="1907"/>
                  <a:pt x="2066" y="1907"/>
                </a:cubicBezTo>
                <a:cubicBezTo>
                  <a:pt x="2094" y="1906"/>
                  <a:pt x="2102" y="1908"/>
                  <a:pt x="2083" y="1910"/>
                </a:cubicBezTo>
                <a:cubicBezTo>
                  <a:pt x="2073" y="1911"/>
                  <a:pt x="2075" y="1912"/>
                  <a:pt x="2091" y="1912"/>
                </a:cubicBezTo>
                <a:cubicBezTo>
                  <a:pt x="2104" y="1913"/>
                  <a:pt x="2113" y="1912"/>
                  <a:pt x="2114" y="1910"/>
                </a:cubicBezTo>
                <a:cubicBezTo>
                  <a:pt x="2119" y="1906"/>
                  <a:pt x="2143" y="1908"/>
                  <a:pt x="2156" y="1913"/>
                </a:cubicBezTo>
                <a:cubicBezTo>
                  <a:pt x="2167" y="1918"/>
                  <a:pt x="2167" y="1918"/>
                  <a:pt x="2167" y="1918"/>
                </a:cubicBezTo>
                <a:cubicBezTo>
                  <a:pt x="2145" y="1919"/>
                  <a:pt x="2145" y="1919"/>
                  <a:pt x="2145" y="1919"/>
                </a:cubicBezTo>
                <a:cubicBezTo>
                  <a:pt x="2119" y="1920"/>
                  <a:pt x="2117" y="1925"/>
                  <a:pt x="2142" y="1925"/>
                </a:cubicBezTo>
                <a:cubicBezTo>
                  <a:pt x="2150" y="1925"/>
                  <a:pt x="2162" y="1925"/>
                  <a:pt x="2167" y="1926"/>
                </a:cubicBezTo>
                <a:cubicBezTo>
                  <a:pt x="2172" y="1926"/>
                  <a:pt x="2179" y="1926"/>
                  <a:pt x="2182" y="1925"/>
                </a:cubicBezTo>
                <a:cubicBezTo>
                  <a:pt x="2186" y="1925"/>
                  <a:pt x="2186" y="1926"/>
                  <a:pt x="2184" y="1929"/>
                </a:cubicBezTo>
                <a:cubicBezTo>
                  <a:pt x="2182" y="1932"/>
                  <a:pt x="2182" y="1934"/>
                  <a:pt x="2185" y="1936"/>
                </a:cubicBezTo>
                <a:cubicBezTo>
                  <a:pt x="2191" y="1939"/>
                  <a:pt x="2210" y="1941"/>
                  <a:pt x="2209" y="1937"/>
                </a:cubicBezTo>
                <a:cubicBezTo>
                  <a:pt x="2209" y="1935"/>
                  <a:pt x="2207" y="1934"/>
                  <a:pt x="2206" y="1934"/>
                </a:cubicBezTo>
                <a:cubicBezTo>
                  <a:pt x="2200" y="1934"/>
                  <a:pt x="2215" y="1929"/>
                  <a:pt x="2223" y="1928"/>
                </a:cubicBezTo>
                <a:cubicBezTo>
                  <a:pt x="2227" y="1927"/>
                  <a:pt x="2230" y="1928"/>
                  <a:pt x="2229" y="1929"/>
                </a:cubicBezTo>
                <a:cubicBezTo>
                  <a:pt x="2228" y="1933"/>
                  <a:pt x="2230" y="1934"/>
                  <a:pt x="2244" y="1935"/>
                </a:cubicBezTo>
                <a:cubicBezTo>
                  <a:pt x="2250" y="1935"/>
                  <a:pt x="2253" y="1935"/>
                  <a:pt x="2251" y="1933"/>
                </a:cubicBezTo>
                <a:cubicBezTo>
                  <a:pt x="2250" y="1931"/>
                  <a:pt x="2255" y="1930"/>
                  <a:pt x="2264" y="1929"/>
                </a:cubicBezTo>
                <a:cubicBezTo>
                  <a:pt x="2278" y="1927"/>
                  <a:pt x="2278" y="1927"/>
                  <a:pt x="2268" y="1926"/>
                </a:cubicBezTo>
                <a:cubicBezTo>
                  <a:pt x="2262" y="1926"/>
                  <a:pt x="2256" y="1924"/>
                  <a:pt x="2255" y="1922"/>
                </a:cubicBezTo>
                <a:cubicBezTo>
                  <a:pt x="2254" y="1919"/>
                  <a:pt x="2255" y="1918"/>
                  <a:pt x="2262" y="1919"/>
                </a:cubicBezTo>
                <a:cubicBezTo>
                  <a:pt x="2270" y="1920"/>
                  <a:pt x="2272" y="1918"/>
                  <a:pt x="2270" y="1911"/>
                </a:cubicBezTo>
                <a:cubicBezTo>
                  <a:pt x="2270" y="1908"/>
                  <a:pt x="2274" y="1908"/>
                  <a:pt x="2284" y="1910"/>
                </a:cubicBezTo>
                <a:cubicBezTo>
                  <a:pt x="2291" y="1911"/>
                  <a:pt x="2291" y="1911"/>
                  <a:pt x="2291" y="1911"/>
                </a:cubicBezTo>
                <a:cubicBezTo>
                  <a:pt x="2284" y="1913"/>
                  <a:pt x="2284" y="1913"/>
                  <a:pt x="2284" y="1913"/>
                </a:cubicBezTo>
                <a:cubicBezTo>
                  <a:pt x="2280" y="1915"/>
                  <a:pt x="2287" y="1915"/>
                  <a:pt x="2299" y="1913"/>
                </a:cubicBezTo>
                <a:cubicBezTo>
                  <a:pt x="2311" y="1912"/>
                  <a:pt x="2325" y="1911"/>
                  <a:pt x="2331" y="1912"/>
                </a:cubicBezTo>
                <a:cubicBezTo>
                  <a:pt x="2337" y="1913"/>
                  <a:pt x="2344" y="1912"/>
                  <a:pt x="2347" y="1910"/>
                </a:cubicBezTo>
                <a:cubicBezTo>
                  <a:pt x="2351" y="1908"/>
                  <a:pt x="2344" y="1907"/>
                  <a:pt x="2321" y="1907"/>
                </a:cubicBezTo>
                <a:cubicBezTo>
                  <a:pt x="2296" y="1906"/>
                  <a:pt x="2290" y="1905"/>
                  <a:pt x="2290" y="1902"/>
                </a:cubicBezTo>
                <a:cubicBezTo>
                  <a:pt x="2291" y="1899"/>
                  <a:pt x="2294" y="1898"/>
                  <a:pt x="2299" y="1899"/>
                </a:cubicBezTo>
                <a:cubicBezTo>
                  <a:pt x="2303" y="1899"/>
                  <a:pt x="2314" y="1900"/>
                  <a:pt x="2323" y="1901"/>
                </a:cubicBezTo>
                <a:cubicBezTo>
                  <a:pt x="2332" y="1902"/>
                  <a:pt x="2343" y="1903"/>
                  <a:pt x="2347" y="1903"/>
                </a:cubicBezTo>
                <a:cubicBezTo>
                  <a:pt x="2353" y="1904"/>
                  <a:pt x="2355" y="1903"/>
                  <a:pt x="2353" y="1901"/>
                </a:cubicBezTo>
                <a:cubicBezTo>
                  <a:pt x="2352" y="1899"/>
                  <a:pt x="2354" y="1898"/>
                  <a:pt x="2360" y="1897"/>
                </a:cubicBezTo>
                <a:cubicBezTo>
                  <a:pt x="2365" y="1897"/>
                  <a:pt x="2367" y="1896"/>
                  <a:pt x="2363" y="1895"/>
                </a:cubicBezTo>
                <a:cubicBezTo>
                  <a:pt x="2360" y="1895"/>
                  <a:pt x="2355" y="1894"/>
                  <a:pt x="2351" y="1894"/>
                </a:cubicBezTo>
                <a:cubicBezTo>
                  <a:pt x="2348" y="1894"/>
                  <a:pt x="2346" y="1892"/>
                  <a:pt x="2346" y="1890"/>
                </a:cubicBezTo>
                <a:cubicBezTo>
                  <a:pt x="2347" y="1889"/>
                  <a:pt x="2344" y="1888"/>
                  <a:pt x="2340" y="1888"/>
                </a:cubicBezTo>
                <a:cubicBezTo>
                  <a:pt x="2336" y="1889"/>
                  <a:pt x="2328" y="1888"/>
                  <a:pt x="2323" y="1887"/>
                </a:cubicBezTo>
                <a:cubicBezTo>
                  <a:pt x="2317" y="1886"/>
                  <a:pt x="2301" y="1885"/>
                  <a:pt x="2287" y="1886"/>
                </a:cubicBezTo>
                <a:cubicBezTo>
                  <a:pt x="2273" y="1887"/>
                  <a:pt x="2260" y="1886"/>
                  <a:pt x="2258" y="1885"/>
                </a:cubicBezTo>
                <a:cubicBezTo>
                  <a:pt x="2256" y="1883"/>
                  <a:pt x="2253" y="1883"/>
                  <a:pt x="2252" y="1884"/>
                </a:cubicBezTo>
                <a:cubicBezTo>
                  <a:pt x="2249" y="1885"/>
                  <a:pt x="2190" y="1895"/>
                  <a:pt x="2171" y="1897"/>
                </a:cubicBezTo>
                <a:cubicBezTo>
                  <a:pt x="2165" y="1897"/>
                  <a:pt x="2148" y="1897"/>
                  <a:pt x="2133" y="1897"/>
                </a:cubicBezTo>
                <a:cubicBezTo>
                  <a:pt x="2112" y="1896"/>
                  <a:pt x="2105" y="1897"/>
                  <a:pt x="2104" y="1899"/>
                </a:cubicBezTo>
                <a:cubicBezTo>
                  <a:pt x="2103" y="1902"/>
                  <a:pt x="2102" y="1901"/>
                  <a:pt x="2100" y="1898"/>
                </a:cubicBezTo>
                <a:cubicBezTo>
                  <a:pt x="2099" y="1896"/>
                  <a:pt x="2096" y="1894"/>
                  <a:pt x="2094" y="1895"/>
                </a:cubicBezTo>
                <a:cubicBezTo>
                  <a:pt x="2089" y="1895"/>
                  <a:pt x="2089" y="1895"/>
                  <a:pt x="2093" y="1897"/>
                </a:cubicBezTo>
                <a:cubicBezTo>
                  <a:pt x="2099" y="1900"/>
                  <a:pt x="2096" y="1901"/>
                  <a:pt x="2087" y="1898"/>
                </a:cubicBezTo>
                <a:cubicBezTo>
                  <a:pt x="2081" y="1897"/>
                  <a:pt x="2079" y="1897"/>
                  <a:pt x="2079" y="1901"/>
                </a:cubicBezTo>
                <a:cubicBezTo>
                  <a:pt x="2078" y="1905"/>
                  <a:pt x="2078" y="1904"/>
                  <a:pt x="2077" y="1900"/>
                </a:cubicBezTo>
                <a:cubicBezTo>
                  <a:pt x="2077" y="1895"/>
                  <a:pt x="2075" y="1894"/>
                  <a:pt x="2071" y="1894"/>
                </a:cubicBezTo>
                <a:cubicBezTo>
                  <a:pt x="2068" y="1894"/>
                  <a:pt x="2066" y="1893"/>
                  <a:pt x="2066" y="1892"/>
                </a:cubicBezTo>
                <a:cubicBezTo>
                  <a:pt x="2067" y="1891"/>
                  <a:pt x="2071" y="1889"/>
                  <a:pt x="2075" y="1890"/>
                </a:cubicBezTo>
                <a:cubicBezTo>
                  <a:pt x="2090" y="1890"/>
                  <a:pt x="2120" y="1887"/>
                  <a:pt x="2121" y="1885"/>
                </a:cubicBezTo>
                <a:cubicBezTo>
                  <a:pt x="2122" y="1884"/>
                  <a:pt x="2121" y="1884"/>
                  <a:pt x="2119" y="1884"/>
                </a:cubicBezTo>
                <a:cubicBezTo>
                  <a:pt x="2116" y="1884"/>
                  <a:pt x="2114" y="1882"/>
                  <a:pt x="2112" y="1880"/>
                </a:cubicBezTo>
                <a:cubicBezTo>
                  <a:pt x="2111" y="1878"/>
                  <a:pt x="2112" y="1877"/>
                  <a:pt x="2113" y="1877"/>
                </a:cubicBezTo>
                <a:cubicBezTo>
                  <a:pt x="2115" y="1878"/>
                  <a:pt x="2116" y="1878"/>
                  <a:pt x="2116" y="1876"/>
                </a:cubicBezTo>
                <a:cubicBezTo>
                  <a:pt x="2116" y="1873"/>
                  <a:pt x="2100" y="1872"/>
                  <a:pt x="2093" y="1874"/>
                </a:cubicBezTo>
                <a:cubicBezTo>
                  <a:pt x="2089" y="1876"/>
                  <a:pt x="2089" y="1877"/>
                  <a:pt x="2092" y="1878"/>
                </a:cubicBezTo>
                <a:cubicBezTo>
                  <a:pt x="2094" y="1880"/>
                  <a:pt x="2093" y="1880"/>
                  <a:pt x="2087" y="1881"/>
                </a:cubicBezTo>
                <a:cubicBezTo>
                  <a:pt x="2082" y="1881"/>
                  <a:pt x="2077" y="1879"/>
                  <a:pt x="2076" y="1877"/>
                </a:cubicBezTo>
                <a:cubicBezTo>
                  <a:pt x="2075" y="1875"/>
                  <a:pt x="2069" y="1874"/>
                  <a:pt x="2060" y="1875"/>
                </a:cubicBezTo>
                <a:cubicBezTo>
                  <a:pt x="2047" y="1877"/>
                  <a:pt x="2045" y="1876"/>
                  <a:pt x="2046" y="1872"/>
                </a:cubicBezTo>
                <a:cubicBezTo>
                  <a:pt x="2047" y="1869"/>
                  <a:pt x="2045" y="1868"/>
                  <a:pt x="2038" y="1869"/>
                </a:cubicBezTo>
                <a:cubicBezTo>
                  <a:pt x="2032" y="1870"/>
                  <a:pt x="2031" y="1871"/>
                  <a:pt x="2035" y="1871"/>
                </a:cubicBezTo>
                <a:cubicBezTo>
                  <a:pt x="2044" y="1872"/>
                  <a:pt x="2043" y="1876"/>
                  <a:pt x="2033" y="1876"/>
                </a:cubicBezTo>
                <a:cubicBezTo>
                  <a:pt x="2029" y="1875"/>
                  <a:pt x="2026" y="1874"/>
                  <a:pt x="2026" y="1873"/>
                </a:cubicBezTo>
                <a:cubicBezTo>
                  <a:pt x="2027" y="1872"/>
                  <a:pt x="2018" y="1872"/>
                  <a:pt x="2006" y="1873"/>
                </a:cubicBezTo>
                <a:cubicBezTo>
                  <a:pt x="1982" y="1875"/>
                  <a:pt x="1937" y="1876"/>
                  <a:pt x="1933" y="1875"/>
                </a:cubicBezTo>
                <a:cubicBezTo>
                  <a:pt x="1932" y="1874"/>
                  <a:pt x="1953" y="1872"/>
                  <a:pt x="1980" y="1870"/>
                </a:cubicBezTo>
                <a:cubicBezTo>
                  <a:pt x="2007" y="1867"/>
                  <a:pt x="2030" y="1865"/>
                  <a:pt x="2030" y="1863"/>
                </a:cubicBezTo>
                <a:cubicBezTo>
                  <a:pt x="2029" y="1862"/>
                  <a:pt x="2033" y="1862"/>
                  <a:pt x="2038" y="1862"/>
                </a:cubicBezTo>
                <a:cubicBezTo>
                  <a:pt x="2043" y="1863"/>
                  <a:pt x="2050" y="1863"/>
                  <a:pt x="2054" y="1863"/>
                </a:cubicBezTo>
                <a:cubicBezTo>
                  <a:pt x="2057" y="1862"/>
                  <a:pt x="2059" y="1863"/>
                  <a:pt x="2058" y="1865"/>
                </a:cubicBezTo>
                <a:cubicBezTo>
                  <a:pt x="2058" y="1866"/>
                  <a:pt x="2055" y="1867"/>
                  <a:pt x="2052" y="1868"/>
                </a:cubicBezTo>
                <a:cubicBezTo>
                  <a:pt x="2049" y="1868"/>
                  <a:pt x="2050" y="1869"/>
                  <a:pt x="2055" y="1870"/>
                </a:cubicBezTo>
                <a:cubicBezTo>
                  <a:pt x="2064" y="1873"/>
                  <a:pt x="2099" y="1869"/>
                  <a:pt x="2098" y="1865"/>
                </a:cubicBezTo>
                <a:cubicBezTo>
                  <a:pt x="2097" y="1863"/>
                  <a:pt x="2091" y="1863"/>
                  <a:pt x="2083" y="1864"/>
                </a:cubicBezTo>
                <a:cubicBezTo>
                  <a:pt x="2071" y="1865"/>
                  <a:pt x="2071" y="1865"/>
                  <a:pt x="2075" y="1860"/>
                </a:cubicBezTo>
                <a:cubicBezTo>
                  <a:pt x="2079" y="1854"/>
                  <a:pt x="2081" y="1854"/>
                  <a:pt x="2110" y="1857"/>
                </a:cubicBezTo>
                <a:cubicBezTo>
                  <a:pt x="2123" y="1858"/>
                  <a:pt x="2127" y="1857"/>
                  <a:pt x="2132" y="1854"/>
                </a:cubicBezTo>
                <a:cubicBezTo>
                  <a:pt x="2139" y="1850"/>
                  <a:pt x="2143" y="1851"/>
                  <a:pt x="2140" y="1856"/>
                </a:cubicBezTo>
                <a:cubicBezTo>
                  <a:pt x="2139" y="1858"/>
                  <a:pt x="2135" y="1860"/>
                  <a:pt x="2130" y="1861"/>
                </a:cubicBezTo>
                <a:cubicBezTo>
                  <a:pt x="2123" y="1862"/>
                  <a:pt x="2123" y="1862"/>
                  <a:pt x="2134" y="1863"/>
                </a:cubicBezTo>
                <a:cubicBezTo>
                  <a:pt x="2153" y="1865"/>
                  <a:pt x="2167" y="1863"/>
                  <a:pt x="2165" y="1860"/>
                </a:cubicBezTo>
                <a:cubicBezTo>
                  <a:pt x="2164" y="1858"/>
                  <a:pt x="2168" y="1857"/>
                  <a:pt x="2179" y="1857"/>
                </a:cubicBezTo>
                <a:cubicBezTo>
                  <a:pt x="2208" y="1858"/>
                  <a:pt x="2216" y="1858"/>
                  <a:pt x="2218" y="1861"/>
                </a:cubicBezTo>
                <a:cubicBezTo>
                  <a:pt x="2219" y="1863"/>
                  <a:pt x="2218" y="1864"/>
                  <a:pt x="2214" y="1863"/>
                </a:cubicBezTo>
                <a:cubicBezTo>
                  <a:pt x="2211" y="1862"/>
                  <a:pt x="2207" y="1863"/>
                  <a:pt x="2207" y="1864"/>
                </a:cubicBezTo>
                <a:cubicBezTo>
                  <a:pt x="2206" y="1867"/>
                  <a:pt x="2228" y="1869"/>
                  <a:pt x="2230" y="1866"/>
                </a:cubicBezTo>
                <a:cubicBezTo>
                  <a:pt x="2230" y="1866"/>
                  <a:pt x="2230" y="1865"/>
                  <a:pt x="2228" y="1865"/>
                </a:cubicBezTo>
                <a:cubicBezTo>
                  <a:pt x="2226" y="1865"/>
                  <a:pt x="2225" y="1864"/>
                  <a:pt x="2224" y="1863"/>
                </a:cubicBezTo>
                <a:cubicBezTo>
                  <a:pt x="2224" y="1861"/>
                  <a:pt x="2227" y="1860"/>
                  <a:pt x="2230" y="1859"/>
                </a:cubicBezTo>
                <a:cubicBezTo>
                  <a:pt x="2233" y="1859"/>
                  <a:pt x="2235" y="1860"/>
                  <a:pt x="2234" y="1862"/>
                </a:cubicBezTo>
                <a:cubicBezTo>
                  <a:pt x="2232" y="1866"/>
                  <a:pt x="2243" y="1864"/>
                  <a:pt x="2292" y="1854"/>
                </a:cubicBezTo>
                <a:cubicBezTo>
                  <a:pt x="2308" y="1850"/>
                  <a:pt x="2308" y="1850"/>
                  <a:pt x="2298" y="1851"/>
                </a:cubicBezTo>
                <a:cubicBezTo>
                  <a:pt x="2291" y="1851"/>
                  <a:pt x="2278" y="1851"/>
                  <a:pt x="2269" y="1850"/>
                </a:cubicBezTo>
                <a:cubicBezTo>
                  <a:pt x="2244" y="1848"/>
                  <a:pt x="2234" y="1848"/>
                  <a:pt x="2221" y="1849"/>
                </a:cubicBezTo>
                <a:cubicBezTo>
                  <a:pt x="2215" y="1850"/>
                  <a:pt x="2209" y="1849"/>
                  <a:pt x="2209" y="1847"/>
                </a:cubicBezTo>
                <a:cubicBezTo>
                  <a:pt x="2209" y="1845"/>
                  <a:pt x="2217" y="1844"/>
                  <a:pt x="2232" y="1844"/>
                </a:cubicBezTo>
                <a:cubicBezTo>
                  <a:pt x="2247" y="1844"/>
                  <a:pt x="2255" y="1843"/>
                  <a:pt x="2256" y="1841"/>
                </a:cubicBezTo>
                <a:cubicBezTo>
                  <a:pt x="2257" y="1839"/>
                  <a:pt x="2256" y="1838"/>
                  <a:pt x="2253" y="1840"/>
                </a:cubicBezTo>
                <a:cubicBezTo>
                  <a:pt x="2250" y="1841"/>
                  <a:pt x="2247" y="1840"/>
                  <a:pt x="2247" y="1838"/>
                </a:cubicBezTo>
                <a:cubicBezTo>
                  <a:pt x="2247" y="1836"/>
                  <a:pt x="2255" y="1834"/>
                  <a:pt x="2305" y="1828"/>
                </a:cubicBezTo>
                <a:cubicBezTo>
                  <a:pt x="2338" y="1824"/>
                  <a:pt x="2388" y="1816"/>
                  <a:pt x="2388" y="1814"/>
                </a:cubicBezTo>
                <a:cubicBezTo>
                  <a:pt x="2387" y="1809"/>
                  <a:pt x="2371" y="1810"/>
                  <a:pt x="2347" y="1815"/>
                </a:cubicBezTo>
                <a:cubicBezTo>
                  <a:pt x="2325" y="1820"/>
                  <a:pt x="2279" y="1823"/>
                  <a:pt x="2262" y="1821"/>
                </a:cubicBezTo>
                <a:cubicBezTo>
                  <a:pt x="2256" y="1820"/>
                  <a:pt x="2256" y="1821"/>
                  <a:pt x="2259" y="1823"/>
                </a:cubicBezTo>
                <a:cubicBezTo>
                  <a:pt x="2265" y="1826"/>
                  <a:pt x="2253" y="1827"/>
                  <a:pt x="2228" y="1825"/>
                </a:cubicBezTo>
                <a:cubicBezTo>
                  <a:pt x="2209" y="1823"/>
                  <a:pt x="2209" y="1823"/>
                  <a:pt x="2209" y="1823"/>
                </a:cubicBezTo>
                <a:cubicBezTo>
                  <a:pt x="2225" y="1820"/>
                  <a:pt x="2225" y="1820"/>
                  <a:pt x="2225" y="1820"/>
                </a:cubicBezTo>
                <a:cubicBezTo>
                  <a:pt x="2234" y="1818"/>
                  <a:pt x="2244" y="1816"/>
                  <a:pt x="2248" y="1815"/>
                </a:cubicBezTo>
                <a:cubicBezTo>
                  <a:pt x="2254" y="1815"/>
                  <a:pt x="2255" y="1813"/>
                  <a:pt x="2254" y="1807"/>
                </a:cubicBezTo>
                <a:cubicBezTo>
                  <a:pt x="2253" y="1800"/>
                  <a:pt x="2252" y="1798"/>
                  <a:pt x="2247" y="1799"/>
                </a:cubicBezTo>
                <a:cubicBezTo>
                  <a:pt x="2244" y="1799"/>
                  <a:pt x="2241" y="1798"/>
                  <a:pt x="2240" y="1796"/>
                </a:cubicBezTo>
                <a:cubicBezTo>
                  <a:pt x="2239" y="1794"/>
                  <a:pt x="2237" y="1794"/>
                  <a:pt x="2235" y="1796"/>
                </a:cubicBezTo>
                <a:cubicBezTo>
                  <a:pt x="2232" y="1798"/>
                  <a:pt x="2233" y="1799"/>
                  <a:pt x="2236" y="1800"/>
                </a:cubicBezTo>
                <a:cubicBezTo>
                  <a:pt x="2239" y="1802"/>
                  <a:pt x="2238" y="1802"/>
                  <a:pt x="2234" y="1802"/>
                </a:cubicBezTo>
                <a:cubicBezTo>
                  <a:pt x="2224" y="1803"/>
                  <a:pt x="2216" y="1805"/>
                  <a:pt x="2218" y="1807"/>
                </a:cubicBezTo>
                <a:cubicBezTo>
                  <a:pt x="2219" y="1808"/>
                  <a:pt x="2221" y="1808"/>
                  <a:pt x="2223" y="1808"/>
                </a:cubicBezTo>
                <a:cubicBezTo>
                  <a:pt x="2225" y="1808"/>
                  <a:pt x="2227" y="1809"/>
                  <a:pt x="2227" y="1811"/>
                </a:cubicBezTo>
                <a:cubicBezTo>
                  <a:pt x="2228" y="1813"/>
                  <a:pt x="2227" y="1815"/>
                  <a:pt x="2224" y="1815"/>
                </a:cubicBezTo>
                <a:cubicBezTo>
                  <a:pt x="2221" y="1815"/>
                  <a:pt x="2214" y="1817"/>
                  <a:pt x="2208" y="1818"/>
                </a:cubicBezTo>
                <a:cubicBezTo>
                  <a:pt x="2200" y="1820"/>
                  <a:pt x="2199" y="1820"/>
                  <a:pt x="2203" y="1817"/>
                </a:cubicBezTo>
                <a:cubicBezTo>
                  <a:pt x="2207" y="1815"/>
                  <a:pt x="2206" y="1814"/>
                  <a:pt x="2197" y="1813"/>
                </a:cubicBezTo>
                <a:cubicBezTo>
                  <a:pt x="2192" y="1813"/>
                  <a:pt x="2188" y="1811"/>
                  <a:pt x="2188" y="1810"/>
                </a:cubicBezTo>
                <a:cubicBezTo>
                  <a:pt x="2189" y="1808"/>
                  <a:pt x="2187" y="1807"/>
                  <a:pt x="2185" y="1807"/>
                </a:cubicBezTo>
                <a:cubicBezTo>
                  <a:pt x="2180" y="1808"/>
                  <a:pt x="2180" y="1807"/>
                  <a:pt x="2185" y="1805"/>
                </a:cubicBezTo>
                <a:cubicBezTo>
                  <a:pt x="2189" y="1803"/>
                  <a:pt x="2186" y="1802"/>
                  <a:pt x="2177" y="1803"/>
                </a:cubicBezTo>
                <a:cubicBezTo>
                  <a:pt x="2166" y="1804"/>
                  <a:pt x="2164" y="1805"/>
                  <a:pt x="2170" y="1806"/>
                </a:cubicBezTo>
                <a:cubicBezTo>
                  <a:pt x="2175" y="1807"/>
                  <a:pt x="2173" y="1808"/>
                  <a:pt x="2161" y="1809"/>
                </a:cubicBezTo>
                <a:cubicBezTo>
                  <a:pt x="2148" y="1810"/>
                  <a:pt x="2146" y="1810"/>
                  <a:pt x="2152" y="1808"/>
                </a:cubicBezTo>
                <a:cubicBezTo>
                  <a:pt x="2159" y="1805"/>
                  <a:pt x="2159" y="1805"/>
                  <a:pt x="2147" y="1806"/>
                </a:cubicBezTo>
                <a:cubicBezTo>
                  <a:pt x="2138" y="1806"/>
                  <a:pt x="2134" y="1806"/>
                  <a:pt x="2136" y="1803"/>
                </a:cubicBezTo>
                <a:cubicBezTo>
                  <a:pt x="2137" y="1801"/>
                  <a:pt x="2135" y="1801"/>
                  <a:pt x="2131" y="1803"/>
                </a:cubicBezTo>
                <a:cubicBezTo>
                  <a:pt x="2127" y="1804"/>
                  <a:pt x="2121" y="1806"/>
                  <a:pt x="2116" y="1807"/>
                </a:cubicBezTo>
                <a:cubicBezTo>
                  <a:pt x="2107" y="1807"/>
                  <a:pt x="2104" y="1813"/>
                  <a:pt x="2110" y="1816"/>
                </a:cubicBezTo>
                <a:cubicBezTo>
                  <a:pt x="2112" y="1817"/>
                  <a:pt x="2113" y="1816"/>
                  <a:pt x="2113" y="1815"/>
                </a:cubicBezTo>
                <a:cubicBezTo>
                  <a:pt x="2113" y="1813"/>
                  <a:pt x="2115" y="1812"/>
                  <a:pt x="2118" y="1813"/>
                </a:cubicBezTo>
                <a:cubicBezTo>
                  <a:pt x="2121" y="1814"/>
                  <a:pt x="2123" y="1815"/>
                  <a:pt x="2123" y="1816"/>
                </a:cubicBezTo>
                <a:cubicBezTo>
                  <a:pt x="2122" y="1818"/>
                  <a:pt x="2123" y="1819"/>
                  <a:pt x="2125" y="1820"/>
                </a:cubicBezTo>
                <a:cubicBezTo>
                  <a:pt x="2127" y="1821"/>
                  <a:pt x="2123" y="1821"/>
                  <a:pt x="2115" y="1821"/>
                </a:cubicBezTo>
                <a:cubicBezTo>
                  <a:pt x="2108" y="1821"/>
                  <a:pt x="2099" y="1821"/>
                  <a:pt x="2096" y="1821"/>
                </a:cubicBezTo>
                <a:cubicBezTo>
                  <a:pt x="2091" y="1821"/>
                  <a:pt x="2091" y="1821"/>
                  <a:pt x="2097" y="1819"/>
                </a:cubicBezTo>
                <a:cubicBezTo>
                  <a:pt x="2105" y="1816"/>
                  <a:pt x="2107" y="1804"/>
                  <a:pt x="2099" y="1804"/>
                </a:cubicBezTo>
                <a:cubicBezTo>
                  <a:pt x="2096" y="1805"/>
                  <a:pt x="2092" y="1804"/>
                  <a:pt x="2091" y="1802"/>
                </a:cubicBezTo>
                <a:cubicBezTo>
                  <a:pt x="2090" y="1801"/>
                  <a:pt x="2095" y="1799"/>
                  <a:pt x="2105" y="1798"/>
                </a:cubicBezTo>
                <a:cubicBezTo>
                  <a:pt x="2134" y="1795"/>
                  <a:pt x="2141" y="1793"/>
                  <a:pt x="2145" y="1788"/>
                </a:cubicBezTo>
                <a:cubicBezTo>
                  <a:pt x="2150" y="1782"/>
                  <a:pt x="2150" y="1780"/>
                  <a:pt x="2144" y="1781"/>
                </a:cubicBezTo>
                <a:cubicBezTo>
                  <a:pt x="2142" y="1781"/>
                  <a:pt x="2140" y="1780"/>
                  <a:pt x="2139" y="1779"/>
                </a:cubicBezTo>
                <a:cubicBezTo>
                  <a:pt x="2138" y="1777"/>
                  <a:pt x="2141" y="1776"/>
                  <a:pt x="2147" y="1776"/>
                </a:cubicBezTo>
                <a:cubicBezTo>
                  <a:pt x="2152" y="1775"/>
                  <a:pt x="2156" y="1776"/>
                  <a:pt x="2156" y="1778"/>
                </a:cubicBezTo>
                <a:cubicBezTo>
                  <a:pt x="2157" y="1780"/>
                  <a:pt x="2158" y="1781"/>
                  <a:pt x="2161" y="1780"/>
                </a:cubicBezTo>
                <a:cubicBezTo>
                  <a:pt x="2163" y="1779"/>
                  <a:pt x="2164" y="1777"/>
                  <a:pt x="2163" y="1775"/>
                </a:cubicBezTo>
                <a:cubicBezTo>
                  <a:pt x="2161" y="1773"/>
                  <a:pt x="2163" y="1774"/>
                  <a:pt x="2166" y="1776"/>
                </a:cubicBezTo>
                <a:cubicBezTo>
                  <a:pt x="2177" y="1783"/>
                  <a:pt x="2224" y="1785"/>
                  <a:pt x="2221" y="1778"/>
                </a:cubicBezTo>
                <a:cubicBezTo>
                  <a:pt x="2220" y="1776"/>
                  <a:pt x="2216" y="1775"/>
                  <a:pt x="2211" y="1776"/>
                </a:cubicBezTo>
                <a:cubicBezTo>
                  <a:pt x="2206" y="1778"/>
                  <a:pt x="2203" y="1777"/>
                  <a:pt x="2203" y="1775"/>
                </a:cubicBezTo>
                <a:cubicBezTo>
                  <a:pt x="2203" y="1773"/>
                  <a:pt x="2200" y="1773"/>
                  <a:pt x="2196" y="1774"/>
                </a:cubicBezTo>
                <a:cubicBezTo>
                  <a:pt x="2184" y="1777"/>
                  <a:pt x="2178" y="1775"/>
                  <a:pt x="2178" y="1767"/>
                </a:cubicBezTo>
                <a:cubicBezTo>
                  <a:pt x="2178" y="1760"/>
                  <a:pt x="2179" y="1759"/>
                  <a:pt x="2185" y="1759"/>
                </a:cubicBezTo>
                <a:cubicBezTo>
                  <a:pt x="2189" y="1760"/>
                  <a:pt x="2193" y="1761"/>
                  <a:pt x="2193" y="1762"/>
                </a:cubicBezTo>
                <a:cubicBezTo>
                  <a:pt x="2196" y="1765"/>
                  <a:pt x="2221" y="1765"/>
                  <a:pt x="2221" y="1762"/>
                </a:cubicBezTo>
                <a:cubicBezTo>
                  <a:pt x="2221" y="1760"/>
                  <a:pt x="2224" y="1759"/>
                  <a:pt x="2228" y="1759"/>
                </a:cubicBezTo>
                <a:cubicBezTo>
                  <a:pt x="2234" y="1758"/>
                  <a:pt x="2235" y="1759"/>
                  <a:pt x="2232" y="1761"/>
                </a:cubicBezTo>
                <a:cubicBezTo>
                  <a:pt x="2225" y="1766"/>
                  <a:pt x="2232" y="1768"/>
                  <a:pt x="2252" y="1766"/>
                </a:cubicBezTo>
                <a:cubicBezTo>
                  <a:pt x="2264" y="1765"/>
                  <a:pt x="2271" y="1766"/>
                  <a:pt x="2272" y="1768"/>
                </a:cubicBezTo>
                <a:cubicBezTo>
                  <a:pt x="2273" y="1770"/>
                  <a:pt x="2279" y="1771"/>
                  <a:pt x="2288" y="1770"/>
                </a:cubicBezTo>
                <a:cubicBezTo>
                  <a:pt x="2303" y="1769"/>
                  <a:pt x="2303" y="1769"/>
                  <a:pt x="2303" y="1769"/>
                </a:cubicBezTo>
                <a:cubicBezTo>
                  <a:pt x="2287" y="1774"/>
                  <a:pt x="2287" y="1774"/>
                  <a:pt x="2287" y="1774"/>
                </a:cubicBezTo>
                <a:cubicBezTo>
                  <a:pt x="2278" y="1777"/>
                  <a:pt x="2270" y="1779"/>
                  <a:pt x="2269" y="1780"/>
                </a:cubicBezTo>
                <a:cubicBezTo>
                  <a:pt x="2269" y="1780"/>
                  <a:pt x="2271" y="1782"/>
                  <a:pt x="2274" y="1784"/>
                </a:cubicBezTo>
                <a:cubicBezTo>
                  <a:pt x="2277" y="1786"/>
                  <a:pt x="2278" y="1787"/>
                  <a:pt x="2276" y="1788"/>
                </a:cubicBezTo>
                <a:cubicBezTo>
                  <a:pt x="2271" y="1788"/>
                  <a:pt x="2272" y="1793"/>
                  <a:pt x="2278" y="1794"/>
                </a:cubicBezTo>
                <a:cubicBezTo>
                  <a:pt x="2281" y="1794"/>
                  <a:pt x="2278" y="1795"/>
                  <a:pt x="2271" y="1794"/>
                </a:cubicBezTo>
                <a:cubicBezTo>
                  <a:pt x="2259" y="1794"/>
                  <a:pt x="2255" y="1799"/>
                  <a:pt x="2261" y="1805"/>
                </a:cubicBezTo>
                <a:cubicBezTo>
                  <a:pt x="2263" y="1807"/>
                  <a:pt x="2269" y="1808"/>
                  <a:pt x="2277" y="1807"/>
                </a:cubicBezTo>
                <a:cubicBezTo>
                  <a:pt x="2290" y="1806"/>
                  <a:pt x="2297" y="1802"/>
                  <a:pt x="2289" y="1800"/>
                </a:cubicBezTo>
                <a:cubicBezTo>
                  <a:pt x="2281" y="1797"/>
                  <a:pt x="2302" y="1797"/>
                  <a:pt x="2331" y="1800"/>
                </a:cubicBezTo>
                <a:cubicBezTo>
                  <a:pt x="2349" y="1801"/>
                  <a:pt x="2368" y="1803"/>
                  <a:pt x="2374" y="1803"/>
                </a:cubicBezTo>
                <a:cubicBezTo>
                  <a:pt x="2379" y="1803"/>
                  <a:pt x="2385" y="1804"/>
                  <a:pt x="2386" y="1806"/>
                </a:cubicBezTo>
                <a:cubicBezTo>
                  <a:pt x="2387" y="1807"/>
                  <a:pt x="2391" y="1808"/>
                  <a:pt x="2396" y="1808"/>
                </a:cubicBezTo>
                <a:cubicBezTo>
                  <a:pt x="2404" y="1807"/>
                  <a:pt x="2405" y="1807"/>
                  <a:pt x="2398" y="1810"/>
                </a:cubicBezTo>
                <a:cubicBezTo>
                  <a:pt x="2394" y="1812"/>
                  <a:pt x="2398" y="1812"/>
                  <a:pt x="2412" y="1811"/>
                </a:cubicBezTo>
                <a:cubicBezTo>
                  <a:pt x="2426" y="1810"/>
                  <a:pt x="2431" y="1810"/>
                  <a:pt x="2429" y="1813"/>
                </a:cubicBezTo>
                <a:cubicBezTo>
                  <a:pt x="2427" y="1814"/>
                  <a:pt x="2426" y="1816"/>
                  <a:pt x="2427" y="1816"/>
                </a:cubicBezTo>
                <a:cubicBezTo>
                  <a:pt x="2428" y="1815"/>
                  <a:pt x="2428" y="1817"/>
                  <a:pt x="2427" y="1819"/>
                </a:cubicBezTo>
                <a:cubicBezTo>
                  <a:pt x="2425" y="1823"/>
                  <a:pt x="2428" y="1824"/>
                  <a:pt x="2444" y="1823"/>
                </a:cubicBezTo>
                <a:cubicBezTo>
                  <a:pt x="2476" y="1823"/>
                  <a:pt x="2499" y="1825"/>
                  <a:pt x="2501" y="1828"/>
                </a:cubicBezTo>
                <a:cubicBezTo>
                  <a:pt x="2503" y="1830"/>
                  <a:pt x="2530" y="1834"/>
                  <a:pt x="2553" y="1833"/>
                </a:cubicBezTo>
                <a:cubicBezTo>
                  <a:pt x="2566" y="1833"/>
                  <a:pt x="2566" y="1833"/>
                  <a:pt x="2559" y="1830"/>
                </a:cubicBezTo>
                <a:cubicBezTo>
                  <a:pt x="2555" y="1828"/>
                  <a:pt x="2546" y="1827"/>
                  <a:pt x="2539" y="1828"/>
                </a:cubicBezTo>
                <a:cubicBezTo>
                  <a:pt x="2532" y="1829"/>
                  <a:pt x="2525" y="1828"/>
                  <a:pt x="2524" y="1827"/>
                </a:cubicBezTo>
                <a:cubicBezTo>
                  <a:pt x="2520" y="1824"/>
                  <a:pt x="2562" y="1825"/>
                  <a:pt x="2589" y="1828"/>
                </a:cubicBezTo>
                <a:cubicBezTo>
                  <a:pt x="2619" y="1832"/>
                  <a:pt x="2626" y="1832"/>
                  <a:pt x="2658" y="1834"/>
                </a:cubicBezTo>
                <a:cubicBezTo>
                  <a:pt x="2676" y="1835"/>
                  <a:pt x="2680" y="1836"/>
                  <a:pt x="2675" y="1837"/>
                </a:cubicBezTo>
                <a:cubicBezTo>
                  <a:pt x="2669" y="1840"/>
                  <a:pt x="2670" y="1840"/>
                  <a:pt x="2678" y="1839"/>
                </a:cubicBezTo>
                <a:cubicBezTo>
                  <a:pt x="2698" y="1838"/>
                  <a:pt x="2737" y="1839"/>
                  <a:pt x="2759" y="1840"/>
                </a:cubicBezTo>
                <a:cubicBezTo>
                  <a:pt x="2766" y="1841"/>
                  <a:pt x="2772" y="1840"/>
                  <a:pt x="2771" y="1839"/>
                </a:cubicBezTo>
                <a:cubicBezTo>
                  <a:pt x="2771" y="1837"/>
                  <a:pt x="2768" y="1837"/>
                  <a:pt x="2763" y="1837"/>
                </a:cubicBezTo>
                <a:cubicBezTo>
                  <a:pt x="2759" y="1838"/>
                  <a:pt x="2755" y="1837"/>
                  <a:pt x="2755" y="1836"/>
                </a:cubicBezTo>
                <a:cubicBezTo>
                  <a:pt x="2755" y="1834"/>
                  <a:pt x="2753" y="1833"/>
                  <a:pt x="2751" y="1834"/>
                </a:cubicBezTo>
                <a:cubicBezTo>
                  <a:pt x="2735" y="1835"/>
                  <a:pt x="2638" y="1827"/>
                  <a:pt x="2648" y="1826"/>
                </a:cubicBezTo>
                <a:cubicBezTo>
                  <a:pt x="2659" y="1824"/>
                  <a:pt x="2647" y="1821"/>
                  <a:pt x="2631" y="1821"/>
                </a:cubicBezTo>
                <a:cubicBezTo>
                  <a:pt x="2622" y="1820"/>
                  <a:pt x="2608" y="1820"/>
                  <a:pt x="2599" y="1819"/>
                </a:cubicBezTo>
                <a:cubicBezTo>
                  <a:pt x="2591" y="1819"/>
                  <a:pt x="2579" y="1818"/>
                  <a:pt x="2573" y="1817"/>
                </a:cubicBezTo>
                <a:cubicBezTo>
                  <a:pt x="2567" y="1817"/>
                  <a:pt x="2559" y="1816"/>
                  <a:pt x="2555" y="1815"/>
                </a:cubicBezTo>
                <a:cubicBezTo>
                  <a:pt x="2550" y="1814"/>
                  <a:pt x="2538" y="1813"/>
                  <a:pt x="2527" y="1813"/>
                </a:cubicBezTo>
                <a:cubicBezTo>
                  <a:pt x="2516" y="1813"/>
                  <a:pt x="2504" y="1812"/>
                  <a:pt x="2501" y="1810"/>
                </a:cubicBezTo>
                <a:cubicBezTo>
                  <a:pt x="2497" y="1808"/>
                  <a:pt x="2485" y="1807"/>
                  <a:pt x="2474" y="1807"/>
                </a:cubicBezTo>
                <a:cubicBezTo>
                  <a:pt x="2453" y="1807"/>
                  <a:pt x="2439" y="1804"/>
                  <a:pt x="2454" y="1802"/>
                </a:cubicBezTo>
                <a:cubicBezTo>
                  <a:pt x="2458" y="1801"/>
                  <a:pt x="2465" y="1800"/>
                  <a:pt x="2468" y="1799"/>
                </a:cubicBezTo>
                <a:cubicBezTo>
                  <a:pt x="2473" y="1797"/>
                  <a:pt x="2473" y="1796"/>
                  <a:pt x="2470" y="1793"/>
                </a:cubicBezTo>
                <a:cubicBezTo>
                  <a:pt x="2468" y="1790"/>
                  <a:pt x="2466" y="1790"/>
                  <a:pt x="2463" y="1793"/>
                </a:cubicBezTo>
                <a:cubicBezTo>
                  <a:pt x="2458" y="1799"/>
                  <a:pt x="2413" y="1803"/>
                  <a:pt x="2408" y="1798"/>
                </a:cubicBezTo>
                <a:cubicBezTo>
                  <a:pt x="2405" y="1796"/>
                  <a:pt x="2405" y="1795"/>
                  <a:pt x="2408" y="1795"/>
                </a:cubicBezTo>
                <a:cubicBezTo>
                  <a:pt x="2416" y="1793"/>
                  <a:pt x="2386" y="1792"/>
                  <a:pt x="2371" y="1793"/>
                </a:cubicBezTo>
                <a:cubicBezTo>
                  <a:pt x="2363" y="1794"/>
                  <a:pt x="2355" y="1793"/>
                  <a:pt x="2355" y="1792"/>
                </a:cubicBezTo>
                <a:cubicBezTo>
                  <a:pt x="2355" y="1788"/>
                  <a:pt x="2358" y="1788"/>
                  <a:pt x="2393" y="1785"/>
                </a:cubicBezTo>
                <a:cubicBezTo>
                  <a:pt x="2419" y="1783"/>
                  <a:pt x="2455" y="1784"/>
                  <a:pt x="2443" y="1786"/>
                </a:cubicBezTo>
                <a:cubicBezTo>
                  <a:pt x="2436" y="1787"/>
                  <a:pt x="2436" y="1787"/>
                  <a:pt x="2444" y="1789"/>
                </a:cubicBezTo>
                <a:cubicBezTo>
                  <a:pt x="2449" y="1790"/>
                  <a:pt x="2457" y="1790"/>
                  <a:pt x="2462" y="1788"/>
                </a:cubicBezTo>
                <a:cubicBezTo>
                  <a:pt x="2467" y="1787"/>
                  <a:pt x="2475" y="1787"/>
                  <a:pt x="2479" y="1788"/>
                </a:cubicBezTo>
                <a:cubicBezTo>
                  <a:pt x="2484" y="1789"/>
                  <a:pt x="2484" y="1790"/>
                  <a:pt x="2481" y="1791"/>
                </a:cubicBezTo>
                <a:cubicBezTo>
                  <a:pt x="2478" y="1791"/>
                  <a:pt x="2476" y="1793"/>
                  <a:pt x="2476" y="1794"/>
                </a:cubicBezTo>
                <a:cubicBezTo>
                  <a:pt x="2477" y="1796"/>
                  <a:pt x="2485" y="1796"/>
                  <a:pt x="2500" y="1794"/>
                </a:cubicBezTo>
                <a:cubicBezTo>
                  <a:pt x="2527" y="1791"/>
                  <a:pt x="2551" y="1792"/>
                  <a:pt x="2549" y="1796"/>
                </a:cubicBezTo>
                <a:cubicBezTo>
                  <a:pt x="2548" y="1797"/>
                  <a:pt x="2550" y="1798"/>
                  <a:pt x="2552" y="1798"/>
                </a:cubicBezTo>
                <a:cubicBezTo>
                  <a:pt x="2557" y="1798"/>
                  <a:pt x="2560" y="1793"/>
                  <a:pt x="2555" y="1791"/>
                </a:cubicBezTo>
                <a:cubicBezTo>
                  <a:pt x="2553" y="1791"/>
                  <a:pt x="2554" y="1790"/>
                  <a:pt x="2558" y="1789"/>
                </a:cubicBezTo>
                <a:cubicBezTo>
                  <a:pt x="2562" y="1789"/>
                  <a:pt x="2564" y="1790"/>
                  <a:pt x="2564" y="1794"/>
                </a:cubicBezTo>
                <a:cubicBezTo>
                  <a:pt x="2565" y="1796"/>
                  <a:pt x="2566" y="1797"/>
                  <a:pt x="2566" y="1795"/>
                </a:cubicBezTo>
                <a:cubicBezTo>
                  <a:pt x="2567" y="1793"/>
                  <a:pt x="2569" y="1791"/>
                  <a:pt x="2572" y="1791"/>
                </a:cubicBezTo>
                <a:cubicBezTo>
                  <a:pt x="2574" y="1791"/>
                  <a:pt x="2575" y="1791"/>
                  <a:pt x="2574" y="1793"/>
                </a:cubicBezTo>
                <a:cubicBezTo>
                  <a:pt x="2571" y="1796"/>
                  <a:pt x="2608" y="1800"/>
                  <a:pt x="2626" y="1799"/>
                </a:cubicBezTo>
                <a:cubicBezTo>
                  <a:pt x="2634" y="1798"/>
                  <a:pt x="2640" y="1798"/>
                  <a:pt x="2640" y="1799"/>
                </a:cubicBezTo>
                <a:cubicBezTo>
                  <a:pt x="2639" y="1801"/>
                  <a:pt x="2642" y="1801"/>
                  <a:pt x="2645" y="1800"/>
                </a:cubicBezTo>
                <a:cubicBezTo>
                  <a:pt x="2649" y="1799"/>
                  <a:pt x="2653" y="1799"/>
                  <a:pt x="2654" y="1800"/>
                </a:cubicBezTo>
                <a:cubicBezTo>
                  <a:pt x="2655" y="1801"/>
                  <a:pt x="2659" y="1802"/>
                  <a:pt x="2664" y="1802"/>
                </a:cubicBezTo>
                <a:cubicBezTo>
                  <a:pt x="2668" y="1801"/>
                  <a:pt x="2672" y="1802"/>
                  <a:pt x="2673" y="1803"/>
                </a:cubicBezTo>
                <a:cubicBezTo>
                  <a:pt x="2674" y="1805"/>
                  <a:pt x="2687" y="1805"/>
                  <a:pt x="2702" y="1805"/>
                </a:cubicBezTo>
                <a:cubicBezTo>
                  <a:pt x="2740" y="1804"/>
                  <a:pt x="2768" y="1806"/>
                  <a:pt x="2783" y="1810"/>
                </a:cubicBezTo>
                <a:cubicBezTo>
                  <a:pt x="2791" y="1813"/>
                  <a:pt x="2800" y="1814"/>
                  <a:pt x="2804" y="1814"/>
                </a:cubicBezTo>
                <a:cubicBezTo>
                  <a:pt x="2812" y="1814"/>
                  <a:pt x="2812" y="1814"/>
                  <a:pt x="2812" y="1814"/>
                </a:cubicBezTo>
                <a:cubicBezTo>
                  <a:pt x="2805" y="1816"/>
                  <a:pt x="2805" y="1816"/>
                  <a:pt x="2805" y="1816"/>
                </a:cubicBezTo>
                <a:cubicBezTo>
                  <a:pt x="2800" y="1818"/>
                  <a:pt x="2801" y="1819"/>
                  <a:pt x="2814" y="1819"/>
                </a:cubicBezTo>
                <a:cubicBezTo>
                  <a:pt x="2832" y="1820"/>
                  <a:pt x="2878" y="1818"/>
                  <a:pt x="2869" y="1817"/>
                </a:cubicBezTo>
                <a:cubicBezTo>
                  <a:pt x="2866" y="1817"/>
                  <a:pt x="2863" y="1815"/>
                  <a:pt x="2863" y="1813"/>
                </a:cubicBezTo>
                <a:cubicBezTo>
                  <a:pt x="2862" y="1812"/>
                  <a:pt x="2868" y="1811"/>
                  <a:pt x="2878" y="1811"/>
                </a:cubicBezTo>
                <a:cubicBezTo>
                  <a:pt x="2894" y="1812"/>
                  <a:pt x="2901" y="1813"/>
                  <a:pt x="2892" y="1814"/>
                </a:cubicBezTo>
                <a:cubicBezTo>
                  <a:pt x="2889" y="1814"/>
                  <a:pt x="2888" y="1815"/>
                  <a:pt x="2889" y="1817"/>
                </a:cubicBezTo>
                <a:cubicBezTo>
                  <a:pt x="2890" y="1818"/>
                  <a:pt x="2903" y="1818"/>
                  <a:pt x="2918" y="1817"/>
                </a:cubicBezTo>
                <a:cubicBezTo>
                  <a:pt x="2933" y="1816"/>
                  <a:pt x="2947" y="1815"/>
                  <a:pt x="2949" y="1816"/>
                </a:cubicBezTo>
                <a:cubicBezTo>
                  <a:pt x="2951" y="1816"/>
                  <a:pt x="2977" y="1817"/>
                  <a:pt x="3007" y="1818"/>
                </a:cubicBezTo>
                <a:cubicBezTo>
                  <a:pt x="3086" y="1821"/>
                  <a:pt x="3105" y="1822"/>
                  <a:pt x="3105" y="1825"/>
                </a:cubicBezTo>
                <a:cubicBezTo>
                  <a:pt x="3105" y="1827"/>
                  <a:pt x="3074" y="1839"/>
                  <a:pt x="3064" y="1840"/>
                </a:cubicBezTo>
                <a:cubicBezTo>
                  <a:pt x="3060" y="1840"/>
                  <a:pt x="3057" y="1841"/>
                  <a:pt x="3057" y="1843"/>
                </a:cubicBezTo>
                <a:cubicBezTo>
                  <a:pt x="3058" y="1844"/>
                  <a:pt x="3054" y="1847"/>
                  <a:pt x="3050" y="1848"/>
                </a:cubicBezTo>
                <a:cubicBezTo>
                  <a:pt x="3044" y="1850"/>
                  <a:pt x="2987" y="1852"/>
                  <a:pt x="2946" y="1852"/>
                </a:cubicBezTo>
                <a:cubicBezTo>
                  <a:pt x="2936" y="1852"/>
                  <a:pt x="2935" y="1853"/>
                  <a:pt x="2942" y="1854"/>
                </a:cubicBezTo>
                <a:cubicBezTo>
                  <a:pt x="2946" y="1855"/>
                  <a:pt x="2949" y="1856"/>
                  <a:pt x="2948" y="1856"/>
                </a:cubicBezTo>
                <a:cubicBezTo>
                  <a:pt x="2943" y="1857"/>
                  <a:pt x="2840" y="1858"/>
                  <a:pt x="2836" y="1857"/>
                </a:cubicBezTo>
                <a:cubicBezTo>
                  <a:pt x="2828" y="1854"/>
                  <a:pt x="2760" y="1852"/>
                  <a:pt x="2748" y="1853"/>
                </a:cubicBezTo>
                <a:cubicBezTo>
                  <a:pt x="2737" y="1854"/>
                  <a:pt x="2739" y="1855"/>
                  <a:pt x="2758" y="1856"/>
                </a:cubicBezTo>
                <a:cubicBezTo>
                  <a:pt x="2770" y="1857"/>
                  <a:pt x="2786" y="1858"/>
                  <a:pt x="2793" y="1858"/>
                </a:cubicBezTo>
                <a:cubicBezTo>
                  <a:pt x="2801" y="1858"/>
                  <a:pt x="2813" y="1859"/>
                  <a:pt x="2820" y="1860"/>
                </a:cubicBezTo>
                <a:cubicBezTo>
                  <a:pt x="2837" y="1862"/>
                  <a:pt x="2872" y="1865"/>
                  <a:pt x="2896" y="1867"/>
                </a:cubicBezTo>
                <a:cubicBezTo>
                  <a:pt x="2907" y="1867"/>
                  <a:pt x="2923" y="1869"/>
                  <a:pt x="2932" y="1870"/>
                </a:cubicBezTo>
                <a:cubicBezTo>
                  <a:pt x="2949" y="1873"/>
                  <a:pt x="2949" y="1873"/>
                  <a:pt x="2949" y="1873"/>
                </a:cubicBezTo>
                <a:cubicBezTo>
                  <a:pt x="2913" y="1876"/>
                  <a:pt x="2913" y="1876"/>
                  <a:pt x="2913" y="1876"/>
                </a:cubicBezTo>
                <a:cubicBezTo>
                  <a:pt x="2866" y="1880"/>
                  <a:pt x="2768" y="1880"/>
                  <a:pt x="2728" y="1877"/>
                </a:cubicBezTo>
                <a:cubicBezTo>
                  <a:pt x="2711" y="1875"/>
                  <a:pt x="2688" y="1874"/>
                  <a:pt x="2679" y="1873"/>
                </a:cubicBezTo>
                <a:cubicBezTo>
                  <a:pt x="2669" y="1872"/>
                  <a:pt x="2660" y="1871"/>
                  <a:pt x="2659" y="1869"/>
                </a:cubicBezTo>
                <a:cubicBezTo>
                  <a:pt x="2657" y="1867"/>
                  <a:pt x="2647" y="1867"/>
                  <a:pt x="2635" y="1867"/>
                </a:cubicBezTo>
                <a:cubicBezTo>
                  <a:pt x="2623" y="1868"/>
                  <a:pt x="2602" y="1867"/>
                  <a:pt x="2587" y="1865"/>
                </a:cubicBezTo>
                <a:cubicBezTo>
                  <a:pt x="2573" y="1863"/>
                  <a:pt x="2558" y="1861"/>
                  <a:pt x="2554" y="1861"/>
                </a:cubicBezTo>
                <a:cubicBezTo>
                  <a:pt x="2550" y="1860"/>
                  <a:pt x="2548" y="1859"/>
                  <a:pt x="2549" y="1856"/>
                </a:cubicBezTo>
                <a:cubicBezTo>
                  <a:pt x="2550" y="1854"/>
                  <a:pt x="2549" y="1851"/>
                  <a:pt x="2547" y="1851"/>
                </a:cubicBezTo>
                <a:cubicBezTo>
                  <a:pt x="2546" y="1850"/>
                  <a:pt x="2544" y="1852"/>
                  <a:pt x="2544" y="1855"/>
                </a:cubicBezTo>
                <a:cubicBezTo>
                  <a:pt x="2543" y="1860"/>
                  <a:pt x="2542" y="1860"/>
                  <a:pt x="2534" y="1857"/>
                </a:cubicBezTo>
                <a:cubicBezTo>
                  <a:pt x="2529" y="1855"/>
                  <a:pt x="2524" y="1854"/>
                  <a:pt x="2522" y="1855"/>
                </a:cubicBezTo>
                <a:cubicBezTo>
                  <a:pt x="2520" y="1856"/>
                  <a:pt x="2514" y="1856"/>
                  <a:pt x="2509" y="1855"/>
                </a:cubicBezTo>
                <a:cubicBezTo>
                  <a:pt x="2500" y="1853"/>
                  <a:pt x="2500" y="1852"/>
                  <a:pt x="2506" y="1850"/>
                </a:cubicBezTo>
                <a:cubicBezTo>
                  <a:pt x="2512" y="1848"/>
                  <a:pt x="2512" y="1847"/>
                  <a:pt x="2507" y="1848"/>
                </a:cubicBezTo>
                <a:cubicBezTo>
                  <a:pt x="2503" y="1848"/>
                  <a:pt x="2500" y="1849"/>
                  <a:pt x="2500" y="1850"/>
                </a:cubicBezTo>
                <a:cubicBezTo>
                  <a:pt x="2498" y="1855"/>
                  <a:pt x="2473" y="1853"/>
                  <a:pt x="2468" y="1848"/>
                </a:cubicBezTo>
                <a:cubicBezTo>
                  <a:pt x="2464" y="1845"/>
                  <a:pt x="2458" y="1845"/>
                  <a:pt x="2445" y="1846"/>
                </a:cubicBezTo>
                <a:cubicBezTo>
                  <a:pt x="2436" y="1847"/>
                  <a:pt x="2415" y="1847"/>
                  <a:pt x="2399" y="1845"/>
                </a:cubicBezTo>
                <a:cubicBezTo>
                  <a:pt x="2383" y="1844"/>
                  <a:pt x="2367" y="1843"/>
                  <a:pt x="2364" y="1843"/>
                </a:cubicBezTo>
                <a:cubicBezTo>
                  <a:pt x="2361" y="1843"/>
                  <a:pt x="2358" y="1843"/>
                  <a:pt x="2357" y="1842"/>
                </a:cubicBezTo>
                <a:cubicBezTo>
                  <a:pt x="2356" y="1841"/>
                  <a:pt x="2351" y="1840"/>
                  <a:pt x="2345" y="1839"/>
                </a:cubicBezTo>
                <a:cubicBezTo>
                  <a:pt x="2334" y="1839"/>
                  <a:pt x="2334" y="1839"/>
                  <a:pt x="2334" y="1839"/>
                </a:cubicBezTo>
                <a:cubicBezTo>
                  <a:pt x="2342" y="1842"/>
                  <a:pt x="2342" y="1842"/>
                  <a:pt x="2342" y="1842"/>
                </a:cubicBezTo>
                <a:cubicBezTo>
                  <a:pt x="2347" y="1844"/>
                  <a:pt x="2349" y="1845"/>
                  <a:pt x="2348" y="1845"/>
                </a:cubicBezTo>
                <a:cubicBezTo>
                  <a:pt x="2346" y="1846"/>
                  <a:pt x="2348" y="1847"/>
                  <a:pt x="2350" y="1849"/>
                </a:cubicBezTo>
                <a:cubicBezTo>
                  <a:pt x="2354" y="1852"/>
                  <a:pt x="2358" y="1852"/>
                  <a:pt x="2365" y="1849"/>
                </a:cubicBezTo>
                <a:cubicBezTo>
                  <a:pt x="2371" y="1847"/>
                  <a:pt x="2376" y="1846"/>
                  <a:pt x="2384" y="1849"/>
                </a:cubicBezTo>
                <a:cubicBezTo>
                  <a:pt x="2390" y="1851"/>
                  <a:pt x="2400" y="1852"/>
                  <a:pt x="2407" y="1851"/>
                </a:cubicBezTo>
                <a:cubicBezTo>
                  <a:pt x="2416" y="1851"/>
                  <a:pt x="2418" y="1851"/>
                  <a:pt x="2415" y="1853"/>
                </a:cubicBezTo>
                <a:cubicBezTo>
                  <a:pt x="2407" y="1857"/>
                  <a:pt x="2414" y="1859"/>
                  <a:pt x="2432" y="1857"/>
                </a:cubicBezTo>
                <a:cubicBezTo>
                  <a:pt x="2440" y="1856"/>
                  <a:pt x="2461" y="1857"/>
                  <a:pt x="2477" y="1858"/>
                </a:cubicBezTo>
                <a:cubicBezTo>
                  <a:pt x="2493" y="1860"/>
                  <a:pt x="2515" y="1862"/>
                  <a:pt x="2527" y="1863"/>
                </a:cubicBezTo>
                <a:cubicBezTo>
                  <a:pt x="2543" y="1864"/>
                  <a:pt x="2546" y="1865"/>
                  <a:pt x="2541" y="1867"/>
                </a:cubicBezTo>
                <a:cubicBezTo>
                  <a:pt x="2536" y="1869"/>
                  <a:pt x="2538" y="1869"/>
                  <a:pt x="2546" y="1867"/>
                </a:cubicBezTo>
                <a:cubicBezTo>
                  <a:pt x="2553" y="1866"/>
                  <a:pt x="2557" y="1866"/>
                  <a:pt x="2556" y="1868"/>
                </a:cubicBezTo>
                <a:cubicBezTo>
                  <a:pt x="2555" y="1870"/>
                  <a:pt x="2557" y="1871"/>
                  <a:pt x="2561" y="1870"/>
                </a:cubicBezTo>
                <a:cubicBezTo>
                  <a:pt x="2568" y="1870"/>
                  <a:pt x="2574" y="1870"/>
                  <a:pt x="2606" y="1872"/>
                </a:cubicBezTo>
                <a:cubicBezTo>
                  <a:pt x="2618" y="1872"/>
                  <a:pt x="2632" y="1873"/>
                  <a:pt x="2637" y="1873"/>
                </a:cubicBezTo>
                <a:cubicBezTo>
                  <a:pt x="2643" y="1873"/>
                  <a:pt x="2649" y="1873"/>
                  <a:pt x="2651" y="1874"/>
                </a:cubicBezTo>
                <a:cubicBezTo>
                  <a:pt x="2654" y="1875"/>
                  <a:pt x="2674" y="1877"/>
                  <a:pt x="2697" y="1879"/>
                </a:cubicBezTo>
                <a:cubicBezTo>
                  <a:pt x="2735" y="1881"/>
                  <a:pt x="2754" y="1882"/>
                  <a:pt x="2833" y="1884"/>
                </a:cubicBezTo>
                <a:cubicBezTo>
                  <a:pt x="2848" y="1884"/>
                  <a:pt x="2896" y="1882"/>
                  <a:pt x="2941" y="1878"/>
                </a:cubicBezTo>
                <a:cubicBezTo>
                  <a:pt x="3045" y="1870"/>
                  <a:pt x="3125" y="1871"/>
                  <a:pt x="3089" y="1881"/>
                </a:cubicBezTo>
                <a:cubicBezTo>
                  <a:pt x="3084" y="1882"/>
                  <a:pt x="3075" y="1885"/>
                  <a:pt x="3070" y="1887"/>
                </a:cubicBezTo>
                <a:cubicBezTo>
                  <a:pt x="3046" y="1896"/>
                  <a:pt x="3022" y="1900"/>
                  <a:pt x="2974" y="1905"/>
                </a:cubicBezTo>
                <a:cubicBezTo>
                  <a:pt x="2915" y="1910"/>
                  <a:pt x="2829" y="1913"/>
                  <a:pt x="2812" y="1911"/>
                </a:cubicBezTo>
                <a:cubicBezTo>
                  <a:pt x="2806" y="1910"/>
                  <a:pt x="2795" y="1910"/>
                  <a:pt x="2786" y="1909"/>
                </a:cubicBezTo>
                <a:cubicBezTo>
                  <a:pt x="2778" y="1909"/>
                  <a:pt x="2771" y="1908"/>
                  <a:pt x="2769" y="1907"/>
                </a:cubicBezTo>
                <a:cubicBezTo>
                  <a:pt x="2768" y="1905"/>
                  <a:pt x="2764" y="1905"/>
                  <a:pt x="2759" y="1906"/>
                </a:cubicBezTo>
                <a:cubicBezTo>
                  <a:pt x="2754" y="1907"/>
                  <a:pt x="2739" y="1907"/>
                  <a:pt x="2725" y="1907"/>
                </a:cubicBezTo>
                <a:cubicBezTo>
                  <a:pt x="2711" y="1906"/>
                  <a:pt x="2692" y="1905"/>
                  <a:pt x="2683" y="1905"/>
                </a:cubicBezTo>
                <a:cubicBezTo>
                  <a:pt x="2675" y="1905"/>
                  <a:pt x="2668" y="1903"/>
                  <a:pt x="2669" y="1902"/>
                </a:cubicBezTo>
                <a:cubicBezTo>
                  <a:pt x="2670" y="1900"/>
                  <a:pt x="2664" y="1900"/>
                  <a:pt x="2655" y="1901"/>
                </a:cubicBezTo>
                <a:cubicBezTo>
                  <a:pt x="2640" y="1902"/>
                  <a:pt x="2634" y="1898"/>
                  <a:pt x="2647" y="1895"/>
                </a:cubicBezTo>
                <a:cubicBezTo>
                  <a:pt x="2651" y="1894"/>
                  <a:pt x="2642" y="1895"/>
                  <a:pt x="2626" y="1896"/>
                </a:cubicBezTo>
                <a:cubicBezTo>
                  <a:pt x="2605" y="1898"/>
                  <a:pt x="2597" y="1897"/>
                  <a:pt x="2594" y="1894"/>
                </a:cubicBezTo>
                <a:cubicBezTo>
                  <a:pt x="2591" y="1892"/>
                  <a:pt x="2585" y="1890"/>
                  <a:pt x="2579" y="1890"/>
                </a:cubicBezTo>
                <a:cubicBezTo>
                  <a:pt x="2573" y="1889"/>
                  <a:pt x="2563" y="1888"/>
                  <a:pt x="2557" y="1887"/>
                </a:cubicBezTo>
                <a:cubicBezTo>
                  <a:pt x="2550" y="1886"/>
                  <a:pt x="2538" y="1886"/>
                  <a:pt x="2530" y="1887"/>
                </a:cubicBezTo>
                <a:cubicBezTo>
                  <a:pt x="2522" y="1888"/>
                  <a:pt x="2515" y="1888"/>
                  <a:pt x="2516" y="1886"/>
                </a:cubicBezTo>
                <a:cubicBezTo>
                  <a:pt x="2516" y="1885"/>
                  <a:pt x="2511" y="1885"/>
                  <a:pt x="2503" y="1885"/>
                </a:cubicBezTo>
                <a:cubicBezTo>
                  <a:pt x="2485" y="1887"/>
                  <a:pt x="2462" y="1886"/>
                  <a:pt x="2448" y="1884"/>
                </a:cubicBezTo>
                <a:cubicBezTo>
                  <a:pt x="2442" y="1883"/>
                  <a:pt x="2437" y="1883"/>
                  <a:pt x="2436" y="1885"/>
                </a:cubicBezTo>
                <a:cubicBezTo>
                  <a:pt x="2436" y="1886"/>
                  <a:pt x="2431" y="1888"/>
                  <a:pt x="2425" y="1889"/>
                </a:cubicBezTo>
                <a:cubicBezTo>
                  <a:pt x="2415" y="1890"/>
                  <a:pt x="2415" y="1890"/>
                  <a:pt x="2415" y="1890"/>
                </a:cubicBezTo>
                <a:cubicBezTo>
                  <a:pt x="2426" y="1893"/>
                  <a:pt x="2426" y="1893"/>
                  <a:pt x="2426" y="1893"/>
                </a:cubicBezTo>
                <a:cubicBezTo>
                  <a:pt x="2432" y="1894"/>
                  <a:pt x="2447" y="1895"/>
                  <a:pt x="2458" y="1894"/>
                </a:cubicBezTo>
                <a:cubicBezTo>
                  <a:pt x="2470" y="1894"/>
                  <a:pt x="2479" y="1894"/>
                  <a:pt x="2478" y="1895"/>
                </a:cubicBezTo>
                <a:cubicBezTo>
                  <a:pt x="2477" y="1896"/>
                  <a:pt x="2505" y="1903"/>
                  <a:pt x="2510" y="1903"/>
                </a:cubicBezTo>
                <a:cubicBezTo>
                  <a:pt x="2512" y="1903"/>
                  <a:pt x="2513" y="1901"/>
                  <a:pt x="2512" y="1900"/>
                </a:cubicBezTo>
                <a:cubicBezTo>
                  <a:pt x="2510" y="1897"/>
                  <a:pt x="2518" y="1896"/>
                  <a:pt x="2526" y="1898"/>
                </a:cubicBezTo>
                <a:cubicBezTo>
                  <a:pt x="2530" y="1899"/>
                  <a:pt x="2530" y="1899"/>
                  <a:pt x="2526" y="1902"/>
                </a:cubicBezTo>
                <a:cubicBezTo>
                  <a:pt x="2522" y="1904"/>
                  <a:pt x="2524" y="1904"/>
                  <a:pt x="2534" y="1905"/>
                </a:cubicBezTo>
                <a:cubicBezTo>
                  <a:pt x="2541" y="1905"/>
                  <a:pt x="2547" y="1907"/>
                  <a:pt x="2547" y="1908"/>
                </a:cubicBezTo>
                <a:cubicBezTo>
                  <a:pt x="2547" y="1910"/>
                  <a:pt x="2524" y="1911"/>
                  <a:pt x="2484" y="1910"/>
                </a:cubicBezTo>
                <a:cubicBezTo>
                  <a:pt x="2415" y="1907"/>
                  <a:pt x="2408" y="1907"/>
                  <a:pt x="2381" y="1908"/>
                </a:cubicBezTo>
                <a:cubicBezTo>
                  <a:pt x="2348" y="1910"/>
                  <a:pt x="2357" y="1913"/>
                  <a:pt x="2393" y="1913"/>
                </a:cubicBezTo>
                <a:cubicBezTo>
                  <a:pt x="2406" y="1912"/>
                  <a:pt x="2430" y="1913"/>
                  <a:pt x="2446" y="1913"/>
                </a:cubicBezTo>
                <a:cubicBezTo>
                  <a:pt x="2462" y="1914"/>
                  <a:pt x="2480" y="1914"/>
                  <a:pt x="2487" y="1914"/>
                </a:cubicBezTo>
                <a:cubicBezTo>
                  <a:pt x="2498" y="1913"/>
                  <a:pt x="2500" y="1913"/>
                  <a:pt x="2504" y="1921"/>
                </a:cubicBezTo>
                <a:cubicBezTo>
                  <a:pt x="2507" y="1927"/>
                  <a:pt x="2509" y="1928"/>
                  <a:pt x="2510" y="1925"/>
                </a:cubicBezTo>
                <a:cubicBezTo>
                  <a:pt x="2512" y="1922"/>
                  <a:pt x="2515" y="1922"/>
                  <a:pt x="2530" y="1924"/>
                </a:cubicBezTo>
                <a:cubicBezTo>
                  <a:pt x="2541" y="1926"/>
                  <a:pt x="2548" y="1926"/>
                  <a:pt x="2550" y="1924"/>
                </a:cubicBezTo>
                <a:cubicBezTo>
                  <a:pt x="2551" y="1923"/>
                  <a:pt x="2550" y="1922"/>
                  <a:pt x="2547" y="1922"/>
                </a:cubicBezTo>
                <a:cubicBezTo>
                  <a:pt x="2544" y="1922"/>
                  <a:pt x="2536" y="1921"/>
                  <a:pt x="2530" y="1919"/>
                </a:cubicBezTo>
                <a:cubicBezTo>
                  <a:pt x="2519" y="1916"/>
                  <a:pt x="2519" y="1916"/>
                  <a:pt x="2519" y="1916"/>
                </a:cubicBezTo>
                <a:cubicBezTo>
                  <a:pt x="2533" y="1917"/>
                  <a:pt x="2533" y="1917"/>
                  <a:pt x="2533" y="1917"/>
                </a:cubicBezTo>
                <a:cubicBezTo>
                  <a:pt x="2565" y="1918"/>
                  <a:pt x="2580" y="1915"/>
                  <a:pt x="2568" y="1911"/>
                </a:cubicBezTo>
                <a:cubicBezTo>
                  <a:pt x="2563" y="1909"/>
                  <a:pt x="2563" y="1909"/>
                  <a:pt x="2568" y="1910"/>
                </a:cubicBezTo>
                <a:cubicBezTo>
                  <a:pt x="2571" y="1910"/>
                  <a:pt x="2573" y="1911"/>
                  <a:pt x="2573" y="1913"/>
                </a:cubicBezTo>
                <a:cubicBezTo>
                  <a:pt x="2573" y="1917"/>
                  <a:pt x="2594" y="1919"/>
                  <a:pt x="2631" y="1920"/>
                </a:cubicBezTo>
                <a:cubicBezTo>
                  <a:pt x="2659" y="1920"/>
                  <a:pt x="2682" y="1921"/>
                  <a:pt x="2686" y="1922"/>
                </a:cubicBezTo>
                <a:cubicBezTo>
                  <a:pt x="2687" y="1922"/>
                  <a:pt x="2692" y="1922"/>
                  <a:pt x="2697" y="1922"/>
                </a:cubicBezTo>
                <a:cubicBezTo>
                  <a:pt x="2706" y="1922"/>
                  <a:pt x="2706" y="1922"/>
                  <a:pt x="2706" y="1922"/>
                </a:cubicBezTo>
                <a:cubicBezTo>
                  <a:pt x="2696" y="1926"/>
                  <a:pt x="2696" y="1926"/>
                  <a:pt x="2696" y="1926"/>
                </a:cubicBezTo>
                <a:cubicBezTo>
                  <a:pt x="2686" y="1930"/>
                  <a:pt x="2685" y="1931"/>
                  <a:pt x="2693" y="1931"/>
                </a:cubicBezTo>
                <a:cubicBezTo>
                  <a:pt x="2697" y="1932"/>
                  <a:pt x="2700" y="1931"/>
                  <a:pt x="2701" y="1929"/>
                </a:cubicBezTo>
                <a:cubicBezTo>
                  <a:pt x="2701" y="1926"/>
                  <a:pt x="2730" y="1923"/>
                  <a:pt x="2757" y="1924"/>
                </a:cubicBezTo>
                <a:cubicBezTo>
                  <a:pt x="2791" y="1926"/>
                  <a:pt x="2813" y="1927"/>
                  <a:pt x="2815" y="1929"/>
                </a:cubicBezTo>
                <a:cubicBezTo>
                  <a:pt x="2818" y="1932"/>
                  <a:pt x="2811" y="1937"/>
                  <a:pt x="2803" y="1938"/>
                </a:cubicBezTo>
                <a:cubicBezTo>
                  <a:pt x="2798" y="1938"/>
                  <a:pt x="2795" y="1940"/>
                  <a:pt x="2796" y="1941"/>
                </a:cubicBezTo>
                <a:cubicBezTo>
                  <a:pt x="2797" y="1942"/>
                  <a:pt x="2792" y="1944"/>
                  <a:pt x="2786" y="1945"/>
                </a:cubicBezTo>
                <a:cubicBezTo>
                  <a:pt x="2780" y="1947"/>
                  <a:pt x="2773" y="1950"/>
                  <a:pt x="2771" y="1951"/>
                </a:cubicBezTo>
                <a:cubicBezTo>
                  <a:pt x="2771" y="1951"/>
                  <a:pt x="2771" y="1951"/>
                  <a:pt x="2771" y="1951"/>
                </a:cubicBezTo>
                <a:cubicBezTo>
                  <a:pt x="2767" y="1954"/>
                  <a:pt x="2772" y="1953"/>
                  <a:pt x="2796" y="1947"/>
                </a:cubicBezTo>
                <a:cubicBezTo>
                  <a:pt x="2801" y="1946"/>
                  <a:pt x="2806" y="1943"/>
                  <a:pt x="2806" y="1942"/>
                </a:cubicBezTo>
                <a:cubicBezTo>
                  <a:pt x="2805" y="1940"/>
                  <a:pt x="2809" y="1939"/>
                  <a:pt x="2816" y="1940"/>
                </a:cubicBezTo>
                <a:cubicBezTo>
                  <a:pt x="2821" y="1940"/>
                  <a:pt x="2824" y="1940"/>
                  <a:pt x="2822" y="1939"/>
                </a:cubicBezTo>
                <a:cubicBezTo>
                  <a:pt x="2819" y="1937"/>
                  <a:pt x="2819" y="1936"/>
                  <a:pt x="2822" y="1933"/>
                </a:cubicBezTo>
                <a:cubicBezTo>
                  <a:pt x="2827" y="1928"/>
                  <a:pt x="2848" y="1928"/>
                  <a:pt x="2885" y="1932"/>
                </a:cubicBezTo>
                <a:cubicBezTo>
                  <a:pt x="2900" y="1934"/>
                  <a:pt x="2993" y="1928"/>
                  <a:pt x="3057" y="1922"/>
                </a:cubicBezTo>
                <a:cubicBezTo>
                  <a:pt x="3084" y="1919"/>
                  <a:pt x="3106" y="1915"/>
                  <a:pt x="3125" y="1910"/>
                </a:cubicBezTo>
                <a:cubicBezTo>
                  <a:pt x="3141" y="1905"/>
                  <a:pt x="3160" y="1901"/>
                  <a:pt x="3167" y="1900"/>
                </a:cubicBezTo>
                <a:cubicBezTo>
                  <a:pt x="3177" y="1899"/>
                  <a:pt x="3180" y="1898"/>
                  <a:pt x="3180" y="1895"/>
                </a:cubicBezTo>
                <a:cubicBezTo>
                  <a:pt x="3180" y="1891"/>
                  <a:pt x="3173" y="1892"/>
                  <a:pt x="3155" y="1897"/>
                </a:cubicBezTo>
                <a:cubicBezTo>
                  <a:pt x="3152" y="1898"/>
                  <a:pt x="3151" y="1897"/>
                  <a:pt x="3152" y="1896"/>
                </a:cubicBezTo>
                <a:cubicBezTo>
                  <a:pt x="3152" y="1894"/>
                  <a:pt x="3146" y="1894"/>
                  <a:pt x="3138" y="1894"/>
                </a:cubicBezTo>
                <a:cubicBezTo>
                  <a:pt x="3122" y="1895"/>
                  <a:pt x="3117" y="1895"/>
                  <a:pt x="3102" y="1894"/>
                </a:cubicBezTo>
                <a:cubicBezTo>
                  <a:pt x="3095" y="1893"/>
                  <a:pt x="3091" y="1894"/>
                  <a:pt x="3088" y="1898"/>
                </a:cubicBezTo>
                <a:cubicBezTo>
                  <a:pt x="3086" y="1901"/>
                  <a:pt x="3080" y="1903"/>
                  <a:pt x="3070" y="1903"/>
                </a:cubicBezTo>
                <a:cubicBezTo>
                  <a:pt x="3056" y="1904"/>
                  <a:pt x="3056" y="1904"/>
                  <a:pt x="3065" y="1901"/>
                </a:cubicBezTo>
                <a:cubicBezTo>
                  <a:pt x="3071" y="1899"/>
                  <a:pt x="3078" y="1896"/>
                  <a:pt x="3083" y="1894"/>
                </a:cubicBezTo>
                <a:cubicBezTo>
                  <a:pt x="3087" y="1892"/>
                  <a:pt x="3096" y="1890"/>
                  <a:pt x="3103" y="1889"/>
                </a:cubicBezTo>
                <a:cubicBezTo>
                  <a:pt x="3119" y="1888"/>
                  <a:pt x="3127" y="1884"/>
                  <a:pt x="3125" y="1881"/>
                </a:cubicBezTo>
                <a:cubicBezTo>
                  <a:pt x="3124" y="1879"/>
                  <a:pt x="3128" y="1878"/>
                  <a:pt x="3140" y="1879"/>
                </a:cubicBezTo>
                <a:cubicBezTo>
                  <a:pt x="3162" y="1879"/>
                  <a:pt x="3224" y="1873"/>
                  <a:pt x="3228" y="1870"/>
                </a:cubicBezTo>
                <a:cubicBezTo>
                  <a:pt x="3230" y="1869"/>
                  <a:pt x="3228" y="1867"/>
                  <a:pt x="3223" y="1865"/>
                </a:cubicBezTo>
                <a:cubicBezTo>
                  <a:pt x="3214" y="1863"/>
                  <a:pt x="3214" y="1863"/>
                  <a:pt x="3214" y="1863"/>
                </a:cubicBezTo>
                <a:cubicBezTo>
                  <a:pt x="3222" y="1860"/>
                  <a:pt x="3222" y="1860"/>
                  <a:pt x="3222" y="1860"/>
                </a:cubicBezTo>
                <a:cubicBezTo>
                  <a:pt x="3226" y="1858"/>
                  <a:pt x="3236" y="1852"/>
                  <a:pt x="3245" y="1846"/>
                </a:cubicBezTo>
                <a:cubicBezTo>
                  <a:pt x="3266" y="1832"/>
                  <a:pt x="3257" y="1833"/>
                  <a:pt x="3230" y="1847"/>
                </a:cubicBezTo>
                <a:cubicBezTo>
                  <a:pt x="3209" y="1857"/>
                  <a:pt x="3190" y="1861"/>
                  <a:pt x="3182" y="1857"/>
                </a:cubicBezTo>
                <a:cubicBezTo>
                  <a:pt x="3179" y="1855"/>
                  <a:pt x="3179" y="1854"/>
                  <a:pt x="3181" y="1854"/>
                </a:cubicBezTo>
                <a:cubicBezTo>
                  <a:pt x="3183" y="1854"/>
                  <a:pt x="3185" y="1852"/>
                  <a:pt x="3184" y="1851"/>
                </a:cubicBezTo>
                <a:cubicBezTo>
                  <a:pt x="3184" y="1849"/>
                  <a:pt x="3179" y="1849"/>
                  <a:pt x="3167" y="1851"/>
                </a:cubicBezTo>
                <a:cubicBezTo>
                  <a:pt x="3149" y="1855"/>
                  <a:pt x="3138" y="1853"/>
                  <a:pt x="3147" y="1848"/>
                </a:cubicBezTo>
                <a:cubicBezTo>
                  <a:pt x="3151" y="1846"/>
                  <a:pt x="3150" y="1846"/>
                  <a:pt x="3142" y="1847"/>
                </a:cubicBezTo>
                <a:cubicBezTo>
                  <a:pt x="3137" y="1847"/>
                  <a:pt x="3132" y="1846"/>
                  <a:pt x="3132" y="1845"/>
                </a:cubicBezTo>
                <a:cubicBezTo>
                  <a:pt x="3132" y="1843"/>
                  <a:pt x="3123" y="1842"/>
                  <a:pt x="3114" y="1842"/>
                </a:cubicBezTo>
                <a:cubicBezTo>
                  <a:pt x="3093" y="1842"/>
                  <a:pt x="3086" y="1838"/>
                  <a:pt x="3104" y="1836"/>
                </a:cubicBezTo>
                <a:cubicBezTo>
                  <a:pt x="3110" y="1835"/>
                  <a:pt x="3114" y="1834"/>
                  <a:pt x="3113" y="1833"/>
                </a:cubicBezTo>
                <a:cubicBezTo>
                  <a:pt x="3109" y="1828"/>
                  <a:pt x="3163" y="1818"/>
                  <a:pt x="3170" y="1822"/>
                </a:cubicBezTo>
                <a:cubicBezTo>
                  <a:pt x="3172" y="1824"/>
                  <a:pt x="3175" y="1823"/>
                  <a:pt x="3177" y="1821"/>
                </a:cubicBezTo>
                <a:cubicBezTo>
                  <a:pt x="3181" y="1818"/>
                  <a:pt x="3229" y="1808"/>
                  <a:pt x="3279" y="1800"/>
                </a:cubicBezTo>
                <a:cubicBezTo>
                  <a:pt x="3302" y="1797"/>
                  <a:pt x="3308" y="1795"/>
                  <a:pt x="3304" y="1793"/>
                </a:cubicBezTo>
                <a:cubicBezTo>
                  <a:pt x="3300" y="1792"/>
                  <a:pt x="3284" y="1793"/>
                  <a:pt x="3261" y="1797"/>
                </a:cubicBezTo>
                <a:cubicBezTo>
                  <a:pt x="3221" y="1803"/>
                  <a:pt x="3172" y="1806"/>
                  <a:pt x="3160" y="1803"/>
                </a:cubicBezTo>
                <a:cubicBezTo>
                  <a:pt x="3155" y="1802"/>
                  <a:pt x="3147" y="1801"/>
                  <a:pt x="3143" y="1800"/>
                </a:cubicBezTo>
                <a:cubicBezTo>
                  <a:pt x="3135" y="1799"/>
                  <a:pt x="3135" y="1799"/>
                  <a:pt x="3140" y="1796"/>
                </a:cubicBezTo>
                <a:cubicBezTo>
                  <a:pt x="3144" y="1794"/>
                  <a:pt x="3143" y="1794"/>
                  <a:pt x="3135" y="1793"/>
                </a:cubicBezTo>
                <a:cubicBezTo>
                  <a:pt x="3128" y="1792"/>
                  <a:pt x="3119" y="1794"/>
                  <a:pt x="3110" y="1798"/>
                </a:cubicBezTo>
                <a:cubicBezTo>
                  <a:pt x="3100" y="1801"/>
                  <a:pt x="3089" y="1804"/>
                  <a:pt x="3081" y="1804"/>
                </a:cubicBezTo>
                <a:cubicBezTo>
                  <a:pt x="3073" y="1804"/>
                  <a:pt x="3051" y="1804"/>
                  <a:pt x="3032" y="1804"/>
                </a:cubicBezTo>
                <a:cubicBezTo>
                  <a:pt x="3014" y="1804"/>
                  <a:pt x="2996" y="1803"/>
                  <a:pt x="2992" y="1801"/>
                </a:cubicBezTo>
                <a:cubicBezTo>
                  <a:pt x="2985" y="1799"/>
                  <a:pt x="3016" y="1798"/>
                  <a:pt x="3025" y="1800"/>
                </a:cubicBezTo>
                <a:cubicBezTo>
                  <a:pt x="3028" y="1801"/>
                  <a:pt x="3029" y="1801"/>
                  <a:pt x="3028" y="1799"/>
                </a:cubicBezTo>
                <a:cubicBezTo>
                  <a:pt x="3026" y="1797"/>
                  <a:pt x="3022" y="1796"/>
                  <a:pt x="3018" y="1796"/>
                </a:cubicBezTo>
                <a:cubicBezTo>
                  <a:pt x="3011" y="1797"/>
                  <a:pt x="3011" y="1797"/>
                  <a:pt x="3016" y="1793"/>
                </a:cubicBezTo>
                <a:cubicBezTo>
                  <a:pt x="3019" y="1790"/>
                  <a:pt x="3036" y="1788"/>
                  <a:pt x="3069" y="1785"/>
                </a:cubicBezTo>
                <a:cubicBezTo>
                  <a:pt x="3095" y="1783"/>
                  <a:pt x="3113" y="1780"/>
                  <a:pt x="3109" y="1780"/>
                </a:cubicBezTo>
                <a:cubicBezTo>
                  <a:pt x="3104" y="1779"/>
                  <a:pt x="3103" y="1778"/>
                  <a:pt x="3106" y="1776"/>
                </a:cubicBezTo>
                <a:cubicBezTo>
                  <a:pt x="3109" y="1773"/>
                  <a:pt x="3108" y="1772"/>
                  <a:pt x="3103" y="1771"/>
                </a:cubicBezTo>
                <a:cubicBezTo>
                  <a:pt x="3096" y="1769"/>
                  <a:pt x="3096" y="1769"/>
                  <a:pt x="3096" y="1769"/>
                </a:cubicBezTo>
                <a:cubicBezTo>
                  <a:pt x="3102" y="1766"/>
                  <a:pt x="3102" y="1766"/>
                  <a:pt x="3102" y="1766"/>
                </a:cubicBezTo>
                <a:cubicBezTo>
                  <a:pt x="3106" y="1764"/>
                  <a:pt x="3117" y="1761"/>
                  <a:pt x="3127" y="1759"/>
                </a:cubicBezTo>
                <a:cubicBezTo>
                  <a:pt x="3137" y="1757"/>
                  <a:pt x="3146" y="1755"/>
                  <a:pt x="3145" y="1754"/>
                </a:cubicBezTo>
                <a:cubicBezTo>
                  <a:pt x="3145" y="1752"/>
                  <a:pt x="3139" y="1752"/>
                  <a:pt x="3131" y="1751"/>
                </a:cubicBezTo>
                <a:cubicBezTo>
                  <a:pt x="3115" y="1751"/>
                  <a:pt x="3112" y="1749"/>
                  <a:pt x="3118" y="1743"/>
                </a:cubicBezTo>
                <a:cubicBezTo>
                  <a:pt x="3125" y="1738"/>
                  <a:pt x="3121" y="1738"/>
                  <a:pt x="3108" y="1744"/>
                </a:cubicBezTo>
                <a:cubicBezTo>
                  <a:pt x="3102" y="1747"/>
                  <a:pt x="3095" y="1750"/>
                  <a:pt x="3092" y="1750"/>
                </a:cubicBezTo>
                <a:cubicBezTo>
                  <a:pt x="3087" y="1751"/>
                  <a:pt x="3087" y="1750"/>
                  <a:pt x="3093" y="1746"/>
                </a:cubicBezTo>
                <a:cubicBezTo>
                  <a:pt x="3099" y="1741"/>
                  <a:pt x="3099" y="1741"/>
                  <a:pt x="3099" y="1741"/>
                </a:cubicBezTo>
                <a:cubicBezTo>
                  <a:pt x="3092" y="1743"/>
                  <a:pt x="3092" y="1743"/>
                  <a:pt x="3092" y="1743"/>
                </a:cubicBezTo>
                <a:cubicBezTo>
                  <a:pt x="3089" y="1745"/>
                  <a:pt x="3082" y="1747"/>
                  <a:pt x="3076" y="1748"/>
                </a:cubicBezTo>
                <a:cubicBezTo>
                  <a:pt x="3067" y="1750"/>
                  <a:pt x="3067" y="1750"/>
                  <a:pt x="3072" y="1745"/>
                </a:cubicBezTo>
                <a:cubicBezTo>
                  <a:pt x="3077" y="1741"/>
                  <a:pt x="3077" y="1740"/>
                  <a:pt x="3071" y="1741"/>
                </a:cubicBezTo>
                <a:cubicBezTo>
                  <a:pt x="3069" y="1741"/>
                  <a:pt x="3063" y="1744"/>
                  <a:pt x="3060" y="1746"/>
                </a:cubicBezTo>
                <a:cubicBezTo>
                  <a:pt x="3051" y="1753"/>
                  <a:pt x="3048" y="1753"/>
                  <a:pt x="3049" y="1746"/>
                </a:cubicBezTo>
                <a:cubicBezTo>
                  <a:pt x="3050" y="1742"/>
                  <a:pt x="3049" y="1740"/>
                  <a:pt x="3045" y="1741"/>
                </a:cubicBezTo>
                <a:cubicBezTo>
                  <a:pt x="3041" y="1741"/>
                  <a:pt x="3039" y="1744"/>
                  <a:pt x="3040" y="1750"/>
                </a:cubicBezTo>
                <a:cubicBezTo>
                  <a:pt x="3041" y="1751"/>
                  <a:pt x="3037" y="1755"/>
                  <a:pt x="3032" y="1760"/>
                </a:cubicBezTo>
                <a:cubicBezTo>
                  <a:pt x="3026" y="1766"/>
                  <a:pt x="3020" y="1768"/>
                  <a:pt x="3003" y="1771"/>
                </a:cubicBezTo>
                <a:cubicBezTo>
                  <a:pt x="2991" y="1773"/>
                  <a:pt x="2971" y="1777"/>
                  <a:pt x="2957" y="1780"/>
                </a:cubicBezTo>
                <a:cubicBezTo>
                  <a:pt x="2933" y="1785"/>
                  <a:pt x="2925" y="1785"/>
                  <a:pt x="2937" y="1779"/>
                </a:cubicBezTo>
                <a:cubicBezTo>
                  <a:pt x="2942" y="1776"/>
                  <a:pt x="2941" y="1776"/>
                  <a:pt x="2930" y="1777"/>
                </a:cubicBezTo>
                <a:cubicBezTo>
                  <a:pt x="2921" y="1778"/>
                  <a:pt x="2917" y="1777"/>
                  <a:pt x="2918" y="1775"/>
                </a:cubicBezTo>
                <a:cubicBezTo>
                  <a:pt x="2919" y="1773"/>
                  <a:pt x="2915" y="1773"/>
                  <a:pt x="2903" y="1776"/>
                </a:cubicBezTo>
                <a:cubicBezTo>
                  <a:pt x="2879" y="1781"/>
                  <a:pt x="2866" y="1781"/>
                  <a:pt x="2844" y="1777"/>
                </a:cubicBezTo>
                <a:cubicBezTo>
                  <a:pt x="2823" y="1772"/>
                  <a:pt x="2819" y="1772"/>
                  <a:pt x="2822" y="1776"/>
                </a:cubicBezTo>
                <a:cubicBezTo>
                  <a:pt x="2825" y="1780"/>
                  <a:pt x="2757" y="1779"/>
                  <a:pt x="2748" y="1775"/>
                </a:cubicBezTo>
                <a:cubicBezTo>
                  <a:pt x="2746" y="1774"/>
                  <a:pt x="2740" y="1773"/>
                  <a:pt x="2734" y="1773"/>
                </a:cubicBezTo>
                <a:cubicBezTo>
                  <a:pt x="2727" y="1772"/>
                  <a:pt x="2723" y="1771"/>
                  <a:pt x="2723" y="1768"/>
                </a:cubicBezTo>
                <a:cubicBezTo>
                  <a:pt x="2724" y="1766"/>
                  <a:pt x="2722" y="1765"/>
                  <a:pt x="2719" y="1767"/>
                </a:cubicBezTo>
                <a:cubicBezTo>
                  <a:pt x="2714" y="1770"/>
                  <a:pt x="2714" y="1770"/>
                  <a:pt x="2676" y="1770"/>
                </a:cubicBezTo>
                <a:cubicBezTo>
                  <a:pt x="2659" y="1770"/>
                  <a:pt x="2643" y="1769"/>
                  <a:pt x="2640" y="1768"/>
                </a:cubicBezTo>
                <a:cubicBezTo>
                  <a:pt x="2627" y="1764"/>
                  <a:pt x="2616" y="1762"/>
                  <a:pt x="2612" y="1764"/>
                </a:cubicBezTo>
                <a:cubicBezTo>
                  <a:pt x="2610" y="1765"/>
                  <a:pt x="2608" y="1764"/>
                  <a:pt x="2608" y="1761"/>
                </a:cubicBezTo>
                <a:cubicBezTo>
                  <a:pt x="2608" y="1758"/>
                  <a:pt x="2606" y="1757"/>
                  <a:pt x="2605" y="1758"/>
                </a:cubicBezTo>
                <a:cubicBezTo>
                  <a:pt x="2603" y="1759"/>
                  <a:pt x="2603" y="1761"/>
                  <a:pt x="2604" y="1763"/>
                </a:cubicBezTo>
                <a:cubicBezTo>
                  <a:pt x="2605" y="1764"/>
                  <a:pt x="2605" y="1765"/>
                  <a:pt x="2603" y="1765"/>
                </a:cubicBezTo>
                <a:cubicBezTo>
                  <a:pt x="2601" y="1766"/>
                  <a:pt x="2600" y="1764"/>
                  <a:pt x="2600" y="1762"/>
                </a:cubicBezTo>
                <a:cubicBezTo>
                  <a:pt x="2599" y="1758"/>
                  <a:pt x="2596" y="1758"/>
                  <a:pt x="2585" y="1759"/>
                </a:cubicBezTo>
                <a:cubicBezTo>
                  <a:pt x="2568" y="1760"/>
                  <a:pt x="2559" y="1757"/>
                  <a:pt x="2571" y="1754"/>
                </a:cubicBezTo>
                <a:cubicBezTo>
                  <a:pt x="2580" y="1751"/>
                  <a:pt x="2590" y="1751"/>
                  <a:pt x="2620" y="1754"/>
                </a:cubicBezTo>
                <a:cubicBezTo>
                  <a:pt x="2632" y="1755"/>
                  <a:pt x="2659" y="1757"/>
                  <a:pt x="2679" y="1758"/>
                </a:cubicBezTo>
                <a:cubicBezTo>
                  <a:pt x="2699" y="1759"/>
                  <a:pt x="2718" y="1761"/>
                  <a:pt x="2720" y="1761"/>
                </a:cubicBezTo>
                <a:cubicBezTo>
                  <a:pt x="2723" y="1762"/>
                  <a:pt x="2730" y="1762"/>
                  <a:pt x="2737" y="1762"/>
                </a:cubicBezTo>
                <a:cubicBezTo>
                  <a:pt x="2744" y="1762"/>
                  <a:pt x="2767" y="1763"/>
                  <a:pt x="2788" y="1764"/>
                </a:cubicBezTo>
                <a:cubicBezTo>
                  <a:pt x="2818" y="1765"/>
                  <a:pt x="2847" y="1763"/>
                  <a:pt x="2919" y="1756"/>
                </a:cubicBezTo>
                <a:cubicBezTo>
                  <a:pt x="3011" y="1748"/>
                  <a:pt x="3043" y="1742"/>
                  <a:pt x="3049" y="1734"/>
                </a:cubicBezTo>
                <a:cubicBezTo>
                  <a:pt x="3051" y="1731"/>
                  <a:pt x="3041" y="1733"/>
                  <a:pt x="3015" y="1740"/>
                </a:cubicBezTo>
                <a:cubicBezTo>
                  <a:pt x="3008" y="1742"/>
                  <a:pt x="3007" y="1741"/>
                  <a:pt x="3008" y="1738"/>
                </a:cubicBezTo>
                <a:cubicBezTo>
                  <a:pt x="3010" y="1736"/>
                  <a:pt x="3009" y="1735"/>
                  <a:pt x="3004" y="1737"/>
                </a:cubicBezTo>
                <a:cubicBezTo>
                  <a:pt x="2990" y="1742"/>
                  <a:pt x="2967" y="1746"/>
                  <a:pt x="2965" y="1743"/>
                </a:cubicBezTo>
                <a:cubicBezTo>
                  <a:pt x="2962" y="1739"/>
                  <a:pt x="2947" y="1741"/>
                  <a:pt x="2945" y="1746"/>
                </a:cubicBezTo>
                <a:cubicBezTo>
                  <a:pt x="2943" y="1750"/>
                  <a:pt x="2936" y="1751"/>
                  <a:pt x="2886" y="1755"/>
                </a:cubicBezTo>
                <a:cubicBezTo>
                  <a:pt x="2827" y="1759"/>
                  <a:pt x="2805" y="1759"/>
                  <a:pt x="2783" y="1757"/>
                </a:cubicBezTo>
                <a:cubicBezTo>
                  <a:pt x="2776" y="1756"/>
                  <a:pt x="2752" y="1755"/>
                  <a:pt x="2730" y="1755"/>
                </a:cubicBezTo>
                <a:cubicBezTo>
                  <a:pt x="2687" y="1754"/>
                  <a:pt x="2681" y="1753"/>
                  <a:pt x="2687" y="1749"/>
                </a:cubicBezTo>
                <a:cubicBezTo>
                  <a:pt x="2690" y="1747"/>
                  <a:pt x="2689" y="1746"/>
                  <a:pt x="2686" y="1746"/>
                </a:cubicBezTo>
                <a:cubicBezTo>
                  <a:pt x="2683" y="1747"/>
                  <a:pt x="2681" y="1748"/>
                  <a:pt x="2681" y="1749"/>
                </a:cubicBezTo>
                <a:cubicBezTo>
                  <a:pt x="2680" y="1751"/>
                  <a:pt x="2668" y="1751"/>
                  <a:pt x="2654" y="1749"/>
                </a:cubicBezTo>
                <a:cubicBezTo>
                  <a:pt x="2639" y="1748"/>
                  <a:pt x="2630" y="1747"/>
                  <a:pt x="2633" y="1746"/>
                </a:cubicBezTo>
                <a:cubicBezTo>
                  <a:pt x="2636" y="1746"/>
                  <a:pt x="2641" y="1743"/>
                  <a:pt x="2643" y="1741"/>
                </a:cubicBezTo>
                <a:cubicBezTo>
                  <a:pt x="2646" y="1737"/>
                  <a:pt x="2653" y="1736"/>
                  <a:pt x="2673" y="1734"/>
                </a:cubicBezTo>
                <a:cubicBezTo>
                  <a:pt x="2687" y="1732"/>
                  <a:pt x="2699" y="1732"/>
                  <a:pt x="2699" y="1734"/>
                </a:cubicBezTo>
                <a:cubicBezTo>
                  <a:pt x="2699" y="1735"/>
                  <a:pt x="2705" y="1736"/>
                  <a:pt x="2711" y="1735"/>
                </a:cubicBezTo>
                <a:cubicBezTo>
                  <a:pt x="2718" y="1735"/>
                  <a:pt x="2726" y="1735"/>
                  <a:pt x="2728" y="1737"/>
                </a:cubicBezTo>
                <a:cubicBezTo>
                  <a:pt x="2731" y="1739"/>
                  <a:pt x="2733" y="1739"/>
                  <a:pt x="2735" y="1737"/>
                </a:cubicBezTo>
                <a:cubicBezTo>
                  <a:pt x="2737" y="1734"/>
                  <a:pt x="2736" y="1733"/>
                  <a:pt x="2730" y="1732"/>
                </a:cubicBezTo>
                <a:cubicBezTo>
                  <a:pt x="2714" y="1730"/>
                  <a:pt x="2704" y="1727"/>
                  <a:pt x="2704" y="1725"/>
                </a:cubicBezTo>
                <a:cubicBezTo>
                  <a:pt x="2703" y="1723"/>
                  <a:pt x="2679" y="1726"/>
                  <a:pt x="2666" y="1730"/>
                </a:cubicBezTo>
                <a:cubicBezTo>
                  <a:pt x="2663" y="1731"/>
                  <a:pt x="2660" y="1731"/>
                  <a:pt x="2660" y="1729"/>
                </a:cubicBezTo>
                <a:cubicBezTo>
                  <a:pt x="2660" y="1728"/>
                  <a:pt x="2657" y="1727"/>
                  <a:pt x="2654" y="1727"/>
                </a:cubicBezTo>
                <a:cubicBezTo>
                  <a:pt x="2651" y="1727"/>
                  <a:pt x="2649" y="1726"/>
                  <a:pt x="2649" y="1725"/>
                </a:cubicBezTo>
                <a:cubicBezTo>
                  <a:pt x="2648" y="1720"/>
                  <a:pt x="2656" y="1715"/>
                  <a:pt x="2662" y="1716"/>
                </a:cubicBezTo>
                <a:cubicBezTo>
                  <a:pt x="2665" y="1717"/>
                  <a:pt x="2670" y="1716"/>
                  <a:pt x="2672" y="1714"/>
                </a:cubicBezTo>
                <a:cubicBezTo>
                  <a:pt x="2675" y="1713"/>
                  <a:pt x="2684" y="1710"/>
                  <a:pt x="2693" y="1709"/>
                </a:cubicBezTo>
                <a:cubicBezTo>
                  <a:pt x="2709" y="1707"/>
                  <a:pt x="2709" y="1707"/>
                  <a:pt x="2709" y="1714"/>
                </a:cubicBezTo>
                <a:cubicBezTo>
                  <a:pt x="2710" y="1721"/>
                  <a:pt x="2710" y="1722"/>
                  <a:pt x="2720" y="1721"/>
                </a:cubicBezTo>
                <a:cubicBezTo>
                  <a:pt x="2733" y="1720"/>
                  <a:pt x="2733" y="1716"/>
                  <a:pt x="2722" y="1712"/>
                </a:cubicBezTo>
                <a:cubicBezTo>
                  <a:pt x="2713" y="1709"/>
                  <a:pt x="2710" y="1704"/>
                  <a:pt x="2716" y="1700"/>
                </a:cubicBezTo>
                <a:cubicBezTo>
                  <a:pt x="2722" y="1695"/>
                  <a:pt x="2751" y="1691"/>
                  <a:pt x="2774" y="1691"/>
                </a:cubicBezTo>
                <a:cubicBezTo>
                  <a:pt x="2800" y="1692"/>
                  <a:pt x="2816" y="1695"/>
                  <a:pt x="2800" y="1696"/>
                </a:cubicBezTo>
                <a:cubicBezTo>
                  <a:pt x="2794" y="1696"/>
                  <a:pt x="2788" y="1698"/>
                  <a:pt x="2785" y="1700"/>
                </a:cubicBezTo>
                <a:cubicBezTo>
                  <a:pt x="2781" y="1703"/>
                  <a:pt x="2784" y="1703"/>
                  <a:pt x="2802" y="1700"/>
                </a:cubicBezTo>
                <a:cubicBezTo>
                  <a:pt x="2816" y="1698"/>
                  <a:pt x="2825" y="1697"/>
                  <a:pt x="2825" y="1699"/>
                </a:cubicBezTo>
                <a:cubicBezTo>
                  <a:pt x="2825" y="1702"/>
                  <a:pt x="2816" y="1706"/>
                  <a:pt x="2806" y="1707"/>
                </a:cubicBezTo>
                <a:cubicBezTo>
                  <a:pt x="2803" y="1707"/>
                  <a:pt x="2801" y="1708"/>
                  <a:pt x="2802" y="1709"/>
                </a:cubicBezTo>
                <a:cubicBezTo>
                  <a:pt x="2806" y="1713"/>
                  <a:pt x="2789" y="1719"/>
                  <a:pt x="2775" y="1719"/>
                </a:cubicBezTo>
                <a:cubicBezTo>
                  <a:pt x="2766" y="1720"/>
                  <a:pt x="2761" y="1721"/>
                  <a:pt x="2762" y="1722"/>
                </a:cubicBezTo>
                <a:cubicBezTo>
                  <a:pt x="2763" y="1723"/>
                  <a:pt x="2762" y="1725"/>
                  <a:pt x="2761" y="1727"/>
                </a:cubicBezTo>
                <a:cubicBezTo>
                  <a:pt x="2759" y="1728"/>
                  <a:pt x="2760" y="1728"/>
                  <a:pt x="2764" y="1726"/>
                </a:cubicBezTo>
                <a:cubicBezTo>
                  <a:pt x="2768" y="1725"/>
                  <a:pt x="2776" y="1723"/>
                  <a:pt x="2782" y="1722"/>
                </a:cubicBezTo>
                <a:cubicBezTo>
                  <a:pt x="2788" y="1721"/>
                  <a:pt x="2801" y="1717"/>
                  <a:pt x="2812" y="1713"/>
                </a:cubicBezTo>
                <a:cubicBezTo>
                  <a:pt x="2830" y="1706"/>
                  <a:pt x="2839" y="1705"/>
                  <a:pt x="2846" y="1709"/>
                </a:cubicBezTo>
                <a:cubicBezTo>
                  <a:pt x="2848" y="1710"/>
                  <a:pt x="2855" y="1711"/>
                  <a:pt x="2862" y="1712"/>
                </a:cubicBezTo>
                <a:cubicBezTo>
                  <a:pt x="2873" y="1712"/>
                  <a:pt x="2875" y="1712"/>
                  <a:pt x="2875" y="1708"/>
                </a:cubicBezTo>
                <a:cubicBezTo>
                  <a:pt x="2875" y="1704"/>
                  <a:pt x="2872" y="1704"/>
                  <a:pt x="2860" y="1705"/>
                </a:cubicBezTo>
                <a:cubicBezTo>
                  <a:pt x="2844" y="1706"/>
                  <a:pt x="2832" y="1703"/>
                  <a:pt x="2839" y="1700"/>
                </a:cubicBezTo>
                <a:cubicBezTo>
                  <a:pt x="2856" y="1692"/>
                  <a:pt x="2863" y="1691"/>
                  <a:pt x="2888" y="1689"/>
                </a:cubicBezTo>
                <a:cubicBezTo>
                  <a:pt x="2911" y="1688"/>
                  <a:pt x="2913" y="1688"/>
                  <a:pt x="2899" y="1687"/>
                </a:cubicBezTo>
                <a:cubicBezTo>
                  <a:pt x="2890" y="1687"/>
                  <a:pt x="2865" y="1687"/>
                  <a:pt x="2843" y="1687"/>
                </a:cubicBezTo>
                <a:cubicBezTo>
                  <a:pt x="2821" y="1687"/>
                  <a:pt x="2802" y="1686"/>
                  <a:pt x="2801" y="1685"/>
                </a:cubicBezTo>
                <a:cubicBezTo>
                  <a:pt x="2796" y="1682"/>
                  <a:pt x="2874" y="1679"/>
                  <a:pt x="2929" y="1680"/>
                </a:cubicBezTo>
                <a:cubicBezTo>
                  <a:pt x="2944" y="1681"/>
                  <a:pt x="2945" y="1684"/>
                  <a:pt x="2931" y="1685"/>
                </a:cubicBezTo>
                <a:cubicBezTo>
                  <a:pt x="2925" y="1686"/>
                  <a:pt x="2924" y="1686"/>
                  <a:pt x="2929" y="1686"/>
                </a:cubicBezTo>
                <a:cubicBezTo>
                  <a:pt x="2937" y="1687"/>
                  <a:pt x="2939" y="1691"/>
                  <a:pt x="2932" y="1693"/>
                </a:cubicBezTo>
                <a:cubicBezTo>
                  <a:pt x="2929" y="1694"/>
                  <a:pt x="2930" y="1694"/>
                  <a:pt x="2934" y="1693"/>
                </a:cubicBezTo>
                <a:cubicBezTo>
                  <a:pt x="2952" y="1688"/>
                  <a:pt x="2981" y="1683"/>
                  <a:pt x="2983" y="1685"/>
                </a:cubicBezTo>
                <a:cubicBezTo>
                  <a:pt x="2985" y="1688"/>
                  <a:pt x="3018" y="1684"/>
                  <a:pt x="3026" y="1679"/>
                </a:cubicBezTo>
                <a:cubicBezTo>
                  <a:pt x="3033" y="1675"/>
                  <a:pt x="3033" y="1675"/>
                  <a:pt x="3033" y="1675"/>
                </a:cubicBezTo>
                <a:cubicBezTo>
                  <a:pt x="3025" y="1675"/>
                  <a:pt x="3025" y="1675"/>
                  <a:pt x="3025" y="1675"/>
                </a:cubicBezTo>
                <a:cubicBezTo>
                  <a:pt x="3021" y="1676"/>
                  <a:pt x="3018" y="1675"/>
                  <a:pt x="3019" y="1673"/>
                </a:cubicBezTo>
                <a:cubicBezTo>
                  <a:pt x="3019" y="1672"/>
                  <a:pt x="3018" y="1670"/>
                  <a:pt x="3016" y="1670"/>
                </a:cubicBezTo>
                <a:cubicBezTo>
                  <a:pt x="3014" y="1669"/>
                  <a:pt x="3052" y="1665"/>
                  <a:pt x="3100" y="1660"/>
                </a:cubicBezTo>
                <a:cubicBezTo>
                  <a:pt x="3148" y="1655"/>
                  <a:pt x="3191" y="1650"/>
                  <a:pt x="3196" y="1648"/>
                </a:cubicBezTo>
                <a:cubicBezTo>
                  <a:pt x="3203" y="1645"/>
                  <a:pt x="3196" y="1646"/>
                  <a:pt x="3170" y="1649"/>
                </a:cubicBezTo>
                <a:cubicBezTo>
                  <a:pt x="3138" y="1653"/>
                  <a:pt x="3132" y="1653"/>
                  <a:pt x="3123" y="1649"/>
                </a:cubicBezTo>
                <a:cubicBezTo>
                  <a:pt x="3117" y="1647"/>
                  <a:pt x="3111" y="1645"/>
                  <a:pt x="3109" y="1645"/>
                </a:cubicBezTo>
                <a:cubicBezTo>
                  <a:pt x="3106" y="1645"/>
                  <a:pt x="3105" y="1644"/>
                  <a:pt x="3108" y="1641"/>
                </a:cubicBezTo>
                <a:cubicBezTo>
                  <a:pt x="3110" y="1638"/>
                  <a:pt x="3109" y="1636"/>
                  <a:pt x="3105" y="1634"/>
                </a:cubicBezTo>
                <a:cubicBezTo>
                  <a:pt x="3100" y="1632"/>
                  <a:pt x="3097" y="1633"/>
                  <a:pt x="3089" y="1639"/>
                </a:cubicBezTo>
                <a:cubicBezTo>
                  <a:pt x="3080" y="1646"/>
                  <a:pt x="3078" y="1646"/>
                  <a:pt x="3015" y="1652"/>
                </a:cubicBezTo>
                <a:cubicBezTo>
                  <a:pt x="2979" y="1655"/>
                  <a:pt x="2945" y="1656"/>
                  <a:pt x="2938" y="1655"/>
                </a:cubicBezTo>
                <a:cubicBezTo>
                  <a:pt x="2932" y="1654"/>
                  <a:pt x="2923" y="1653"/>
                  <a:pt x="2919" y="1653"/>
                </a:cubicBezTo>
                <a:cubicBezTo>
                  <a:pt x="2904" y="1651"/>
                  <a:pt x="2908" y="1648"/>
                  <a:pt x="2925" y="1648"/>
                </a:cubicBezTo>
                <a:cubicBezTo>
                  <a:pt x="2944" y="1648"/>
                  <a:pt x="2945" y="1643"/>
                  <a:pt x="2927" y="1641"/>
                </a:cubicBezTo>
                <a:cubicBezTo>
                  <a:pt x="2918" y="1640"/>
                  <a:pt x="2917" y="1639"/>
                  <a:pt x="2924" y="1637"/>
                </a:cubicBezTo>
                <a:cubicBezTo>
                  <a:pt x="2930" y="1635"/>
                  <a:pt x="2930" y="1635"/>
                  <a:pt x="2922" y="1634"/>
                </a:cubicBezTo>
                <a:cubicBezTo>
                  <a:pt x="2917" y="1633"/>
                  <a:pt x="2900" y="1633"/>
                  <a:pt x="2884" y="1634"/>
                </a:cubicBezTo>
                <a:cubicBezTo>
                  <a:pt x="2868" y="1634"/>
                  <a:pt x="2855" y="1634"/>
                  <a:pt x="2856" y="1633"/>
                </a:cubicBezTo>
                <a:cubicBezTo>
                  <a:pt x="2859" y="1629"/>
                  <a:pt x="2893" y="1614"/>
                  <a:pt x="2900" y="1613"/>
                </a:cubicBezTo>
                <a:cubicBezTo>
                  <a:pt x="2904" y="1613"/>
                  <a:pt x="2906" y="1611"/>
                  <a:pt x="2906" y="1610"/>
                </a:cubicBezTo>
                <a:cubicBezTo>
                  <a:pt x="2905" y="1609"/>
                  <a:pt x="2909" y="1607"/>
                  <a:pt x="2914" y="1604"/>
                </a:cubicBezTo>
                <a:cubicBezTo>
                  <a:pt x="2921" y="1601"/>
                  <a:pt x="2923" y="1600"/>
                  <a:pt x="2920" y="1598"/>
                </a:cubicBezTo>
                <a:cubicBezTo>
                  <a:pt x="2915" y="1596"/>
                  <a:pt x="2928" y="1593"/>
                  <a:pt x="2952" y="1592"/>
                </a:cubicBezTo>
                <a:cubicBezTo>
                  <a:pt x="2963" y="1591"/>
                  <a:pt x="2966" y="1591"/>
                  <a:pt x="2963" y="1589"/>
                </a:cubicBezTo>
                <a:cubicBezTo>
                  <a:pt x="2961" y="1587"/>
                  <a:pt x="2954" y="1587"/>
                  <a:pt x="2949" y="1587"/>
                </a:cubicBezTo>
                <a:cubicBezTo>
                  <a:pt x="2935" y="1588"/>
                  <a:pt x="2935" y="1584"/>
                  <a:pt x="2949" y="1580"/>
                </a:cubicBezTo>
                <a:cubicBezTo>
                  <a:pt x="2958" y="1578"/>
                  <a:pt x="2960" y="1577"/>
                  <a:pt x="2955" y="1576"/>
                </a:cubicBezTo>
                <a:cubicBezTo>
                  <a:pt x="2950" y="1574"/>
                  <a:pt x="2951" y="1574"/>
                  <a:pt x="2958" y="1571"/>
                </a:cubicBezTo>
                <a:cubicBezTo>
                  <a:pt x="2963" y="1569"/>
                  <a:pt x="2973" y="1568"/>
                  <a:pt x="2980" y="1568"/>
                </a:cubicBezTo>
                <a:cubicBezTo>
                  <a:pt x="2999" y="1567"/>
                  <a:pt x="3005" y="1565"/>
                  <a:pt x="2995" y="1563"/>
                </a:cubicBezTo>
                <a:cubicBezTo>
                  <a:pt x="2990" y="1562"/>
                  <a:pt x="2998" y="1561"/>
                  <a:pt x="3015" y="1560"/>
                </a:cubicBezTo>
                <a:cubicBezTo>
                  <a:pt x="3031" y="1559"/>
                  <a:pt x="3055" y="1558"/>
                  <a:pt x="3067" y="1557"/>
                </a:cubicBezTo>
                <a:cubicBezTo>
                  <a:pt x="3091" y="1554"/>
                  <a:pt x="3105" y="1557"/>
                  <a:pt x="3092" y="1561"/>
                </a:cubicBezTo>
                <a:cubicBezTo>
                  <a:pt x="3076" y="1566"/>
                  <a:pt x="3076" y="1566"/>
                  <a:pt x="3095" y="1563"/>
                </a:cubicBezTo>
                <a:cubicBezTo>
                  <a:pt x="3106" y="1561"/>
                  <a:pt x="3121" y="1559"/>
                  <a:pt x="3127" y="1558"/>
                </a:cubicBezTo>
                <a:cubicBezTo>
                  <a:pt x="3133" y="1557"/>
                  <a:pt x="3142" y="1554"/>
                  <a:pt x="3146" y="1551"/>
                </a:cubicBezTo>
                <a:cubicBezTo>
                  <a:pt x="3151" y="1548"/>
                  <a:pt x="3156" y="1546"/>
                  <a:pt x="3157" y="1547"/>
                </a:cubicBezTo>
                <a:cubicBezTo>
                  <a:pt x="3158" y="1547"/>
                  <a:pt x="3160" y="1545"/>
                  <a:pt x="3160" y="1542"/>
                </a:cubicBezTo>
                <a:cubicBezTo>
                  <a:pt x="3161" y="1539"/>
                  <a:pt x="3163" y="1536"/>
                  <a:pt x="3166" y="1536"/>
                </a:cubicBezTo>
                <a:cubicBezTo>
                  <a:pt x="3171" y="1536"/>
                  <a:pt x="3171" y="1536"/>
                  <a:pt x="3166" y="1538"/>
                </a:cubicBezTo>
                <a:cubicBezTo>
                  <a:pt x="3161" y="1541"/>
                  <a:pt x="3161" y="1541"/>
                  <a:pt x="3167" y="1544"/>
                </a:cubicBezTo>
                <a:cubicBezTo>
                  <a:pt x="3175" y="1547"/>
                  <a:pt x="3176" y="1547"/>
                  <a:pt x="3176" y="1541"/>
                </a:cubicBezTo>
                <a:cubicBezTo>
                  <a:pt x="3176" y="1537"/>
                  <a:pt x="3176" y="1537"/>
                  <a:pt x="3179" y="1542"/>
                </a:cubicBezTo>
                <a:cubicBezTo>
                  <a:pt x="3180" y="1545"/>
                  <a:pt x="3181" y="1546"/>
                  <a:pt x="3181" y="1544"/>
                </a:cubicBezTo>
                <a:cubicBezTo>
                  <a:pt x="3181" y="1542"/>
                  <a:pt x="3184" y="1540"/>
                  <a:pt x="3188" y="1539"/>
                </a:cubicBezTo>
                <a:cubicBezTo>
                  <a:pt x="3195" y="1539"/>
                  <a:pt x="3197" y="1532"/>
                  <a:pt x="3191" y="1529"/>
                </a:cubicBezTo>
                <a:cubicBezTo>
                  <a:pt x="3190" y="1529"/>
                  <a:pt x="3188" y="1529"/>
                  <a:pt x="3189" y="1531"/>
                </a:cubicBezTo>
                <a:cubicBezTo>
                  <a:pt x="3189" y="1532"/>
                  <a:pt x="3188" y="1534"/>
                  <a:pt x="3186" y="1534"/>
                </a:cubicBezTo>
                <a:cubicBezTo>
                  <a:pt x="3185" y="1534"/>
                  <a:pt x="3184" y="1532"/>
                  <a:pt x="3185" y="1529"/>
                </a:cubicBezTo>
                <a:cubicBezTo>
                  <a:pt x="3185" y="1524"/>
                  <a:pt x="3184" y="1524"/>
                  <a:pt x="3179" y="1525"/>
                </a:cubicBezTo>
                <a:cubicBezTo>
                  <a:pt x="3176" y="1526"/>
                  <a:pt x="3175" y="1526"/>
                  <a:pt x="3176" y="1525"/>
                </a:cubicBezTo>
                <a:cubicBezTo>
                  <a:pt x="3178" y="1524"/>
                  <a:pt x="3179" y="1522"/>
                  <a:pt x="3178" y="1521"/>
                </a:cubicBezTo>
                <a:cubicBezTo>
                  <a:pt x="3177" y="1519"/>
                  <a:pt x="3203" y="1517"/>
                  <a:pt x="3213" y="1519"/>
                </a:cubicBezTo>
                <a:cubicBezTo>
                  <a:pt x="3218" y="1520"/>
                  <a:pt x="3220" y="1519"/>
                  <a:pt x="3220" y="1517"/>
                </a:cubicBezTo>
                <a:cubicBezTo>
                  <a:pt x="3220" y="1515"/>
                  <a:pt x="3224" y="1514"/>
                  <a:pt x="3229" y="1513"/>
                </a:cubicBezTo>
                <a:cubicBezTo>
                  <a:pt x="3239" y="1512"/>
                  <a:pt x="3237" y="1510"/>
                  <a:pt x="3227" y="1510"/>
                </a:cubicBezTo>
                <a:cubicBezTo>
                  <a:pt x="3223" y="1510"/>
                  <a:pt x="3219" y="1509"/>
                  <a:pt x="3219" y="1508"/>
                </a:cubicBezTo>
                <a:cubicBezTo>
                  <a:pt x="3219" y="1506"/>
                  <a:pt x="3221" y="1506"/>
                  <a:pt x="3224" y="1506"/>
                </a:cubicBezTo>
                <a:cubicBezTo>
                  <a:pt x="3227" y="1507"/>
                  <a:pt x="3231" y="1506"/>
                  <a:pt x="3233" y="1504"/>
                </a:cubicBezTo>
                <a:cubicBezTo>
                  <a:pt x="3236" y="1502"/>
                  <a:pt x="3236" y="1501"/>
                  <a:pt x="3233" y="1501"/>
                </a:cubicBezTo>
                <a:cubicBezTo>
                  <a:pt x="3230" y="1502"/>
                  <a:pt x="3232" y="1500"/>
                  <a:pt x="3236" y="1497"/>
                </a:cubicBezTo>
                <a:cubicBezTo>
                  <a:pt x="3243" y="1493"/>
                  <a:pt x="3243" y="1493"/>
                  <a:pt x="3238" y="1492"/>
                </a:cubicBezTo>
                <a:cubicBezTo>
                  <a:pt x="3234" y="1491"/>
                  <a:pt x="3231" y="1489"/>
                  <a:pt x="3231" y="1488"/>
                </a:cubicBezTo>
                <a:cubicBezTo>
                  <a:pt x="3231" y="1484"/>
                  <a:pt x="3236" y="1484"/>
                  <a:pt x="3237" y="1488"/>
                </a:cubicBezTo>
                <a:cubicBezTo>
                  <a:pt x="3238" y="1490"/>
                  <a:pt x="3241" y="1489"/>
                  <a:pt x="3246" y="1486"/>
                </a:cubicBezTo>
                <a:cubicBezTo>
                  <a:pt x="3254" y="1481"/>
                  <a:pt x="3262" y="1481"/>
                  <a:pt x="3269" y="1485"/>
                </a:cubicBezTo>
                <a:cubicBezTo>
                  <a:pt x="3273" y="1488"/>
                  <a:pt x="3273" y="1487"/>
                  <a:pt x="3270" y="1484"/>
                </a:cubicBezTo>
                <a:cubicBezTo>
                  <a:pt x="3266" y="1479"/>
                  <a:pt x="3267" y="1476"/>
                  <a:pt x="3274" y="1477"/>
                </a:cubicBezTo>
                <a:cubicBezTo>
                  <a:pt x="3277" y="1478"/>
                  <a:pt x="3277" y="1478"/>
                  <a:pt x="3276" y="1476"/>
                </a:cubicBezTo>
                <a:cubicBezTo>
                  <a:pt x="3275" y="1474"/>
                  <a:pt x="3271" y="1473"/>
                  <a:pt x="3268" y="1473"/>
                </a:cubicBezTo>
                <a:cubicBezTo>
                  <a:pt x="3265" y="1473"/>
                  <a:pt x="3263" y="1472"/>
                  <a:pt x="3263" y="1471"/>
                </a:cubicBezTo>
                <a:cubicBezTo>
                  <a:pt x="3263" y="1470"/>
                  <a:pt x="3271" y="1467"/>
                  <a:pt x="3282" y="1465"/>
                </a:cubicBezTo>
                <a:cubicBezTo>
                  <a:pt x="3302" y="1461"/>
                  <a:pt x="3302" y="1461"/>
                  <a:pt x="3302" y="1461"/>
                </a:cubicBezTo>
                <a:cubicBezTo>
                  <a:pt x="3287" y="1460"/>
                  <a:pt x="3287" y="1460"/>
                  <a:pt x="3287" y="1460"/>
                </a:cubicBezTo>
                <a:cubicBezTo>
                  <a:pt x="3270" y="1459"/>
                  <a:pt x="3265" y="1457"/>
                  <a:pt x="3276" y="1456"/>
                </a:cubicBezTo>
                <a:cubicBezTo>
                  <a:pt x="3280" y="1455"/>
                  <a:pt x="3284" y="1454"/>
                  <a:pt x="3284" y="1452"/>
                </a:cubicBezTo>
                <a:cubicBezTo>
                  <a:pt x="3286" y="1449"/>
                  <a:pt x="3279" y="1449"/>
                  <a:pt x="3260" y="1451"/>
                </a:cubicBezTo>
                <a:cubicBezTo>
                  <a:pt x="3254" y="1452"/>
                  <a:pt x="3250" y="1452"/>
                  <a:pt x="3252" y="1450"/>
                </a:cubicBezTo>
                <a:cubicBezTo>
                  <a:pt x="3254" y="1449"/>
                  <a:pt x="3254" y="1447"/>
                  <a:pt x="3253" y="1446"/>
                </a:cubicBezTo>
                <a:cubicBezTo>
                  <a:pt x="3252" y="1444"/>
                  <a:pt x="3253" y="1444"/>
                  <a:pt x="3257" y="1445"/>
                </a:cubicBezTo>
                <a:cubicBezTo>
                  <a:pt x="3260" y="1447"/>
                  <a:pt x="3266" y="1446"/>
                  <a:pt x="3270" y="1445"/>
                </a:cubicBezTo>
                <a:cubicBezTo>
                  <a:pt x="3278" y="1442"/>
                  <a:pt x="3278" y="1442"/>
                  <a:pt x="3278" y="1442"/>
                </a:cubicBezTo>
                <a:cubicBezTo>
                  <a:pt x="3268" y="1443"/>
                  <a:pt x="3268" y="1443"/>
                  <a:pt x="3268" y="1443"/>
                </a:cubicBezTo>
                <a:cubicBezTo>
                  <a:pt x="3255" y="1443"/>
                  <a:pt x="3263" y="1437"/>
                  <a:pt x="3277" y="1436"/>
                </a:cubicBezTo>
                <a:cubicBezTo>
                  <a:pt x="3291" y="1434"/>
                  <a:pt x="3288" y="1429"/>
                  <a:pt x="3271" y="1425"/>
                </a:cubicBezTo>
                <a:cubicBezTo>
                  <a:pt x="3257" y="1421"/>
                  <a:pt x="3257" y="1421"/>
                  <a:pt x="3257" y="1421"/>
                </a:cubicBezTo>
                <a:cubicBezTo>
                  <a:pt x="3270" y="1421"/>
                  <a:pt x="3270" y="1421"/>
                  <a:pt x="3270" y="1421"/>
                </a:cubicBezTo>
                <a:cubicBezTo>
                  <a:pt x="3280" y="1421"/>
                  <a:pt x="3283" y="1420"/>
                  <a:pt x="3283" y="1417"/>
                </a:cubicBezTo>
                <a:cubicBezTo>
                  <a:pt x="3282" y="1414"/>
                  <a:pt x="3285" y="1413"/>
                  <a:pt x="3290" y="1412"/>
                </a:cubicBezTo>
                <a:cubicBezTo>
                  <a:pt x="3294" y="1412"/>
                  <a:pt x="3302" y="1409"/>
                  <a:pt x="3308" y="1406"/>
                </a:cubicBezTo>
                <a:cubicBezTo>
                  <a:pt x="3313" y="1404"/>
                  <a:pt x="3325" y="1400"/>
                  <a:pt x="3333" y="1399"/>
                </a:cubicBezTo>
                <a:cubicBezTo>
                  <a:pt x="3348" y="1398"/>
                  <a:pt x="3348" y="1397"/>
                  <a:pt x="3337" y="1397"/>
                </a:cubicBezTo>
                <a:cubicBezTo>
                  <a:pt x="3331" y="1396"/>
                  <a:pt x="3329" y="1395"/>
                  <a:pt x="3332" y="1395"/>
                </a:cubicBezTo>
                <a:cubicBezTo>
                  <a:pt x="3335" y="1394"/>
                  <a:pt x="3338" y="1392"/>
                  <a:pt x="3339" y="1389"/>
                </a:cubicBezTo>
                <a:cubicBezTo>
                  <a:pt x="3340" y="1386"/>
                  <a:pt x="3339" y="1385"/>
                  <a:pt x="3334" y="1387"/>
                </a:cubicBezTo>
                <a:cubicBezTo>
                  <a:pt x="3331" y="1389"/>
                  <a:pt x="3326" y="1391"/>
                  <a:pt x="3324" y="1393"/>
                </a:cubicBezTo>
                <a:cubicBezTo>
                  <a:pt x="3319" y="1398"/>
                  <a:pt x="3297" y="1401"/>
                  <a:pt x="3294" y="1397"/>
                </a:cubicBezTo>
                <a:cubicBezTo>
                  <a:pt x="3292" y="1395"/>
                  <a:pt x="3291" y="1395"/>
                  <a:pt x="3290" y="1397"/>
                </a:cubicBezTo>
                <a:cubicBezTo>
                  <a:pt x="3288" y="1399"/>
                  <a:pt x="3283" y="1399"/>
                  <a:pt x="3274" y="1397"/>
                </a:cubicBezTo>
                <a:cubicBezTo>
                  <a:pt x="3263" y="1394"/>
                  <a:pt x="3261" y="1393"/>
                  <a:pt x="3264" y="1389"/>
                </a:cubicBezTo>
                <a:cubicBezTo>
                  <a:pt x="3269" y="1381"/>
                  <a:pt x="3279" y="1374"/>
                  <a:pt x="3286" y="1373"/>
                </a:cubicBezTo>
                <a:cubicBezTo>
                  <a:pt x="3291" y="1373"/>
                  <a:pt x="3292" y="1372"/>
                  <a:pt x="3289" y="1368"/>
                </a:cubicBezTo>
                <a:cubicBezTo>
                  <a:pt x="3286" y="1363"/>
                  <a:pt x="3286" y="1363"/>
                  <a:pt x="3270" y="1370"/>
                </a:cubicBezTo>
                <a:cubicBezTo>
                  <a:pt x="3260" y="1374"/>
                  <a:pt x="3255" y="1378"/>
                  <a:pt x="3258" y="1378"/>
                </a:cubicBezTo>
                <a:cubicBezTo>
                  <a:pt x="3262" y="1379"/>
                  <a:pt x="3262" y="1380"/>
                  <a:pt x="3260" y="1383"/>
                </a:cubicBezTo>
                <a:cubicBezTo>
                  <a:pt x="3259" y="1385"/>
                  <a:pt x="3256" y="1387"/>
                  <a:pt x="3254" y="1388"/>
                </a:cubicBezTo>
                <a:cubicBezTo>
                  <a:pt x="3252" y="1388"/>
                  <a:pt x="3245" y="1392"/>
                  <a:pt x="3238" y="1396"/>
                </a:cubicBezTo>
                <a:cubicBezTo>
                  <a:pt x="3230" y="1401"/>
                  <a:pt x="3219" y="1405"/>
                  <a:pt x="3208" y="1407"/>
                </a:cubicBezTo>
                <a:cubicBezTo>
                  <a:pt x="3198" y="1409"/>
                  <a:pt x="3193" y="1409"/>
                  <a:pt x="3196" y="1408"/>
                </a:cubicBezTo>
                <a:cubicBezTo>
                  <a:pt x="3204" y="1405"/>
                  <a:pt x="3203" y="1401"/>
                  <a:pt x="3194" y="1402"/>
                </a:cubicBezTo>
                <a:cubicBezTo>
                  <a:pt x="3189" y="1402"/>
                  <a:pt x="3188" y="1402"/>
                  <a:pt x="3191" y="1398"/>
                </a:cubicBezTo>
                <a:cubicBezTo>
                  <a:pt x="3193" y="1396"/>
                  <a:pt x="3198" y="1392"/>
                  <a:pt x="3202" y="1391"/>
                </a:cubicBezTo>
                <a:cubicBezTo>
                  <a:pt x="3209" y="1387"/>
                  <a:pt x="3209" y="1387"/>
                  <a:pt x="3195" y="1388"/>
                </a:cubicBezTo>
                <a:cubicBezTo>
                  <a:pt x="3176" y="1389"/>
                  <a:pt x="3171" y="1387"/>
                  <a:pt x="3185" y="1381"/>
                </a:cubicBezTo>
                <a:cubicBezTo>
                  <a:pt x="3190" y="1379"/>
                  <a:pt x="3193" y="1377"/>
                  <a:pt x="3191" y="1377"/>
                </a:cubicBezTo>
                <a:cubicBezTo>
                  <a:pt x="3188" y="1377"/>
                  <a:pt x="3181" y="1379"/>
                  <a:pt x="3175" y="1382"/>
                </a:cubicBezTo>
                <a:cubicBezTo>
                  <a:pt x="3169" y="1385"/>
                  <a:pt x="3164" y="1386"/>
                  <a:pt x="3163" y="1385"/>
                </a:cubicBezTo>
                <a:cubicBezTo>
                  <a:pt x="3162" y="1383"/>
                  <a:pt x="3163" y="1382"/>
                  <a:pt x="3165" y="1382"/>
                </a:cubicBezTo>
                <a:cubicBezTo>
                  <a:pt x="3168" y="1382"/>
                  <a:pt x="3169" y="1380"/>
                  <a:pt x="3169" y="1377"/>
                </a:cubicBezTo>
                <a:cubicBezTo>
                  <a:pt x="3169" y="1374"/>
                  <a:pt x="3171" y="1373"/>
                  <a:pt x="3178" y="1373"/>
                </a:cubicBezTo>
                <a:cubicBezTo>
                  <a:pt x="3183" y="1373"/>
                  <a:pt x="3188" y="1371"/>
                  <a:pt x="3191" y="1368"/>
                </a:cubicBezTo>
                <a:cubicBezTo>
                  <a:pt x="3193" y="1365"/>
                  <a:pt x="3197" y="1363"/>
                  <a:pt x="3201" y="1364"/>
                </a:cubicBezTo>
                <a:cubicBezTo>
                  <a:pt x="3205" y="1364"/>
                  <a:pt x="3206" y="1364"/>
                  <a:pt x="3206" y="1361"/>
                </a:cubicBezTo>
                <a:cubicBezTo>
                  <a:pt x="3205" y="1359"/>
                  <a:pt x="3206" y="1357"/>
                  <a:pt x="3210" y="1358"/>
                </a:cubicBezTo>
                <a:cubicBezTo>
                  <a:pt x="3214" y="1358"/>
                  <a:pt x="3215" y="1357"/>
                  <a:pt x="3212" y="1355"/>
                </a:cubicBezTo>
                <a:cubicBezTo>
                  <a:pt x="3209" y="1352"/>
                  <a:pt x="3207" y="1353"/>
                  <a:pt x="3205" y="1355"/>
                </a:cubicBezTo>
                <a:cubicBezTo>
                  <a:pt x="3203" y="1357"/>
                  <a:pt x="3196" y="1360"/>
                  <a:pt x="3191" y="1361"/>
                </a:cubicBezTo>
                <a:cubicBezTo>
                  <a:pt x="3185" y="1362"/>
                  <a:pt x="3177" y="1365"/>
                  <a:pt x="3172" y="1366"/>
                </a:cubicBezTo>
                <a:cubicBezTo>
                  <a:pt x="3166" y="1368"/>
                  <a:pt x="3165" y="1368"/>
                  <a:pt x="3168" y="1365"/>
                </a:cubicBezTo>
                <a:cubicBezTo>
                  <a:pt x="3171" y="1363"/>
                  <a:pt x="3169" y="1362"/>
                  <a:pt x="3161" y="1364"/>
                </a:cubicBezTo>
                <a:cubicBezTo>
                  <a:pt x="3152" y="1366"/>
                  <a:pt x="3151" y="1366"/>
                  <a:pt x="3155" y="1363"/>
                </a:cubicBezTo>
                <a:cubicBezTo>
                  <a:pt x="3160" y="1359"/>
                  <a:pt x="3160" y="1359"/>
                  <a:pt x="3155" y="1358"/>
                </a:cubicBezTo>
                <a:cubicBezTo>
                  <a:pt x="3151" y="1357"/>
                  <a:pt x="3151" y="1356"/>
                  <a:pt x="3155" y="1349"/>
                </a:cubicBezTo>
                <a:cubicBezTo>
                  <a:pt x="3159" y="1344"/>
                  <a:pt x="3162" y="1342"/>
                  <a:pt x="3171" y="1341"/>
                </a:cubicBezTo>
                <a:cubicBezTo>
                  <a:pt x="3180" y="1340"/>
                  <a:pt x="3182" y="1339"/>
                  <a:pt x="3183" y="1333"/>
                </a:cubicBezTo>
                <a:cubicBezTo>
                  <a:pt x="3184" y="1329"/>
                  <a:pt x="3186" y="1327"/>
                  <a:pt x="3190" y="1326"/>
                </a:cubicBezTo>
                <a:cubicBezTo>
                  <a:pt x="3195" y="1326"/>
                  <a:pt x="3195" y="1326"/>
                  <a:pt x="3192" y="1329"/>
                </a:cubicBezTo>
                <a:cubicBezTo>
                  <a:pt x="3189" y="1332"/>
                  <a:pt x="3189" y="1332"/>
                  <a:pt x="3193" y="1332"/>
                </a:cubicBezTo>
                <a:cubicBezTo>
                  <a:pt x="3196" y="1331"/>
                  <a:pt x="3199" y="1329"/>
                  <a:pt x="3199" y="1327"/>
                </a:cubicBezTo>
                <a:cubicBezTo>
                  <a:pt x="3200" y="1323"/>
                  <a:pt x="3205" y="1322"/>
                  <a:pt x="3235" y="1321"/>
                </a:cubicBezTo>
                <a:cubicBezTo>
                  <a:pt x="3254" y="1320"/>
                  <a:pt x="3283" y="1319"/>
                  <a:pt x="3300" y="1319"/>
                </a:cubicBezTo>
                <a:cubicBezTo>
                  <a:pt x="3321" y="1319"/>
                  <a:pt x="3334" y="1318"/>
                  <a:pt x="3342" y="1315"/>
                </a:cubicBezTo>
                <a:cubicBezTo>
                  <a:pt x="3349" y="1313"/>
                  <a:pt x="3359" y="1311"/>
                  <a:pt x="3364" y="1310"/>
                </a:cubicBezTo>
                <a:cubicBezTo>
                  <a:pt x="3371" y="1309"/>
                  <a:pt x="3374" y="1308"/>
                  <a:pt x="3373" y="1306"/>
                </a:cubicBezTo>
                <a:cubicBezTo>
                  <a:pt x="3371" y="1304"/>
                  <a:pt x="3354" y="1305"/>
                  <a:pt x="3313" y="1310"/>
                </a:cubicBezTo>
                <a:cubicBezTo>
                  <a:pt x="3260" y="1317"/>
                  <a:pt x="3230" y="1318"/>
                  <a:pt x="3233" y="1314"/>
                </a:cubicBezTo>
                <a:cubicBezTo>
                  <a:pt x="3235" y="1313"/>
                  <a:pt x="3240" y="1311"/>
                  <a:pt x="3249" y="1309"/>
                </a:cubicBezTo>
                <a:cubicBezTo>
                  <a:pt x="3251" y="1308"/>
                  <a:pt x="3253" y="1306"/>
                  <a:pt x="3253" y="1304"/>
                </a:cubicBezTo>
                <a:cubicBezTo>
                  <a:pt x="3253" y="1302"/>
                  <a:pt x="3251" y="1302"/>
                  <a:pt x="3246" y="1304"/>
                </a:cubicBezTo>
                <a:cubicBezTo>
                  <a:pt x="3237" y="1309"/>
                  <a:pt x="3211" y="1311"/>
                  <a:pt x="3197" y="1308"/>
                </a:cubicBezTo>
                <a:cubicBezTo>
                  <a:pt x="3186" y="1306"/>
                  <a:pt x="3186" y="1306"/>
                  <a:pt x="3186" y="1306"/>
                </a:cubicBezTo>
                <a:cubicBezTo>
                  <a:pt x="3197" y="1303"/>
                  <a:pt x="3197" y="1303"/>
                  <a:pt x="3197" y="1303"/>
                </a:cubicBezTo>
                <a:cubicBezTo>
                  <a:pt x="3203" y="1301"/>
                  <a:pt x="3208" y="1298"/>
                  <a:pt x="3210" y="1296"/>
                </a:cubicBezTo>
                <a:cubicBezTo>
                  <a:pt x="3211" y="1295"/>
                  <a:pt x="3215" y="1293"/>
                  <a:pt x="3218" y="1293"/>
                </a:cubicBezTo>
                <a:cubicBezTo>
                  <a:pt x="3221" y="1293"/>
                  <a:pt x="3225" y="1290"/>
                  <a:pt x="3225" y="1288"/>
                </a:cubicBezTo>
                <a:cubicBezTo>
                  <a:pt x="3226" y="1284"/>
                  <a:pt x="3229" y="1283"/>
                  <a:pt x="3241" y="1284"/>
                </a:cubicBezTo>
                <a:cubicBezTo>
                  <a:pt x="3249" y="1284"/>
                  <a:pt x="3277" y="1282"/>
                  <a:pt x="3304" y="1279"/>
                </a:cubicBezTo>
                <a:cubicBezTo>
                  <a:pt x="3353" y="1275"/>
                  <a:pt x="3353" y="1275"/>
                  <a:pt x="3353" y="1275"/>
                </a:cubicBezTo>
                <a:cubicBezTo>
                  <a:pt x="3348" y="1281"/>
                  <a:pt x="3348" y="1281"/>
                  <a:pt x="3348" y="1281"/>
                </a:cubicBezTo>
                <a:cubicBezTo>
                  <a:pt x="3346" y="1284"/>
                  <a:pt x="3341" y="1289"/>
                  <a:pt x="3338" y="1290"/>
                </a:cubicBezTo>
                <a:cubicBezTo>
                  <a:pt x="3333" y="1293"/>
                  <a:pt x="3333" y="1293"/>
                  <a:pt x="3339" y="1292"/>
                </a:cubicBezTo>
                <a:cubicBezTo>
                  <a:pt x="3343" y="1292"/>
                  <a:pt x="3348" y="1288"/>
                  <a:pt x="3352" y="1284"/>
                </a:cubicBezTo>
                <a:cubicBezTo>
                  <a:pt x="3357" y="1276"/>
                  <a:pt x="3360" y="1275"/>
                  <a:pt x="3381" y="1271"/>
                </a:cubicBezTo>
                <a:cubicBezTo>
                  <a:pt x="3403" y="1267"/>
                  <a:pt x="3425" y="1261"/>
                  <a:pt x="3418" y="1260"/>
                </a:cubicBezTo>
                <a:cubicBezTo>
                  <a:pt x="3412" y="1259"/>
                  <a:pt x="3388" y="1261"/>
                  <a:pt x="3385" y="1263"/>
                </a:cubicBezTo>
                <a:cubicBezTo>
                  <a:pt x="3380" y="1266"/>
                  <a:pt x="3335" y="1272"/>
                  <a:pt x="3250" y="1279"/>
                </a:cubicBezTo>
                <a:cubicBezTo>
                  <a:pt x="3243" y="1279"/>
                  <a:pt x="3240" y="1279"/>
                  <a:pt x="3240" y="1276"/>
                </a:cubicBezTo>
                <a:cubicBezTo>
                  <a:pt x="3239" y="1272"/>
                  <a:pt x="3238" y="1272"/>
                  <a:pt x="3232" y="1275"/>
                </a:cubicBezTo>
                <a:cubicBezTo>
                  <a:pt x="3229" y="1277"/>
                  <a:pt x="3224" y="1277"/>
                  <a:pt x="3222" y="1276"/>
                </a:cubicBezTo>
                <a:cubicBezTo>
                  <a:pt x="3220" y="1275"/>
                  <a:pt x="3214" y="1275"/>
                  <a:pt x="3208" y="1275"/>
                </a:cubicBezTo>
                <a:cubicBezTo>
                  <a:pt x="3184" y="1277"/>
                  <a:pt x="3178" y="1277"/>
                  <a:pt x="3180" y="1275"/>
                </a:cubicBezTo>
                <a:cubicBezTo>
                  <a:pt x="3183" y="1271"/>
                  <a:pt x="3199" y="1270"/>
                  <a:pt x="3203" y="1272"/>
                </a:cubicBezTo>
                <a:cubicBezTo>
                  <a:pt x="3206" y="1274"/>
                  <a:pt x="3206" y="1274"/>
                  <a:pt x="3206" y="1271"/>
                </a:cubicBezTo>
                <a:cubicBezTo>
                  <a:pt x="3206" y="1268"/>
                  <a:pt x="3207" y="1265"/>
                  <a:pt x="3208" y="1264"/>
                </a:cubicBezTo>
                <a:cubicBezTo>
                  <a:pt x="3210" y="1263"/>
                  <a:pt x="3210" y="1264"/>
                  <a:pt x="3210" y="1267"/>
                </a:cubicBezTo>
                <a:cubicBezTo>
                  <a:pt x="3209" y="1270"/>
                  <a:pt x="3211" y="1271"/>
                  <a:pt x="3219" y="1270"/>
                </a:cubicBezTo>
                <a:cubicBezTo>
                  <a:pt x="3226" y="1270"/>
                  <a:pt x="3228" y="1269"/>
                  <a:pt x="3225" y="1267"/>
                </a:cubicBezTo>
                <a:cubicBezTo>
                  <a:pt x="3223" y="1266"/>
                  <a:pt x="3220" y="1266"/>
                  <a:pt x="3219" y="1267"/>
                </a:cubicBezTo>
                <a:cubicBezTo>
                  <a:pt x="3218" y="1267"/>
                  <a:pt x="3217" y="1267"/>
                  <a:pt x="3217" y="1266"/>
                </a:cubicBezTo>
                <a:cubicBezTo>
                  <a:pt x="3217" y="1264"/>
                  <a:pt x="3225" y="1260"/>
                  <a:pt x="3236" y="1256"/>
                </a:cubicBezTo>
                <a:cubicBezTo>
                  <a:pt x="3247" y="1252"/>
                  <a:pt x="3256" y="1249"/>
                  <a:pt x="3256" y="1248"/>
                </a:cubicBezTo>
                <a:cubicBezTo>
                  <a:pt x="3256" y="1248"/>
                  <a:pt x="3250" y="1248"/>
                  <a:pt x="3243" y="1250"/>
                </a:cubicBezTo>
                <a:cubicBezTo>
                  <a:pt x="3234" y="1252"/>
                  <a:pt x="3229" y="1252"/>
                  <a:pt x="3229" y="1250"/>
                </a:cubicBezTo>
                <a:cubicBezTo>
                  <a:pt x="3229" y="1248"/>
                  <a:pt x="3231" y="1247"/>
                  <a:pt x="3234" y="1247"/>
                </a:cubicBezTo>
                <a:cubicBezTo>
                  <a:pt x="3237" y="1246"/>
                  <a:pt x="3239" y="1245"/>
                  <a:pt x="3240" y="1243"/>
                </a:cubicBezTo>
                <a:cubicBezTo>
                  <a:pt x="3240" y="1242"/>
                  <a:pt x="3246" y="1239"/>
                  <a:pt x="3252" y="1239"/>
                </a:cubicBezTo>
                <a:cubicBezTo>
                  <a:pt x="3264" y="1237"/>
                  <a:pt x="3268" y="1232"/>
                  <a:pt x="3257" y="1233"/>
                </a:cubicBezTo>
                <a:cubicBezTo>
                  <a:pt x="3251" y="1233"/>
                  <a:pt x="3251" y="1233"/>
                  <a:pt x="3256" y="1230"/>
                </a:cubicBezTo>
                <a:cubicBezTo>
                  <a:pt x="3259" y="1229"/>
                  <a:pt x="3260" y="1228"/>
                  <a:pt x="3258" y="1228"/>
                </a:cubicBezTo>
                <a:cubicBezTo>
                  <a:pt x="3252" y="1228"/>
                  <a:pt x="3254" y="1222"/>
                  <a:pt x="3260" y="1222"/>
                </a:cubicBezTo>
                <a:cubicBezTo>
                  <a:pt x="3265" y="1221"/>
                  <a:pt x="3265" y="1220"/>
                  <a:pt x="3262" y="1218"/>
                </a:cubicBezTo>
                <a:cubicBezTo>
                  <a:pt x="3260" y="1216"/>
                  <a:pt x="3260" y="1214"/>
                  <a:pt x="3262" y="1211"/>
                </a:cubicBezTo>
                <a:cubicBezTo>
                  <a:pt x="3264" y="1208"/>
                  <a:pt x="3263" y="1207"/>
                  <a:pt x="3260" y="1208"/>
                </a:cubicBezTo>
                <a:cubicBezTo>
                  <a:pt x="3257" y="1208"/>
                  <a:pt x="3256" y="1210"/>
                  <a:pt x="3256" y="1211"/>
                </a:cubicBezTo>
                <a:cubicBezTo>
                  <a:pt x="3257" y="1213"/>
                  <a:pt x="3255" y="1215"/>
                  <a:pt x="3252" y="1216"/>
                </a:cubicBezTo>
                <a:cubicBezTo>
                  <a:pt x="3249" y="1217"/>
                  <a:pt x="3248" y="1216"/>
                  <a:pt x="3250" y="1215"/>
                </a:cubicBezTo>
                <a:cubicBezTo>
                  <a:pt x="3253" y="1214"/>
                  <a:pt x="3253" y="1213"/>
                  <a:pt x="3250" y="1210"/>
                </a:cubicBezTo>
                <a:cubicBezTo>
                  <a:pt x="3247" y="1207"/>
                  <a:pt x="3247" y="1206"/>
                  <a:pt x="3251" y="1206"/>
                </a:cubicBezTo>
                <a:cubicBezTo>
                  <a:pt x="3253" y="1205"/>
                  <a:pt x="3255" y="1204"/>
                  <a:pt x="3254" y="1203"/>
                </a:cubicBezTo>
                <a:cubicBezTo>
                  <a:pt x="3253" y="1202"/>
                  <a:pt x="3272" y="1200"/>
                  <a:pt x="3295" y="1198"/>
                </a:cubicBezTo>
                <a:cubicBezTo>
                  <a:pt x="3326" y="1196"/>
                  <a:pt x="3339" y="1194"/>
                  <a:pt x="3340" y="1192"/>
                </a:cubicBezTo>
                <a:cubicBezTo>
                  <a:pt x="3341" y="1190"/>
                  <a:pt x="3331" y="1190"/>
                  <a:pt x="3302" y="1192"/>
                </a:cubicBezTo>
                <a:cubicBezTo>
                  <a:pt x="3278" y="1195"/>
                  <a:pt x="3262" y="1195"/>
                  <a:pt x="3261" y="1193"/>
                </a:cubicBezTo>
                <a:cubicBezTo>
                  <a:pt x="3259" y="1191"/>
                  <a:pt x="3264" y="1191"/>
                  <a:pt x="3275" y="1191"/>
                </a:cubicBezTo>
                <a:cubicBezTo>
                  <a:pt x="3286" y="1191"/>
                  <a:pt x="3292" y="1190"/>
                  <a:pt x="3293" y="1188"/>
                </a:cubicBezTo>
                <a:cubicBezTo>
                  <a:pt x="3294" y="1186"/>
                  <a:pt x="3292" y="1185"/>
                  <a:pt x="3289" y="1185"/>
                </a:cubicBezTo>
                <a:cubicBezTo>
                  <a:pt x="3286" y="1186"/>
                  <a:pt x="3284" y="1185"/>
                  <a:pt x="3283" y="1183"/>
                </a:cubicBezTo>
                <a:cubicBezTo>
                  <a:pt x="3283" y="1179"/>
                  <a:pt x="3298" y="1175"/>
                  <a:pt x="3332" y="1171"/>
                </a:cubicBezTo>
                <a:cubicBezTo>
                  <a:pt x="3379" y="1165"/>
                  <a:pt x="3386" y="1164"/>
                  <a:pt x="3395" y="1158"/>
                </a:cubicBezTo>
                <a:cubicBezTo>
                  <a:pt x="3399" y="1155"/>
                  <a:pt x="3409" y="1151"/>
                  <a:pt x="3416" y="1150"/>
                </a:cubicBezTo>
                <a:cubicBezTo>
                  <a:pt x="3432" y="1146"/>
                  <a:pt x="3435" y="1141"/>
                  <a:pt x="3419" y="1144"/>
                </a:cubicBezTo>
                <a:cubicBezTo>
                  <a:pt x="3389" y="1150"/>
                  <a:pt x="3328" y="1157"/>
                  <a:pt x="3323" y="1155"/>
                </a:cubicBezTo>
                <a:cubicBezTo>
                  <a:pt x="3320" y="1154"/>
                  <a:pt x="3311" y="1155"/>
                  <a:pt x="3303" y="1156"/>
                </a:cubicBezTo>
                <a:cubicBezTo>
                  <a:pt x="3293" y="1157"/>
                  <a:pt x="3289" y="1157"/>
                  <a:pt x="3291" y="1155"/>
                </a:cubicBezTo>
                <a:cubicBezTo>
                  <a:pt x="3293" y="1153"/>
                  <a:pt x="3294" y="1151"/>
                  <a:pt x="3294" y="1150"/>
                </a:cubicBezTo>
                <a:cubicBezTo>
                  <a:pt x="3293" y="1148"/>
                  <a:pt x="3302" y="1146"/>
                  <a:pt x="3313" y="1145"/>
                </a:cubicBezTo>
                <a:cubicBezTo>
                  <a:pt x="3327" y="1143"/>
                  <a:pt x="3331" y="1143"/>
                  <a:pt x="3325" y="1145"/>
                </a:cubicBezTo>
                <a:cubicBezTo>
                  <a:pt x="3317" y="1148"/>
                  <a:pt x="3319" y="1150"/>
                  <a:pt x="3333" y="1152"/>
                </a:cubicBezTo>
                <a:cubicBezTo>
                  <a:pt x="3338" y="1152"/>
                  <a:pt x="3341" y="1151"/>
                  <a:pt x="3341" y="1150"/>
                </a:cubicBezTo>
                <a:cubicBezTo>
                  <a:pt x="3341" y="1148"/>
                  <a:pt x="3343" y="1147"/>
                  <a:pt x="3345" y="1146"/>
                </a:cubicBezTo>
                <a:cubicBezTo>
                  <a:pt x="3348" y="1146"/>
                  <a:pt x="3351" y="1145"/>
                  <a:pt x="3353" y="1143"/>
                </a:cubicBezTo>
                <a:cubicBezTo>
                  <a:pt x="3354" y="1142"/>
                  <a:pt x="3359" y="1139"/>
                  <a:pt x="3363" y="1138"/>
                </a:cubicBezTo>
                <a:cubicBezTo>
                  <a:pt x="3368" y="1137"/>
                  <a:pt x="3359" y="1137"/>
                  <a:pt x="3344" y="1138"/>
                </a:cubicBezTo>
                <a:cubicBezTo>
                  <a:pt x="3329" y="1139"/>
                  <a:pt x="3314" y="1140"/>
                  <a:pt x="3311" y="1139"/>
                </a:cubicBezTo>
                <a:cubicBezTo>
                  <a:pt x="3305" y="1137"/>
                  <a:pt x="3305" y="1137"/>
                  <a:pt x="3311" y="1135"/>
                </a:cubicBezTo>
                <a:cubicBezTo>
                  <a:pt x="3314" y="1133"/>
                  <a:pt x="3318" y="1130"/>
                  <a:pt x="3320" y="1128"/>
                </a:cubicBezTo>
                <a:cubicBezTo>
                  <a:pt x="3322" y="1124"/>
                  <a:pt x="3321" y="1123"/>
                  <a:pt x="3315" y="1124"/>
                </a:cubicBezTo>
                <a:cubicBezTo>
                  <a:pt x="3311" y="1124"/>
                  <a:pt x="3309" y="1126"/>
                  <a:pt x="3309" y="1128"/>
                </a:cubicBezTo>
                <a:cubicBezTo>
                  <a:pt x="3310" y="1131"/>
                  <a:pt x="3306" y="1132"/>
                  <a:pt x="3294" y="1132"/>
                </a:cubicBezTo>
                <a:cubicBezTo>
                  <a:pt x="3279" y="1133"/>
                  <a:pt x="3278" y="1133"/>
                  <a:pt x="3283" y="1136"/>
                </a:cubicBezTo>
                <a:cubicBezTo>
                  <a:pt x="3289" y="1140"/>
                  <a:pt x="3289" y="1140"/>
                  <a:pt x="3282" y="1141"/>
                </a:cubicBezTo>
                <a:cubicBezTo>
                  <a:pt x="3278" y="1141"/>
                  <a:pt x="3274" y="1141"/>
                  <a:pt x="3273" y="1139"/>
                </a:cubicBezTo>
                <a:cubicBezTo>
                  <a:pt x="3271" y="1138"/>
                  <a:pt x="3267" y="1137"/>
                  <a:pt x="3263" y="1137"/>
                </a:cubicBezTo>
                <a:cubicBezTo>
                  <a:pt x="3258" y="1138"/>
                  <a:pt x="3254" y="1137"/>
                  <a:pt x="3254" y="1135"/>
                </a:cubicBezTo>
                <a:cubicBezTo>
                  <a:pt x="3254" y="1132"/>
                  <a:pt x="3258" y="1130"/>
                  <a:pt x="3271" y="1127"/>
                </a:cubicBezTo>
                <a:cubicBezTo>
                  <a:pt x="3285" y="1125"/>
                  <a:pt x="3287" y="1118"/>
                  <a:pt x="3274" y="1120"/>
                </a:cubicBezTo>
                <a:cubicBezTo>
                  <a:pt x="3268" y="1120"/>
                  <a:pt x="3264" y="1122"/>
                  <a:pt x="3264" y="1123"/>
                </a:cubicBezTo>
                <a:cubicBezTo>
                  <a:pt x="3264" y="1125"/>
                  <a:pt x="3263" y="1126"/>
                  <a:pt x="3260" y="1126"/>
                </a:cubicBezTo>
                <a:cubicBezTo>
                  <a:pt x="3258" y="1127"/>
                  <a:pt x="3256" y="1126"/>
                  <a:pt x="3256" y="1124"/>
                </a:cubicBezTo>
                <a:cubicBezTo>
                  <a:pt x="3256" y="1122"/>
                  <a:pt x="3251" y="1122"/>
                  <a:pt x="3243" y="1124"/>
                </a:cubicBezTo>
                <a:cubicBezTo>
                  <a:pt x="3234" y="1126"/>
                  <a:pt x="3231" y="1126"/>
                  <a:pt x="3234" y="1124"/>
                </a:cubicBezTo>
                <a:cubicBezTo>
                  <a:pt x="3237" y="1121"/>
                  <a:pt x="3237" y="1120"/>
                  <a:pt x="3234" y="1121"/>
                </a:cubicBezTo>
                <a:cubicBezTo>
                  <a:pt x="3231" y="1121"/>
                  <a:pt x="3228" y="1122"/>
                  <a:pt x="3227" y="1124"/>
                </a:cubicBezTo>
                <a:cubicBezTo>
                  <a:pt x="3225" y="1127"/>
                  <a:pt x="3222" y="1127"/>
                  <a:pt x="3218" y="1125"/>
                </a:cubicBezTo>
                <a:cubicBezTo>
                  <a:pt x="3214" y="1123"/>
                  <a:pt x="3210" y="1123"/>
                  <a:pt x="3208" y="1124"/>
                </a:cubicBezTo>
                <a:cubicBezTo>
                  <a:pt x="3203" y="1126"/>
                  <a:pt x="3193" y="1123"/>
                  <a:pt x="3192" y="1118"/>
                </a:cubicBezTo>
                <a:cubicBezTo>
                  <a:pt x="3192" y="1117"/>
                  <a:pt x="3194" y="1116"/>
                  <a:pt x="3197" y="1117"/>
                </a:cubicBezTo>
                <a:cubicBezTo>
                  <a:pt x="3199" y="1117"/>
                  <a:pt x="3203" y="1116"/>
                  <a:pt x="3205" y="1113"/>
                </a:cubicBezTo>
                <a:cubicBezTo>
                  <a:pt x="3209" y="1109"/>
                  <a:pt x="3220" y="1107"/>
                  <a:pt x="3267" y="1103"/>
                </a:cubicBezTo>
                <a:cubicBezTo>
                  <a:pt x="3294" y="1100"/>
                  <a:pt x="3333" y="1103"/>
                  <a:pt x="3321" y="1106"/>
                </a:cubicBezTo>
                <a:cubicBezTo>
                  <a:pt x="3317" y="1107"/>
                  <a:pt x="3316" y="1109"/>
                  <a:pt x="3317" y="1111"/>
                </a:cubicBezTo>
                <a:cubicBezTo>
                  <a:pt x="3318" y="1112"/>
                  <a:pt x="3317" y="1113"/>
                  <a:pt x="3314" y="1112"/>
                </a:cubicBezTo>
                <a:cubicBezTo>
                  <a:pt x="3312" y="1111"/>
                  <a:pt x="3305" y="1111"/>
                  <a:pt x="3299" y="1111"/>
                </a:cubicBezTo>
                <a:cubicBezTo>
                  <a:pt x="3291" y="1112"/>
                  <a:pt x="3290" y="1112"/>
                  <a:pt x="3295" y="1109"/>
                </a:cubicBezTo>
                <a:cubicBezTo>
                  <a:pt x="3298" y="1107"/>
                  <a:pt x="3295" y="1107"/>
                  <a:pt x="3284" y="1109"/>
                </a:cubicBezTo>
                <a:cubicBezTo>
                  <a:pt x="3275" y="1110"/>
                  <a:pt x="3269" y="1111"/>
                  <a:pt x="3269" y="1109"/>
                </a:cubicBezTo>
                <a:cubicBezTo>
                  <a:pt x="3270" y="1108"/>
                  <a:pt x="3256" y="1108"/>
                  <a:pt x="3239" y="1110"/>
                </a:cubicBezTo>
                <a:cubicBezTo>
                  <a:pt x="3221" y="1112"/>
                  <a:pt x="3210" y="1113"/>
                  <a:pt x="3214" y="1113"/>
                </a:cubicBezTo>
                <a:cubicBezTo>
                  <a:pt x="3230" y="1114"/>
                  <a:pt x="3245" y="1118"/>
                  <a:pt x="3241" y="1120"/>
                </a:cubicBezTo>
                <a:cubicBezTo>
                  <a:pt x="3239" y="1122"/>
                  <a:pt x="3239" y="1123"/>
                  <a:pt x="3243" y="1122"/>
                </a:cubicBezTo>
                <a:cubicBezTo>
                  <a:pt x="3246" y="1122"/>
                  <a:pt x="3248" y="1121"/>
                  <a:pt x="3247" y="1119"/>
                </a:cubicBezTo>
                <a:cubicBezTo>
                  <a:pt x="3247" y="1116"/>
                  <a:pt x="3279" y="1113"/>
                  <a:pt x="3282" y="1116"/>
                </a:cubicBezTo>
                <a:cubicBezTo>
                  <a:pt x="3283" y="1117"/>
                  <a:pt x="3286" y="1118"/>
                  <a:pt x="3289" y="1118"/>
                </a:cubicBezTo>
                <a:cubicBezTo>
                  <a:pt x="3295" y="1118"/>
                  <a:pt x="3295" y="1118"/>
                  <a:pt x="3290" y="1120"/>
                </a:cubicBezTo>
                <a:cubicBezTo>
                  <a:pt x="3288" y="1122"/>
                  <a:pt x="3299" y="1122"/>
                  <a:pt x="3316" y="1120"/>
                </a:cubicBezTo>
                <a:cubicBezTo>
                  <a:pt x="3333" y="1118"/>
                  <a:pt x="3344" y="1117"/>
                  <a:pt x="3340" y="1116"/>
                </a:cubicBezTo>
                <a:cubicBezTo>
                  <a:pt x="3334" y="1115"/>
                  <a:pt x="3335" y="1114"/>
                  <a:pt x="3344" y="1112"/>
                </a:cubicBezTo>
                <a:cubicBezTo>
                  <a:pt x="3355" y="1110"/>
                  <a:pt x="3355" y="1110"/>
                  <a:pt x="3341" y="1111"/>
                </a:cubicBezTo>
                <a:cubicBezTo>
                  <a:pt x="3332" y="1111"/>
                  <a:pt x="3329" y="1111"/>
                  <a:pt x="3331" y="1109"/>
                </a:cubicBezTo>
                <a:cubicBezTo>
                  <a:pt x="3333" y="1107"/>
                  <a:pt x="3339" y="1106"/>
                  <a:pt x="3345" y="1106"/>
                </a:cubicBezTo>
                <a:cubicBezTo>
                  <a:pt x="3354" y="1106"/>
                  <a:pt x="3354" y="1106"/>
                  <a:pt x="3348" y="1104"/>
                </a:cubicBezTo>
                <a:cubicBezTo>
                  <a:pt x="3344" y="1103"/>
                  <a:pt x="3337" y="1102"/>
                  <a:pt x="3333" y="1101"/>
                </a:cubicBezTo>
                <a:cubicBezTo>
                  <a:pt x="3328" y="1101"/>
                  <a:pt x="3320" y="1100"/>
                  <a:pt x="3314" y="1098"/>
                </a:cubicBezTo>
                <a:cubicBezTo>
                  <a:pt x="3304" y="1094"/>
                  <a:pt x="3304" y="1094"/>
                  <a:pt x="3304" y="1094"/>
                </a:cubicBezTo>
                <a:cubicBezTo>
                  <a:pt x="3318" y="1093"/>
                  <a:pt x="3318" y="1093"/>
                  <a:pt x="3318" y="1093"/>
                </a:cubicBezTo>
                <a:cubicBezTo>
                  <a:pt x="3328" y="1092"/>
                  <a:pt x="3330" y="1091"/>
                  <a:pt x="3327" y="1089"/>
                </a:cubicBezTo>
                <a:cubicBezTo>
                  <a:pt x="3325" y="1086"/>
                  <a:pt x="3316" y="1086"/>
                  <a:pt x="3299" y="1088"/>
                </a:cubicBezTo>
                <a:cubicBezTo>
                  <a:pt x="3278" y="1091"/>
                  <a:pt x="3275" y="1091"/>
                  <a:pt x="3282" y="1088"/>
                </a:cubicBezTo>
                <a:cubicBezTo>
                  <a:pt x="3286" y="1086"/>
                  <a:pt x="3291" y="1083"/>
                  <a:pt x="3293" y="1082"/>
                </a:cubicBezTo>
                <a:cubicBezTo>
                  <a:pt x="3296" y="1081"/>
                  <a:pt x="3310" y="1079"/>
                  <a:pt x="3325" y="1078"/>
                </a:cubicBezTo>
                <a:cubicBezTo>
                  <a:pt x="3348" y="1077"/>
                  <a:pt x="3353" y="1075"/>
                  <a:pt x="3354" y="1072"/>
                </a:cubicBezTo>
                <a:cubicBezTo>
                  <a:pt x="3355" y="1068"/>
                  <a:pt x="3353" y="1068"/>
                  <a:pt x="3337" y="1071"/>
                </a:cubicBezTo>
                <a:cubicBezTo>
                  <a:pt x="3326" y="1073"/>
                  <a:pt x="3319" y="1073"/>
                  <a:pt x="3318" y="1071"/>
                </a:cubicBezTo>
                <a:cubicBezTo>
                  <a:pt x="3316" y="1070"/>
                  <a:pt x="3310" y="1070"/>
                  <a:pt x="3301" y="1071"/>
                </a:cubicBezTo>
                <a:cubicBezTo>
                  <a:pt x="3294" y="1073"/>
                  <a:pt x="3288" y="1075"/>
                  <a:pt x="3289" y="1076"/>
                </a:cubicBezTo>
                <a:cubicBezTo>
                  <a:pt x="3290" y="1077"/>
                  <a:pt x="3282" y="1080"/>
                  <a:pt x="3271" y="1082"/>
                </a:cubicBezTo>
                <a:cubicBezTo>
                  <a:pt x="3261" y="1084"/>
                  <a:pt x="3250" y="1087"/>
                  <a:pt x="3247" y="1089"/>
                </a:cubicBezTo>
                <a:cubicBezTo>
                  <a:pt x="3244" y="1091"/>
                  <a:pt x="3242" y="1091"/>
                  <a:pt x="3242" y="1089"/>
                </a:cubicBezTo>
                <a:cubicBezTo>
                  <a:pt x="3242" y="1088"/>
                  <a:pt x="3239" y="1086"/>
                  <a:pt x="3235" y="1086"/>
                </a:cubicBezTo>
                <a:cubicBezTo>
                  <a:pt x="3223" y="1086"/>
                  <a:pt x="3225" y="1081"/>
                  <a:pt x="3238" y="1079"/>
                </a:cubicBezTo>
                <a:cubicBezTo>
                  <a:pt x="3244" y="1078"/>
                  <a:pt x="3249" y="1075"/>
                  <a:pt x="3249" y="1074"/>
                </a:cubicBezTo>
                <a:cubicBezTo>
                  <a:pt x="3249" y="1073"/>
                  <a:pt x="3253" y="1071"/>
                  <a:pt x="3258" y="1071"/>
                </a:cubicBezTo>
                <a:cubicBezTo>
                  <a:pt x="3263" y="1070"/>
                  <a:pt x="3272" y="1067"/>
                  <a:pt x="3277" y="1065"/>
                </a:cubicBezTo>
                <a:cubicBezTo>
                  <a:pt x="3297" y="1054"/>
                  <a:pt x="3363" y="1037"/>
                  <a:pt x="3360" y="1044"/>
                </a:cubicBezTo>
                <a:cubicBezTo>
                  <a:pt x="3359" y="1046"/>
                  <a:pt x="3354" y="1047"/>
                  <a:pt x="3348" y="1047"/>
                </a:cubicBezTo>
                <a:cubicBezTo>
                  <a:pt x="3343" y="1047"/>
                  <a:pt x="3341" y="1047"/>
                  <a:pt x="3343" y="1048"/>
                </a:cubicBezTo>
                <a:cubicBezTo>
                  <a:pt x="3346" y="1048"/>
                  <a:pt x="3348" y="1049"/>
                  <a:pt x="3347" y="1051"/>
                </a:cubicBezTo>
                <a:cubicBezTo>
                  <a:pt x="3345" y="1055"/>
                  <a:pt x="3368" y="1048"/>
                  <a:pt x="3372" y="1044"/>
                </a:cubicBezTo>
                <a:cubicBezTo>
                  <a:pt x="3375" y="1040"/>
                  <a:pt x="3380" y="1039"/>
                  <a:pt x="3396" y="1039"/>
                </a:cubicBezTo>
                <a:cubicBezTo>
                  <a:pt x="3412" y="1038"/>
                  <a:pt x="3415" y="1038"/>
                  <a:pt x="3407" y="1037"/>
                </a:cubicBezTo>
                <a:cubicBezTo>
                  <a:pt x="3402" y="1036"/>
                  <a:pt x="3389" y="1036"/>
                  <a:pt x="3379" y="1036"/>
                </a:cubicBezTo>
                <a:cubicBezTo>
                  <a:pt x="3368" y="1037"/>
                  <a:pt x="3362" y="1037"/>
                  <a:pt x="3364" y="1035"/>
                </a:cubicBezTo>
                <a:cubicBezTo>
                  <a:pt x="3366" y="1033"/>
                  <a:pt x="3365" y="1033"/>
                  <a:pt x="3360" y="1033"/>
                </a:cubicBezTo>
                <a:cubicBezTo>
                  <a:pt x="3355" y="1033"/>
                  <a:pt x="3353" y="1032"/>
                  <a:pt x="3354" y="1029"/>
                </a:cubicBezTo>
                <a:cubicBezTo>
                  <a:pt x="3354" y="1027"/>
                  <a:pt x="3357" y="1025"/>
                  <a:pt x="3359" y="1024"/>
                </a:cubicBezTo>
                <a:cubicBezTo>
                  <a:pt x="3362" y="1023"/>
                  <a:pt x="3360" y="1023"/>
                  <a:pt x="3356" y="1024"/>
                </a:cubicBezTo>
                <a:cubicBezTo>
                  <a:pt x="3352" y="1025"/>
                  <a:pt x="3345" y="1024"/>
                  <a:pt x="3340" y="1023"/>
                </a:cubicBezTo>
                <a:cubicBezTo>
                  <a:pt x="3331" y="1021"/>
                  <a:pt x="3326" y="1024"/>
                  <a:pt x="3333" y="1027"/>
                </a:cubicBezTo>
                <a:cubicBezTo>
                  <a:pt x="3335" y="1029"/>
                  <a:pt x="3330" y="1030"/>
                  <a:pt x="3318" y="1031"/>
                </a:cubicBezTo>
                <a:cubicBezTo>
                  <a:pt x="3299" y="1033"/>
                  <a:pt x="3299" y="1033"/>
                  <a:pt x="3306" y="1028"/>
                </a:cubicBezTo>
                <a:cubicBezTo>
                  <a:pt x="3314" y="1024"/>
                  <a:pt x="3314" y="1024"/>
                  <a:pt x="3314" y="1024"/>
                </a:cubicBezTo>
                <a:cubicBezTo>
                  <a:pt x="3306" y="1024"/>
                  <a:pt x="3306" y="1024"/>
                  <a:pt x="3306" y="1024"/>
                </a:cubicBezTo>
                <a:cubicBezTo>
                  <a:pt x="3302" y="1024"/>
                  <a:pt x="3296" y="1024"/>
                  <a:pt x="3294" y="1022"/>
                </a:cubicBezTo>
                <a:cubicBezTo>
                  <a:pt x="3290" y="1020"/>
                  <a:pt x="3298" y="1019"/>
                  <a:pt x="3321" y="1018"/>
                </a:cubicBezTo>
                <a:cubicBezTo>
                  <a:pt x="3348" y="1017"/>
                  <a:pt x="3354" y="1016"/>
                  <a:pt x="3357" y="1012"/>
                </a:cubicBezTo>
                <a:cubicBezTo>
                  <a:pt x="3361" y="1008"/>
                  <a:pt x="3363" y="1007"/>
                  <a:pt x="3372" y="1009"/>
                </a:cubicBezTo>
                <a:cubicBezTo>
                  <a:pt x="3380" y="1011"/>
                  <a:pt x="3385" y="1011"/>
                  <a:pt x="3393" y="1008"/>
                </a:cubicBezTo>
                <a:cubicBezTo>
                  <a:pt x="3399" y="1005"/>
                  <a:pt x="3401" y="1004"/>
                  <a:pt x="3396" y="1005"/>
                </a:cubicBezTo>
                <a:cubicBezTo>
                  <a:pt x="3383" y="1007"/>
                  <a:pt x="3351" y="1005"/>
                  <a:pt x="3356" y="1003"/>
                </a:cubicBezTo>
                <a:cubicBezTo>
                  <a:pt x="3358" y="1001"/>
                  <a:pt x="3360" y="1000"/>
                  <a:pt x="3360" y="999"/>
                </a:cubicBezTo>
                <a:cubicBezTo>
                  <a:pt x="3357" y="995"/>
                  <a:pt x="3373" y="984"/>
                  <a:pt x="3384" y="983"/>
                </a:cubicBezTo>
                <a:cubicBezTo>
                  <a:pt x="3401" y="981"/>
                  <a:pt x="3410" y="975"/>
                  <a:pt x="3393" y="977"/>
                </a:cubicBezTo>
                <a:cubicBezTo>
                  <a:pt x="3386" y="977"/>
                  <a:pt x="3380" y="977"/>
                  <a:pt x="3381" y="975"/>
                </a:cubicBezTo>
                <a:cubicBezTo>
                  <a:pt x="3382" y="973"/>
                  <a:pt x="3430" y="964"/>
                  <a:pt x="3450" y="963"/>
                </a:cubicBezTo>
                <a:cubicBezTo>
                  <a:pt x="3470" y="961"/>
                  <a:pt x="3461" y="959"/>
                  <a:pt x="3434" y="959"/>
                </a:cubicBezTo>
                <a:cubicBezTo>
                  <a:pt x="3419" y="959"/>
                  <a:pt x="3407" y="958"/>
                  <a:pt x="3406" y="957"/>
                </a:cubicBezTo>
                <a:cubicBezTo>
                  <a:pt x="3403" y="954"/>
                  <a:pt x="3408" y="952"/>
                  <a:pt x="3425" y="949"/>
                </a:cubicBezTo>
                <a:cubicBezTo>
                  <a:pt x="3435" y="947"/>
                  <a:pt x="3443" y="945"/>
                  <a:pt x="3443" y="944"/>
                </a:cubicBezTo>
                <a:cubicBezTo>
                  <a:pt x="3443" y="943"/>
                  <a:pt x="3446" y="940"/>
                  <a:pt x="3450" y="938"/>
                </a:cubicBezTo>
                <a:cubicBezTo>
                  <a:pt x="3454" y="936"/>
                  <a:pt x="3461" y="931"/>
                  <a:pt x="3466" y="927"/>
                </a:cubicBezTo>
                <a:cubicBezTo>
                  <a:pt x="3478" y="918"/>
                  <a:pt x="3507" y="915"/>
                  <a:pt x="3562" y="919"/>
                </a:cubicBezTo>
                <a:cubicBezTo>
                  <a:pt x="3595" y="922"/>
                  <a:pt x="3606" y="922"/>
                  <a:pt x="3618" y="918"/>
                </a:cubicBezTo>
                <a:cubicBezTo>
                  <a:pt x="3627" y="916"/>
                  <a:pt x="3634" y="914"/>
                  <a:pt x="3634" y="914"/>
                </a:cubicBezTo>
                <a:cubicBezTo>
                  <a:pt x="3635" y="912"/>
                  <a:pt x="3573" y="912"/>
                  <a:pt x="3553" y="913"/>
                </a:cubicBezTo>
                <a:cubicBezTo>
                  <a:pt x="3530" y="914"/>
                  <a:pt x="3525" y="910"/>
                  <a:pt x="3544" y="904"/>
                </a:cubicBezTo>
                <a:cubicBezTo>
                  <a:pt x="3558" y="900"/>
                  <a:pt x="3558" y="900"/>
                  <a:pt x="3558" y="900"/>
                </a:cubicBezTo>
                <a:cubicBezTo>
                  <a:pt x="3545" y="902"/>
                  <a:pt x="3545" y="902"/>
                  <a:pt x="3545" y="902"/>
                </a:cubicBezTo>
                <a:cubicBezTo>
                  <a:pt x="3529" y="904"/>
                  <a:pt x="3522" y="903"/>
                  <a:pt x="3527" y="899"/>
                </a:cubicBezTo>
                <a:cubicBezTo>
                  <a:pt x="3529" y="897"/>
                  <a:pt x="3526" y="897"/>
                  <a:pt x="3518" y="898"/>
                </a:cubicBezTo>
                <a:cubicBezTo>
                  <a:pt x="3493" y="900"/>
                  <a:pt x="3491" y="900"/>
                  <a:pt x="3491" y="894"/>
                </a:cubicBezTo>
                <a:cubicBezTo>
                  <a:pt x="3490" y="891"/>
                  <a:pt x="3491" y="889"/>
                  <a:pt x="3492" y="889"/>
                </a:cubicBezTo>
                <a:cubicBezTo>
                  <a:pt x="3502" y="890"/>
                  <a:pt x="3508" y="887"/>
                  <a:pt x="3508" y="882"/>
                </a:cubicBezTo>
                <a:cubicBezTo>
                  <a:pt x="3508" y="877"/>
                  <a:pt x="3507" y="877"/>
                  <a:pt x="3503" y="880"/>
                </a:cubicBezTo>
                <a:cubicBezTo>
                  <a:pt x="3496" y="884"/>
                  <a:pt x="3464" y="885"/>
                  <a:pt x="3463" y="881"/>
                </a:cubicBezTo>
                <a:cubicBezTo>
                  <a:pt x="3462" y="879"/>
                  <a:pt x="3453" y="879"/>
                  <a:pt x="3437" y="882"/>
                </a:cubicBezTo>
                <a:cubicBezTo>
                  <a:pt x="3423" y="884"/>
                  <a:pt x="3413" y="884"/>
                  <a:pt x="3411" y="882"/>
                </a:cubicBezTo>
                <a:cubicBezTo>
                  <a:pt x="3410" y="881"/>
                  <a:pt x="3412" y="880"/>
                  <a:pt x="3415" y="879"/>
                </a:cubicBezTo>
                <a:cubicBezTo>
                  <a:pt x="3419" y="879"/>
                  <a:pt x="3420" y="878"/>
                  <a:pt x="3419" y="876"/>
                </a:cubicBezTo>
                <a:cubicBezTo>
                  <a:pt x="3416" y="872"/>
                  <a:pt x="3445" y="871"/>
                  <a:pt x="3459" y="874"/>
                </a:cubicBezTo>
                <a:cubicBezTo>
                  <a:pt x="3469" y="876"/>
                  <a:pt x="3479" y="874"/>
                  <a:pt x="3476" y="870"/>
                </a:cubicBezTo>
                <a:cubicBezTo>
                  <a:pt x="3475" y="869"/>
                  <a:pt x="3477" y="868"/>
                  <a:pt x="3480" y="868"/>
                </a:cubicBezTo>
                <a:cubicBezTo>
                  <a:pt x="3483" y="867"/>
                  <a:pt x="3486" y="868"/>
                  <a:pt x="3487" y="869"/>
                </a:cubicBezTo>
                <a:cubicBezTo>
                  <a:pt x="3490" y="874"/>
                  <a:pt x="3530" y="875"/>
                  <a:pt x="3535" y="871"/>
                </a:cubicBezTo>
                <a:cubicBezTo>
                  <a:pt x="3537" y="869"/>
                  <a:pt x="3531" y="868"/>
                  <a:pt x="3520" y="868"/>
                </a:cubicBezTo>
                <a:cubicBezTo>
                  <a:pt x="3494" y="868"/>
                  <a:pt x="3485" y="867"/>
                  <a:pt x="3487" y="864"/>
                </a:cubicBezTo>
                <a:cubicBezTo>
                  <a:pt x="3487" y="863"/>
                  <a:pt x="3486" y="861"/>
                  <a:pt x="3483" y="860"/>
                </a:cubicBezTo>
                <a:cubicBezTo>
                  <a:pt x="3480" y="860"/>
                  <a:pt x="3478" y="861"/>
                  <a:pt x="3477" y="862"/>
                </a:cubicBezTo>
                <a:cubicBezTo>
                  <a:pt x="3476" y="864"/>
                  <a:pt x="3472" y="866"/>
                  <a:pt x="3469" y="865"/>
                </a:cubicBezTo>
                <a:cubicBezTo>
                  <a:pt x="3465" y="865"/>
                  <a:pt x="3460" y="866"/>
                  <a:pt x="3458" y="868"/>
                </a:cubicBezTo>
                <a:cubicBezTo>
                  <a:pt x="3456" y="870"/>
                  <a:pt x="3454" y="869"/>
                  <a:pt x="3452" y="867"/>
                </a:cubicBezTo>
                <a:cubicBezTo>
                  <a:pt x="3451" y="865"/>
                  <a:pt x="3450" y="863"/>
                  <a:pt x="3450" y="863"/>
                </a:cubicBezTo>
                <a:cubicBezTo>
                  <a:pt x="3451" y="862"/>
                  <a:pt x="3486" y="855"/>
                  <a:pt x="3496" y="854"/>
                </a:cubicBezTo>
                <a:cubicBezTo>
                  <a:pt x="3502" y="853"/>
                  <a:pt x="3506" y="851"/>
                  <a:pt x="3507" y="849"/>
                </a:cubicBezTo>
                <a:cubicBezTo>
                  <a:pt x="3508" y="845"/>
                  <a:pt x="3504" y="845"/>
                  <a:pt x="3484" y="849"/>
                </a:cubicBezTo>
                <a:cubicBezTo>
                  <a:pt x="3469" y="851"/>
                  <a:pt x="3459" y="851"/>
                  <a:pt x="3459" y="850"/>
                </a:cubicBezTo>
                <a:cubicBezTo>
                  <a:pt x="3459" y="848"/>
                  <a:pt x="3460" y="847"/>
                  <a:pt x="3462" y="847"/>
                </a:cubicBezTo>
                <a:cubicBezTo>
                  <a:pt x="3467" y="846"/>
                  <a:pt x="3451" y="837"/>
                  <a:pt x="3445" y="837"/>
                </a:cubicBezTo>
                <a:cubicBezTo>
                  <a:pt x="3440" y="837"/>
                  <a:pt x="3455" y="827"/>
                  <a:pt x="3463" y="826"/>
                </a:cubicBezTo>
                <a:cubicBezTo>
                  <a:pt x="3465" y="825"/>
                  <a:pt x="3473" y="821"/>
                  <a:pt x="3481" y="816"/>
                </a:cubicBezTo>
                <a:cubicBezTo>
                  <a:pt x="3489" y="812"/>
                  <a:pt x="3499" y="807"/>
                  <a:pt x="3504" y="806"/>
                </a:cubicBezTo>
                <a:cubicBezTo>
                  <a:pt x="3508" y="804"/>
                  <a:pt x="3514" y="802"/>
                  <a:pt x="3515" y="801"/>
                </a:cubicBezTo>
                <a:cubicBezTo>
                  <a:pt x="3517" y="800"/>
                  <a:pt x="3518" y="801"/>
                  <a:pt x="3518" y="802"/>
                </a:cubicBezTo>
                <a:cubicBezTo>
                  <a:pt x="3518" y="806"/>
                  <a:pt x="3549" y="800"/>
                  <a:pt x="3550" y="796"/>
                </a:cubicBezTo>
                <a:cubicBezTo>
                  <a:pt x="3550" y="795"/>
                  <a:pt x="3552" y="794"/>
                  <a:pt x="3553" y="793"/>
                </a:cubicBezTo>
                <a:cubicBezTo>
                  <a:pt x="3555" y="793"/>
                  <a:pt x="3555" y="794"/>
                  <a:pt x="3555" y="796"/>
                </a:cubicBezTo>
                <a:cubicBezTo>
                  <a:pt x="3554" y="798"/>
                  <a:pt x="3554" y="799"/>
                  <a:pt x="3556" y="799"/>
                </a:cubicBezTo>
                <a:cubicBezTo>
                  <a:pt x="3557" y="799"/>
                  <a:pt x="3559" y="797"/>
                  <a:pt x="3560" y="794"/>
                </a:cubicBezTo>
                <a:cubicBezTo>
                  <a:pt x="3560" y="792"/>
                  <a:pt x="3559" y="790"/>
                  <a:pt x="3557" y="790"/>
                </a:cubicBezTo>
                <a:cubicBezTo>
                  <a:pt x="3554" y="791"/>
                  <a:pt x="3553" y="789"/>
                  <a:pt x="3554" y="788"/>
                </a:cubicBezTo>
                <a:cubicBezTo>
                  <a:pt x="3555" y="786"/>
                  <a:pt x="3559" y="784"/>
                  <a:pt x="3563" y="784"/>
                </a:cubicBezTo>
                <a:cubicBezTo>
                  <a:pt x="3568" y="784"/>
                  <a:pt x="3569" y="783"/>
                  <a:pt x="3566" y="781"/>
                </a:cubicBezTo>
                <a:cubicBezTo>
                  <a:pt x="3561" y="779"/>
                  <a:pt x="3554" y="781"/>
                  <a:pt x="3542" y="788"/>
                </a:cubicBezTo>
                <a:cubicBezTo>
                  <a:pt x="3537" y="791"/>
                  <a:pt x="3527" y="794"/>
                  <a:pt x="3521" y="795"/>
                </a:cubicBezTo>
                <a:cubicBezTo>
                  <a:pt x="3514" y="797"/>
                  <a:pt x="3503" y="799"/>
                  <a:pt x="3496" y="800"/>
                </a:cubicBezTo>
                <a:cubicBezTo>
                  <a:pt x="3488" y="803"/>
                  <a:pt x="3484" y="802"/>
                  <a:pt x="3482" y="800"/>
                </a:cubicBezTo>
                <a:cubicBezTo>
                  <a:pt x="3480" y="797"/>
                  <a:pt x="3479" y="797"/>
                  <a:pt x="3476" y="800"/>
                </a:cubicBezTo>
                <a:cubicBezTo>
                  <a:pt x="3475" y="802"/>
                  <a:pt x="3468" y="804"/>
                  <a:pt x="3462" y="805"/>
                </a:cubicBezTo>
                <a:cubicBezTo>
                  <a:pt x="3451" y="807"/>
                  <a:pt x="3451" y="807"/>
                  <a:pt x="3451" y="807"/>
                </a:cubicBezTo>
                <a:cubicBezTo>
                  <a:pt x="3461" y="807"/>
                  <a:pt x="3461" y="807"/>
                  <a:pt x="3461" y="807"/>
                </a:cubicBezTo>
                <a:cubicBezTo>
                  <a:pt x="3473" y="807"/>
                  <a:pt x="3474" y="808"/>
                  <a:pt x="3468" y="816"/>
                </a:cubicBezTo>
                <a:cubicBezTo>
                  <a:pt x="3464" y="822"/>
                  <a:pt x="3457" y="824"/>
                  <a:pt x="3456" y="819"/>
                </a:cubicBezTo>
                <a:cubicBezTo>
                  <a:pt x="3456" y="817"/>
                  <a:pt x="3454" y="818"/>
                  <a:pt x="3450" y="821"/>
                </a:cubicBezTo>
                <a:cubicBezTo>
                  <a:pt x="3443" y="826"/>
                  <a:pt x="3428" y="830"/>
                  <a:pt x="3418" y="829"/>
                </a:cubicBezTo>
                <a:cubicBezTo>
                  <a:pt x="3411" y="829"/>
                  <a:pt x="3411" y="828"/>
                  <a:pt x="3415" y="824"/>
                </a:cubicBezTo>
                <a:cubicBezTo>
                  <a:pt x="3419" y="821"/>
                  <a:pt x="3418" y="820"/>
                  <a:pt x="3407" y="823"/>
                </a:cubicBezTo>
                <a:cubicBezTo>
                  <a:pt x="3395" y="825"/>
                  <a:pt x="3395" y="825"/>
                  <a:pt x="3395" y="825"/>
                </a:cubicBezTo>
                <a:cubicBezTo>
                  <a:pt x="3408" y="817"/>
                  <a:pt x="3408" y="817"/>
                  <a:pt x="3408" y="817"/>
                </a:cubicBezTo>
                <a:cubicBezTo>
                  <a:pt x="3419" y="810"/>
                  <a:pt x="3423" y="809"/>
                  <a:pt x="3434" y="809"/>
                </a:cubicBezTo>
                <a:cubicBezTo>
                  <a:pt x="3442" y="809"/>
                  <a:pt x="3449" y="808"/>
                  <a:pt x="3451" y="806"/>
                </a:cubicBezTo>
                <a:cubicBezTo>
                  <a:pt x="3452" y="805"/>
                  <a:pt x="3458" y="802"/>
                  <a:pt x="3462" y="801"/>
                </a:cubicBezTo>
                <a:cubicBezTo>
                  <a:pt x="3479" y="795"/>
                  <a:pt x="3471" y="793"/>
                  <a:pt x="3450" y="796"/>
                </a:cubicBezTo>
                <a:cubicBezTo>
                  <a:pt x="3434" y="799"/>
                  <a:pt x="3430" y="799"/>
                  <a:pt x="3432" y="797"/>
                </a:cubicBezTo>
                <a:cubicBezTo>
                  <a:pt x="3436" y="794"/>
                  <a:pt x="3435" y="793"/>
                  <a:pt x="3431" y="794"/>
                </a:cubicBezTo>
                <a:cubicBezTo>
                  <a:pt x="3428" y="794"/>
                  <a:pt x="3424" y="796"/>
                  <a:pt x="3422" y="798"/>
                </a:cubicBezTo>
                <a:cubicBezTo>
                  <a:pt x="3421" y="799"/>
                  <a:pt x="3417" y="801"/>
                  <a:pt x="3415" y="800"/>
                </a:cubicBezTo>
                <a:cubicBezTo>
                  <a:pt x="3410" y="800"/>
                  <a:pt x="3411" y="799"/>
                  <a:pt x="3417" y="796"/>
                </a:cubicBezTo>
                <a:cubicBezTo>
                  <a:pt x="3421" y="793"/>
                  <a:pt x="3424" y="790"/>
                  <a:pt x="3423" y="787"/>
                </a:cubicBezTo>
                <a:cubicBezTo>
                  <a:pt x="3423" y="785"/>
                  <a:pt x="3425" y="783"/>
                  <a:pt x="3429" y="783"/>
                </a:cubicBezTo>
                <a:cubicBezTo>
                  <a:pt x="3432" y="782"/>
                  <a:pt x="3439" y="780"/>
                  <a:pt x="3443" y="777"/>
                </a:cubicBezTo>
                <a:cubicBezTo>
                  <a:pt x="3451" y="773"/>
                  <a:pt x="3451" y="773"/>
                  <a:pt x="3451" y="773"/>
                </a:cubicBezTo>
                <a:cubicBezTo>
                  <a:pt x="3441" y="775"/>
                  <a:pt x="3441" y="775"/>
                  <a:pt x="3441" y="775"/>
                </a:cubicBezTo>
                <a:cubicBezTo>
                  <a:pt x="3433" y="777"/>
                  <a:pt x="3433" y="777"/>
                  <a:pt x="3438" y="773"/>
                </a:cubicBezTo>
                <a:cubicBezTo>
                  <a:pt x="3443" y="771"/>
                  <a:pt x="3444" y="769"/>
                  <a:pt x="3441" y="768"/>
                </a:cubicBezTo>
                <a:cubicBezTo>
                  <a:pt x="3436" y="765"/>
                  <a:pt x="3469" y="759"/>
                  <a:pt x="3484" y="760"/>
                </a:cubicBezTo>
                <a:cubicBezTo>
                  <a:pt x="3491" y="760"/>
                  <a:pt x="3501" y="760"/>
                  <a:pt x="3507" y="760"/>
                </a:cubicBezTo>
                <a:cubicBezTo>
                  <a:pt x="3524" y="758"/>
                  <a:pt x="3571" y="748"/>
                  <a:pt x="3581" y="743"/>
                </a:cubicBezTo>
                <a:cubicBezTo>
                  <a:pt x="3591" y="739"/>
                  <a:pt x="3596" y="740"/>
                  <a:pt x="3590" y="745"/>
                </a:cubicBezTo>
                <a:cubicBezTo>
                  <a:pt x="3587" y="748"/>
                  <a:pt x="3587" y="748"/>
                  <a:pt x="3591" y="748"/>
                </a:cubicBezTo>
                <a:cubicBezTo>
                  <a:pt x="3593" y="748"/>
                  <a:pt x="3596" y="749"/>
                  <a:pt x="3596" y="750"/>
                </a:cubicBezTo>
                <a:cubicBezTo>
                  <a:pt x="3596" y="751"/>
                  <a:pt x="3600" y="750"/>
                  <a:pt x="3604" y="747"/>
                </a:cubicBezTo>
                <a:cubicBezTo>
                  <a:pt x="3611" y="743"/>
                  <a:pt x="3614" y="743"/>
                  <a:pt x="3634" y="745"/>
                </a:cubicBezTo>
                <a:cubicBezTo>
                  <a:pt x="3646" y="746"/>
                  <a:pt x="3659" y="747"/>
                  <a:pt x="3663" y="747"/>
                </a:cubicBezTo>
                <a:cubicBezTo>
                  <a:pt x="3671" y="746"/>
                  <a:pt x="3679" y="738"/>
                  <a:pt x="3673" y="736"/>
                </a:cubicBezTo>
                <a:cubicBezTo>
                  <a:pt x="3671" y="735"/>
                  <a:pt x="3674" y="735"/>
                  <a:pt x="3678" y="736"/>
                </a:cubicBezTo>
                <a:cubicBezTo>
                  <a:pt x="3683" y="737"/>
                  <a:pt x="3691" y="737"/>
                  <a:pt x="3697" y="737"/>
                </a:cubicBezTo>
                <a:cubicBezTo>
                  <a:pt x="3703" y="736"/>
                  <a:pt x="3714" y="736"/>
                  <a:pt x="3721" y="737"/>
                </a:cubicBezTo>
                <a:cubicBezTo>
                  <a:pt x="3732" y="737"/>
                  <a:pt x="3736" y="736"/>
                  <a:pt x="3751" y="726"/>
                </a:cubicBezTo>
                <a:cubicBezTo>
                  <a:pt x="3770" y="715"/>
                  <a:pt x="3770" y="715"/>
                  <a:pt x="3770" y="715"/>
                </a:cubicBezTo>
                <a:cubicBezTo>
                  <a:pt x="3748" y="718"/>
                  <a:pt x="3748" y="718"/>
                  <a:pt x="3748" y="718"/>
                </a:cubicBezTo>
                <a:cubicBezTo>
                  <a:pt x="3736" y="719"/>
                  <a:pt x="3715" y="723"/>
                  <a:pt x="3702" y="725"/>
                </a:cubicBezTo>
                <a:cubicBezTo>
                  <a:pt x="3683" y="728"/>
                  <a:pt x="3674" y="729"/>
                  <a:pt x="3662" y="726"/>
                </a:cubicBezTo>
                <a:cubicBezTo>
                  <a:pt x="3653" y="724"/>
                  <a:pt x="3641" y="724"/>
                  <a:pt x="3634" y="724"/>
                </a:cubicBezTo>
                <a:cubicBezTo>
                  <a:pt x="3627" y="725"/>
                  <a:pt x="3624" y="724"/>
                  <a:pt x="3625" y="723"/>
                </a:cubicBezTo>
                <a:cubicBezTo>
                  <a:pt x="3627" y="721"/>
                  <a:pt x="3622" y="721"/>
                  <a:pt x="3613" y="722"/>
                </a:cubicBezTo>
                <a:cubicBezTo>
                  <a:pt x="3604" y="723"/>
                  <a:pt x="3597" y="722"/>
                  <a:pt x="3596" y="720"/>
                </a:cubicBezTo>
                <a:cubicBezTo>
                  <a:pt x="3596" y="718"/>
                  <a:pt x="3591" y="718"/>
                  <a:pt x="3582" y="720"/>
                </a:cubicBezTo>
                <a:cubicBezTo>
                  <a:pt x="3575" y="721"/>
                  <a:pt x="3564" y="721"/>
                  <a:pt x="3557" y="720"/>
                </a:cubicBezTo>
                <a:cubicBezTo>
                  <a:pt x="3545" y="718"/>
                  <a:pt x="3545" y="718"/>
                  <a:pt x="3545" y="718"/>
                </a:cubicBezTo>
                <a:cubicBezTo>
                  <a:pt x="3553" y="715"/>
                  <a:pt x="3553" y="715"/>
                  <a:pt x="3553" y="715"/>
                </a:cubicBezTo>
                <a:cubicBezTo>
                  <a:pt x="3557" y="713"/>
                  <a:pt x="3552" y="713"/>
                  <a:pt x="3539" y="715"/>
                </a:cubicBezTo>
                <a:cubicBezTo>
                  <a:pt x="3520" y="718"/>
                  <a:pt x="3518" y="718"/>
                  <a:pt x="3522" y="714"/>
                </a:cubicBezTo>
                <a:cubicBezTo>
                  <a:pt x="3525" y="712"/>
                  <a:pt x="3531" y="709"/>
                  <a:pt x="3535" y="707"/>
                </a:cubicBezTo>
                <a:cubicBezTo>
                  <a:pt x="3539" y="706"/>
                  <a:pt x="3542" y="704"/>
                  <a:pt x="3541" y="703"/>
                </a:cubicBezTo>
                <a:cubicBezTo>
                  <a:pt x="3541" y="703"/>
                  <a:pt x="3535" y="704"/>
                  <a:pt x="3528" y="706"/>
                </a:cubicBezTo>
                <a:cubicBezTo>
                  <a:pt x="3514" y="712"/>
                  <a:pt x="3471" y="717"/>
                  <a:pt x="3473" y="714"/>
                </a:cubicBezTo>
                <a:cubicBezTo>
                  <a:pt x="3474" y="712"/>
                  <a:pt x="3480" y="711"/>
                  <a:pt x="3486" y="710"/>
                </a:cubicBezTo>
                <a:cubicBezTo>
                  <a:pt x="3501" y="709"/>
                  <a:pt x="3527" y="701"/>
                  <a:pt x="3538" y="695"/>
                </a:cubicBezTo>
                <a:cubicBezTo>
                  <a:pt x="3546" y="690"/>
                  <a:pt x="3550" y="690"/>
                  <a:pt x="3573" y="692"/>
                </a:cubicBezTo>
                <a:cubicBezTo>
                  <a:pt x="3586" y="693"/>
                  <a:pt x="3601" y="694"/>
                  <a:pt x="3605" y="693"/>
                </a:cubicBezTo>
                <a:cubicBezTo>
                  <a:pt x="3613" y="693"/>
                  <a:pt x="3616" y="696"/>
                  <a:pt x="3610" y="699"/>
                </a:cubicBezTo>
                <a:cubicBezTo>
                  <a:pt x="3608" y="700"/>
                  <a:pt x="3623" y="700"/>
                  <a:pt x="3643" y="699"/>
                </a:cubicBezTo>
                <a:cubicBezTo>
                  <a:pt x="3677" y="697"/>
                  <a:pt x="3681" y="698"/>
                  <a:pt x="3693" y="704"/>
                </a:cubicBezTo>
                <a:cubicBezTo>
                  <a:pt x="3704" y="709"/>
                  <a:pt x="3708" y="710"/>
                  <a:pt x="3714" y="708"/>
                </a:cubicBezTo>
                <a:cubicBezTo>
                  <a:pt x="3718" y="706"/>
                  <a:pt x="3724" y="705"/>
                  <a:pt x="3727" y="705"/>
                </a:cubicBezTo>
                <a:cubicBezTo>
                  <a:pt x="3730" y="706"/>
                  <a:pt x="3732" y="705"/>
                  <a:pt x="3732" y="704"/>
                </a:cubicBezTo>
                <a:cubicBezTo>
                  <a:pt x="3731" y="702"/>
                  <a:pt x="3726" y="701"/>
                  <a:pt x="3720" y="702"/>
                </a:cubicBezTo>
                <a:cubicBezTo>
                  <a:pt x="3712" y="702"/>
                  <a:pt x="3708" y="700"/>
                  <a:pt x="3707" y="697"/>
                </a:cubicBezTo>
                <a:cubicBezTo>
                  <a:pt x="3707" y="693"/>
                  <a:pt x="3708" y="692"/>
                  <a:pt x="3714" y="693"/>
                </a:cubicBezTo>
                <a:cubicBezTo>
                  <a:pt x="3721" y="694"/>
                  <a:pt x="3721" y="694"/>
                  <a:pt x="3721" y="694"/>
                </a:cubicBezTo>
                <a:cubicBezTo>
                  <a:pt x="3713" y="690"/>
                  <a:pt x="3713" y="690"/>
                  <a:pt x="3713" y="690"/>
                </a:cubicBezTo>
                <a:cubicBezTo>
                  <a:pt x="3708" y="688"/>
                  <a:pt x="3704" y="687"/>
                  <a:pt x="3703" y="688"/>
                </a:cubicBezTo>
                <a:cubicBezTo>
                  <a:pt x="3701" y="689"/>
                  <a:pt x="3700" y="689"/>
                  <a:pt x="3698" y="687"/>
                </a:cubicBezTo>
                <a:cubicBezTo>
                  <a:pt x="3697" y="685"/>
                  <a:pt x="3701" y="684"/>
                  <a:pt x="3712" y="684"/>
                </a:cubicBezTo>
                <a:cubicBezTo>
                  <a:pt x="3728" y="685"/>
                  <a:pt x="3735" y="686"/>
                  <a:pt x="3727" y="688"/>
                </a:cubicBezTo>
                <a:cubicBezTo>
                  <a:pt x="3725" y="688"/>
                  <a:pt x="3729" y="689"/>
                  <a:pt x="3736" y="689"/>
                </a:cubicBezTo>
                <a:cubicBezTo>
                  <a:pt x="3743" y="690"/>
                  <a:pt x="3752" y="688"/>
                  <a:pt x="3760" y="685"/>
                </a:cubicBezTo>
                <a:cubicBezTo>
                  <a:pt x="3772" y="680"/>
                  <a:pt x="3772" y="680"/>
                  <a:pt x="3772" y="680"/>
                </a:cubicBezTo>
                <a:cubicBezTo>
                  <a:pt x="3753" y="683"/>
                  <a:pt x="3753" y="683"/>
                  <a:pt x="3753" y="683"/>
                </a:cubicBezTo>
                <a:cubicBezTo>
                  <a:pt x="3742" y="685"/>
                  <a:pt x="3736" y="685"/>
                  <a:pt x="3738" y="684"/>
                </a:cubicBezTo>
                <a:cubicBezTo>
                  <a:pt x="3740" y="682"/>
                  <a:pt x="3735" y="681"/>
                  <a:pt x="3724" y="681"/>
                </a:cubicBezTo>
                <a:cubicBezTo>
                  <a:pt x="3714" y="680"/>
                  <a:pt x="3708" y="680"/>
                  <a:pt x="3709" y="679"/>
                </a:cubicBezTo>
                <a:cubicBezTo>
                  <a:pt x="3715" y="676"/>
                  <a:pt x="3712" y="672"/>
                  <a:pt x="3702" y="670"/>
                </a:cubicBezTo>
                <a:cubicBezTo>
                  <a:pt x="3687" y="668"/>
                  <a:pt x="3682" y="668"/>
                  <a:pt x="3689" y="673"/>
                </a:cubicBezTo>
                <a:cubicBezTo>
                  <a:pt x="3692" y="675"/>
                  <a:pt x="3697" y="675"/>
                  <a:pt x="3700" y="675"/>
                </a:cubicBezTo>
                <a:cubicBezTo>
                  <a:pt x="3703" y="674"/>
                  <a:pt x="3704" y="674"/>
                  <a:pt x="3702" y="675"/>
                </a:cubicBezTo>
                <a:cubicBezTo>
                  <a:pt x="3700" y="676"/>
                  <a:pt x="3699" y="678"/>
                  <a:pt x="3699" y="679"/>
                </a:cubicBezTo>
                <a:cubicBezTo>
                  <a:pt x="3699" y="680"/>
                  <a:pt x="3694" y="682"/>
                  <a:pt x="3688" y="683"/>
                </a:cubicBezTo>
                <a:cubicBezTo>
                  <a:pt x="3682" y="683"/>
                  <a:pt x="3678" y="685"/>
                  <a:pt x="3678" y="686"/>
                </a:cubicBezTo>
                <a:cubicBezTo>
                  <a:pt x="3678" y="689"/>
                  <a:pt x="3641" y="691"/>
                  <a:pt x="3604" y="689"/>
                </a:cubicBezTo>
                <a:cubicBezTo>
                  <a:pt x="3571" y="688"/>
                  <a:pt x="3553" y="685"/>
                  <a:pt x="3568" y="683"/>
                </a:cubicBezTo>
                <a:cubicBezTo>
                  <a:pt x="3571" y="682"/>
                  <a:pt x="3577" y="680"/>
                  <a:pt x="3580" y="679"/>
                </a:cubicBezTo>
                <a:cubicBezTo>
                  <a:pt x="3584" y="676"/>
                  <a:pt x="3584" y="676"/>
                  <a:pt x="3577" y="677"/>
                </a:cubicBezTo>
                <a:cubicBezTo>
                  <a:pt x="3568" y="679"/>
                  <a:pt x="3571" y="676"/>
                  <a:pt x="3582" y="671"/>
                </a:cubicBezTo>
                <a:cubicBezTo>
                  <a:pt x="3589" y="668"/>
                  <a:pt x="3592" y="668"/>
                  <a:pt x="3596" y="670"/>
                </a:cubicBezTo>
                <a:cubicBezTo>
                  <a:pt x="3599" y="672"/>
                  <a:pt x="3602" y="674"/>
                  <a:pt x="3604" y="674"/>
                </a:cubicBezTo>
                <a:cubicBezTo>
                  <a:pt x="3605" y="674"/>
                  <a:pt x="3605" y="672"/>
                  <a:pt x="3602" y="671"/>
                </a:cubicBezTo>
                <a:cubicBezTo>
                  <a:pt x="3600" y="670"/>
                  <a:pt x="3599" y="669"/>
                  <a:pt x="3601" y="668"/>
                </a:cubicBezTo>
                <a:cubicBezTo>
                  <a:pt x="3603" y="668"/>
                  <a:pt x="3604" y="666"/>
                  <a:pt x="3603" y="664"/>
                </a:cubicBezTo>
                <a:cubicBezTo>
                  <a:pt x="3601" y="662"/>
                  <a:pt x="3599" y="661"/>
                  <a:pt x="3597" y="662"/>
                </a:cubicBezTo>
                <a:cubicBezTo>
                  <a:pt x="3595" y="662"/>
                  <a:pt x="3593" y="662"/>
                  <a:pt x="3592" y="661"/>
                </a:cubicBezTo>
                <a:cubicBezTo>
                  <a:pt x="3589" y="657"/>
                  <a:pt x="3582" y="660"/>
                  <a:pt x="3573" y="666"/>
                </a:cubicBezTo>
                <a:cubicBezTo>
                  <a:pt x="3564" y="674"/>
                  <a:pt x="3547" y="678"/>
                  <a:pt x="3528" y="678"/>
                </a:cubicBezTo>
                <a:cubicBezTo>
                  <a:pt x="3519" y="677"/>
                  <a:pt x="3511" y="678"/>
                  <a:pt x="3509" y="679"/>
                </a:cubicBezTo>
                <a:cubicBezTo>
                  <a:pt x="3508" y="680"/>
                  <a:pt x="3504" y="679"/>
                  <a:pt x="3499" y="677"/>
                </a:cubicBezTo>
                <a:cubicBezTo>
                  <a:pt x="3495" y="676"/>
                  <a:pt x="3488" y="675"/>
                  <a:pt x="3484" y="675"/>
                </a:cubicBezTo>
                <a:cubicBezTo>
                  <a:pt x="3480" y="676"/>
                  <a:pt x="3477" y="675"/>
                  <a:pt x="3478" y="674"/>
                </a:cubicBezTo>
                <a:cubicBezTo>
                  <a:pt x="3478" y="673"/>
                  <a:pt x="3473" y="673"/>
                  <a:pt x="3466" y="674"/>
                </a:cubicBezTo>
                <a:cubicBezTo>
                  <a:pt x="3460" y="675"/>
                  <a:pt x="3443" y="675"/>
                  <a:pt x="3429" y="675"/>
                </a:cubicBezTo>
                <a:cubicBezTo>
                  <a:pt x="3413" y="674"/>
                  <a:pt x="3408" y="673"/>
                  <a:pt x="3415" y="672"/>
                </a:cubicBezTo>
                <a:cubicBezTo>
                  <a:pt x="3422" y="671"/>
                  <a:pt x="3428" y="669"/>
                  <a:pt x="3430" y="666"/>
                </a:cubicBezTo>
                <a:cubicBezTo>
                  <a:pt x="3434" y="662"/>
                  <a:pt x="3439" y="660"/>
                  <a:pt x="3450" y="659"/>
                </a:cubicBezTo>
                <a:cubicBezTo>
                  <a:pt x="3459" y="658"/>
                  <a:pt x="3465" y="657"/>
                  <a:pt x="3463" y="656"/>
                </a:cubicBezTo>
                <a:cubicBezTo>
                  <a:pt x="3461" y="655"/>
                  <a:pt x="3461" y="653"/>
                  <a:pt x="3462" y="651"/>
                </a:cubicBezTo>
                <a:cubicBezTo>
                  <a:pt x="3463" y="649"/>
                  <a:pt x="3462" y="648"/>
                  <a:pt x="3461" y="648"/>
                </a:cubicBezTo>
                <a:cubicBezTo>
                  <a:pt x="3456" y="649"/>
                  <a:pt x="3434" y="658"/>
                  <a:pt x="3429" y="662"/>
                </a:cubicBezTo>
                <a:cubicBezTo>
                  <a:pt x="3420" y="668"/>
                  <a:pt x="3369" y="673"/>
                  <a:pt x="3369" y="668"/>
                </a:cubicBezTo>
                <a:cubicBezTo>
                  <a:pt x="3368" y="666"/>
                  <a:pt x="3375" y="661"/>
                  <a:pt x="3383" y="656"/>
                </a:cubicBezTo>
                <a:cubicBezTo>
                  <a:pt x="3396" y="648"/>
                  <a:pt x="3399" y="648"/>
                  <a:pt x="3425" y="646"/>
                </a:cubicBezTo>
                <a:cubicBezTo>
                  <a:pt x="3440" y="645"/>
                  <a:pt x="3451" y="645"/>
                  <a:pt x="3448" y="644"/>
                </a:cubicBezTo>
                <a:cubicBezTo>
                  <a:pt x="3445" y="644"/>
                  <a:pt x="3443" y="643"/>
                  <a:pt x="3443" y="641"/>
                </a:cubicBezTo>
                <a:cubicBezTo>
                  <a:pt x="3443" y="637"/>
                  <a:pt x="3451" y="635"/>
                  <a:pt x="3457" y="639"/>
                </a:cubicBezTo>
                <a:cubicBezTo>
                  <a:pt x="3462" y="641"/>
                  <a:pt x="3462" y="642"/>
                  <a:pt x="3460" y="643"/>
                </a:cubicBezTo>
                <a:cubicBezTo>
                  <a:pt x="3457" y="643"/>
                  <a:pt x="3457" y="644"/>
                  <a:pt x="3461" y="646"/>
                </a:cubicBezTo>
                <a:cubicBezTo>
                  <a:pt x="3464" y="647"/>
                  <a:pt x="3468" y="647"/>
                  <a:pt x="3470" y="645"/>
                </a:cubicBezTo>
                <a:cubicBezTo>
                  <a:pt x="3477" y="642"/>
                  <a:pt x="3508" y="636"/>
                  <a:pt x="3507" y="639"/>
                </a:cubicBezTo>
                <a:cubicBezTo>
                  <a:pt x="3506" y="640"/>
                  <a:pt x="3504" y="641"/>
                  <a:pt x="3501" y="641"/>
                </a:cubicBezTo>
                <a:cubicBezTo>
                  <a:pt x="3499" y="642"/>
                  <a:pt x="3495" y="643"/>
                  <a:pt x="3493" y="645"/>
                </a:cubicBezTo>
                <a:cubicBezTo>
                  <a:pt x="3490" y="647"/>
                  <a:pt x="3492" y="648"/>
                  <a:pt x="3501" y="646"/>
                </a:cubicBezTo>
                <a:cubicBezTo>
                  <a:pt x="3508" y="646"/>
                  <a:pt x="3515" y="643"/>
                  <a:pt x="3517" y="640"/>
                </a:cubicBezTo>
                <a:cubicBezTo>
                  <a:pt x="3519" y="637"/>
                  <a:pt x="3531" y="632"/>
                  <a:pt x="3542" y="628"/>
                </a:cubicBezTo>
                <a:cubicBezTo>
                  <a:pt x="3554" y="624"/>
                  <a:pt x="3566" y="619"/>
                  <a:pt x="3570" y="617"/>
                </a:cubicBezTo>
                <a:cubicBezTo>
                  <a:pt x="3576" y="613"/>
                  <a:pt x="3576" y="613"/>
                  <a:pt x="3567" y="614"/>
                </a:cubicBezTo>
                <a:cubicBezTo>
                  <a:pt x="3557" y="615"/>
                  <a:pt x="3555" y="613"/>
                  <a:pt x="3557" y="607"/>
                </a:cubicBezTo>
                <a:cubicBezTo>
                  <a:pt x="3558" y="604"/>
                  <a:pt x="3561" y="602"/>
                  <a:pt x="3566" y="602"/>
                </a:cubicBezTo>
                <a:cubicBezTo>
                  <a:pt x="3571" y="601"/>
                  <a:pt x="3574" y="600"/>
                  <a:pt x="3572" y="598"/>
                </a:cubicBezTo>
                <a:cubicBezTo>
                  <a:pt x="3571" y="596"/>
                  <a:pt x="3573" y="592"/>
                  <a:pt x="3577" y="588"/>
                </a:cubicBezTo>
                <a:cubicBezTo>
                  <a:pt x="3584" y="581"/>
                  <a:pt x="3584" y="581"/>
                  <a:pt x="3584" y="581"/>
                </a:cubicBezTo>
                <a:cubicBezTo>
                  <a:pt x="3575" y="580"/>
                  <a:pt x="3575" y="580"/>
                  <a:pt x="3575" y="580"/>
                </a:cubicBezTo>
                <a:cubicBezTo>
                  <a:pt x="3566" y="579"/>
                  <a:pt x="3565" y="579"/>
                  <a:pt x="3570" y="575"/>
                </a:cubicBezTo>
                <a:cubicBezTo>
                  <a:pt x="3573" y="572"/>
                  <a:pt x="3577" y="570"/>
                  <a:pt x="3579" y="570"/>
                </a:cubicBezTo>
                <a:cubicBezTo>
                  <a:pt x="3582" y="569"/>
                  <a:pt x="3585" y="568"/>
                  <a:pt x="3587" y="566"/>
                </a:cubicBezTo>
                <a:cubicBezTo>
                  <a:pt x="3590" y="564"/>
                  <a:pt x="3587" y="564"/>
                  <a:pt x="3578" y="565"/>
                </a:cubicBezTo>
                <a:cubicBezTo>
                  <a:pt x="3571" y="565"/>
                  <a:pt x="3566" y="567"/>
                  <a:pt x="3568" y="568"/>
                </a:cubicBezTo>
                <a:cubicBezTo>
                  <a:pt x="3572" y="570"/>
                  <a:pt x="3563" y="578"/>
                  <a:pt x="3554" y="581"/>
                </a:cubicBezTo>
                <a:cubicBezTo>
                  <a:pt x="3550" y="583"/>
                  <a:pt x="3550" y="583"/>
                  <a:pt x="3555" y="583"/>
                </a:cubicBezTo>
                <a:cubicBezTo>
                  <a:pt x="3559" y="583"/>
                  <a:pt x="3561" y="584"/>
                  <a:pt x="3562" y="585"/>
                </a:cubicBezTo>
                <a:cubicBezTo>
                  <a:pt x="3562" y="587"/>
                  <a:pt x="3560" y="587"/>
                  <a:pt x="3557" y="587"/>
                </a:cubicBezTo>
                <a:cubicBezTo>
                  <a:pt x="3554" y="586"/>
                  <a:pt x="3553" y="586"/>
                  <a:pt x="3555" y="588"/>
                </a:cubicBezTo>
                <a:cubicBezTo>
                  <a:pt x="3556" y="590"/>
                  <a:pt x="3554" y="592"/>
                  <a:pt x="3549" y="592"/>
                </a:cubicBezTo>
                <a:cubicBezTo>
                  <a:pt x="3544" y="593"/>
                  <a:pt x="3543" y="593"/>
                  <a:pt x="3546" y="595"/>
                </a:cubicBezTo>
                <a:cubicBezTo>
                  <a:pt x="3548" y="596"/>
                  <a:pt x="3548" y="598"/>
                  <a:pt x="3543" y="599"/>
                </a:cubicBezTo>
                <a:cubicBezTo>
                  <a:pt x="3539" y="601"/>
                  <a:pt x="3534" y="601"/>
                  <a:pt x="3532" y="600"/>
                </a:cubicBezTo>
                <a:cubicBezTo>
                  <a:pt x="3530" y="600"/>
                  <a:pt x="3523" y="603"/>
                  <a:pt x="3517" y="608"/>
                </a:cubicBezTo>
                <a:cubicBezTo>
                  <a:pt x="3511" y="612"/>
                  <a:pt x="3507" y="615"/>
                  <a:pt x="3506" y="613"/>
                </a:cubicBezTo>
                <a:cubicBezTo>
                  <a:pt x="3506" y="611"/>
                  <a:pt x="3500" y="612"/>
                  <a:pt x="3492" y="613"/>
                </a:cubicBezTo>
                <a:cubicBezTo>
                  <a:pt x="3484" y="615"/>
                  <a:pt x="3479" y="615"/>
                  <a:pt x="3480" y="613"/>
                </a:cubicBezTo>
                <a:cubicBezTo>
                  <a:pt x="3482" y="612"/>
                  <a:pt x="3483" y="609"/>
                  <a:pt x="3483" y="607"/>
                </a:cubicBezTo>
                <a:cubicBezTo>
                  <a:pt x="3484" y="605"/>
                  <a:pt x="3482" y="605"/>
                  <a:pt x="3476" y="609"/>
                </a:cubicBezTo>
                <a:cubicBezTo>
                  <a:pt x="3472" y="611"/>
                  <a:pt x="3468" y="613"/>
                  <a:pt x="3467" y="611"/>
                </a:cubicBezTo>
                <a:cubicBezTo>
                  <a:pt x="3464" y="608"/>
                  <a:pt x="3477" y="601"/>
                  <a:pt x="3482" y="602"/>
                </a:cubicBezTo>
                <a:cubicBezTo>
                  <a:pt x="3485" y="603"/>
                  <a:pt x="3489" y="601"/>
                  <a:pt x="3492" y="598"/>
                </a:cubicBezTo>
                <a:cubicBezTo>
                  <a:pt x="3496" y="593"/>
                  <a:pt x="3496" y="591"/>
                  <a:pt x="3492" y="592"/>
                </a:cubicBezTo>
                <a:cubicBezTo>
                  <a:pt x="3490" y="592"/>
                  <a:pt x="3488" y="593"/>
                  <a:pt x="3487" y="595"/>
                </a:cubicBezTo>
                <a:cubicBezTo>
                  <a:pt x="3486" y="596"/>
                  <a:pt x="3480" y="598"/>
                  <a:pt x="3472" y="599"/>
                </a:cubicBezTo>
                <a:cubicBezTo>
                  <a:pt x="3464" y="599"/>
                  <a:pt x="3457" y="601"/>
                  <a:pt x="3456" y="603"/>
                </a:cubicBezTo>
                <a:cubicBezTo>
                  <a:pt x="3454" y="608"/>
                  <a:pt x="3433" y="614"/>
                  <a:pt x="3428" y="613"/>
                </a:cubicBezTo>
                <a:cubicBezTo>
                  <a:pt x="3420" y="611"/>
                  <a:pt x="3424" y="607"/>
                  <a:pt x="3434" y="606"/>
                </a:cubicBezTo>
                <a:cubicBezTo>
                  <a:pt x="3439" y="605"/>
                  <a:pt x="3446" y="603"/>
                  <a:pt x="3449" y="602"/>
                </a:cubicBezTo>
                <a:cubicBezTo>
                  <a:pt x="3453" y="600"/>
                  <a:pt x="3451" y="599"/>
                  <a:pt x="3441" y="599"/>
                </a:cubicBezTo>
                <a:cubicBezTo>
                  <a:pt x="3433" y="598"/>
                  <a:pt x="3424" y="598"/>
                  <a:pt x="3419" y="599"/>
                </a:cubicBezTo>
                <a:cubicBezTo>
                  <a:pt x="3414" y="599"/>
                  <a:pt x="3412" y="598"/>
                  <a:pt x="3413" y="596"/>
                </a:cubicBezTo>
                <a:cubicBezTo>
                  <a:pt x="3414" y="594"/>
                  <a:pt x="3412" y="593"/>
                  <a:pt x="3405" y="595"/>
                </a:cubicBezTo>
                <a:cubicBezTo>
                  <a:pt x="3392" y="598"/>
                  <a:pt x="3396" y="594"/>
                  <a:pt x="3409" y="590"/>
                </a:cubicBezTo>
                <a:cubicBezTo>
                  <a:pt x="3416" y="589"/>
                  <a:pt x="3419" y="589"/>
                  <a:pt x="3418" y="591"/>
                </a:cubicBezTo>
                <a:cubicBezTo>
                  <a:pt x="3417" y="593"/>
                  <a:pt x="3420" y="593"/>
                  <a:pt x="3429" y="591"/>
                </a:cubicBezTo>
                <a:cubicBezTo>
                  <a:pt x="3437" y="589"/>
                  <a:pt x="3442" y="589"/>
                  <a:pt x="3446" y="591"/>
                </a:cubicBezTo>
                <a:cubicBezTo>
                  <a:pt x="3449" y="593"/>
                  <a:pt x="3451" y="593"/>
                  <a:pt x="3456" y="590"/>
                </a:cubicBezTo>
                <a:cubicBezTo>
                  <a:pt x="3463" y="585"/>
                  <a:pt x="3481" y="585"/>
                  <a:pt x="3481" y="589"/>
                </a:cubicBezTo>
                <a:cubicBezTo>
                  <a:pt x="3481" y="591"/>
                  <a:pt x="3482" y="593"/>
                  <a:pt x="3484" y="594"/>
                </a:cubicBezTo>
                <a:cubicBezTo>
                  <a:pt x="3485" y="596"/>
                  <a:pt x="3485" y="593"/>
                  <a:pt x="3484" y="589"/>
                </a:cubicBezTo>
                <a:cubicBezTo>
                  <a:pt x="3482" y="583"/>
                  <a:pt x="3483" y="582"/>
                  <a:pt x="3489" y="580"/>
                </a:cubicBezTo>
                <a:cubicBezTo>
                  <a:pt x="3493" y="579"/>
                  <a:pt x="3487" y="579"/>
                  <a:pt x="3476" y="581"/>
                </a:cubicBezTo>
                <a:cubicBezTo>
                  <a:pt x="3464" y="582"/>
                  <a:pt x="3453" y="582"/>
                  <a:pt x="3451" y="581"/>
                </a:cubicBezTo>
                <a:cubicBezTo>
                  <a:pt x="3447" y="579"/>
                  <a:pt x="3449" y="578"/>
                  <a:pt x="3461" y="578"/>
                </a:cubicBezTo>
                <a:cubicBezTo>
                  <a:pt x="3468" y="577"/>
                  <a:pt x="3467" y="576"/>
                  <a:pt x="3457" y="574"/>
                </a:cubicBezTo>
                <a:cubicBezTo>
                  <a:pt x="3449" y="572"/>
                  <a:pt x="3455" y="570"/>
                  <a:pt x="3478" y="566"/>
                </a:cubicBezTo>
                <a:cubicBezTo>
                  <a:pt x="3490" y="564"/>
                  <a:pt x="3501" y="561"/>
                  <a:pt x="3502" y="560"/>
                </a:cubicBezTo>
                <a:cubicBezTo>
                  <a:pt x="3502" y="559"/>
                  <a:pt x="3506" y="556"/>
                  <a:pt x="3511" y="555"/>
                </a:cubicBezTo>
                <a:cubicBezTo>
                  <a:pt x="3517" y="552"/>
                  <a:pt x="3519" y="549"/>
                  <a:pt x="3519" y="544"/>
                </a:cubicBezTo>
                <a:cubicBezTo>
                  <a:pt x="3519" y="539"/>
                  <a:pt x="3523" y="533"/>
                  <a:pt x="3532" y="525"/>
                </a:cubicBezTo>
                <a:cubicBezTo>
                  <a:pt x="3539" y="518"/>
                  <a:pt x="3543" y="513"/>
                  <a:pt x="3542" y="512"/>
                </a:cubicBezTo>
                <a:cubicBezTo>
                  <a:pt x="3540" y="512"/>
                  <a:pt x="3536" y="513"/>
                  <a:pt x="3534" y="515"/>
                </a:cubicBezTo>
                <a:cubicBezTo>
                  <a:pt x="3531" y="519"/>
                  <a:pt x="3530" y="519"/>
                  <a:pt x="3531" y="514"/>
                </a:cubicBezTo>
                <a:cubicBezTo>
                  <a:pt x="3531" y="509"/>
                  <a:pt x="3534" y="508"/>
                  <a:pt x="3548" y="506"/>
                </a:cubicBezTo>
                <a:cubicBezTo>
                  <a:pt x="3558" y="504"/>
                  <a:pt x="3565" y="502"/>
                  <a:pt x="3566" y="499"/>
                </a:cubicBezTo>
                <a:cubicBezTo>
                  <a:pt x="3568" y="497"/>
                  <a:pt x="3573" y="493"/>
                  <a:pt x="3578" y="490"/>
                </a:cubicBezTo>
                <a:cubicBezTo>
                  <a:pt x="3584" y="486"/>
                  <a:pt x="3585" y="485"/>
                  <a:pt x="3580" y="487"/>
                </a:cubicBezTo>
                <a:cubicBezTo>
                  <a:pt x="3576" y="488"/>
                  <a:pt x="3570" y="490"/>
                  <a:pt x="3565" y="491"/>
                </a:cubicBezTo>
                <a:cubicBezTo>
                  <a:pt x="3558" y="493"/>
                  <a:pt x="3558" y="493"/>
                  <a:pt x="3563" y="490"/>
                </a:cubicBezTo>
                <a:cubicBezTo>
                  <a:pt x="3567" y="488"/>
                  <a:pt x="3572" y="485"/>
                  <a:pt x="3575" y="483"/>
                </a:cubicBezTo>
                <a:cubicBezTo>
                  <a:pt x="3586" y="478"/>
                  <a:pt x="3555" y="485"/>
                  <a:pt x="3543" y="491"/>
                </a:cubicBezTo>
                <a:cubicBezTo>
                  <a:pt x="3537" y="494"/>
                  <a:pt x="3529" y="496"/>
                  <a:pt x="3525" y="496"/>
                </a:cubicBezTo>
                <a:cubicBezTo>
                  <a:pt x="3519" y="495"/>
                  <a:pt x="3519" y="495"/>
                  <a:pt x="3527" y="491"/>
                </a:cubicBezTo>
                <a:cubicBezTo>
                  <a:pt x="3536" y="486"/>
                  <a:pt x="3534" y="483"/>
                  <a:pt x="3524" y="488"/>
                </a:cubicBezTo>
                <a:cubicBezTo>
                  <a:pt x="3519" y="490"/>
                  <a:pt x="3512" y="492"/>
                  <a:pt x="3507" y="494"/>
                </a:cubicBezTo>
                <a:cubicBezTo>
                  <a:pt x="3499" y="496"/>
                  <a:pt x="3498" y="495"/>
                  <a:pt x="3500" y="492"/>
                </a:cubicBezTo>
                <a:cubicBezTo>
                  <a:pt x="3502" y="490"/>
                  <a:pt x="3503" y="486"/>
                  <a:pt x="3503" y="483"/>
                </a:cubicBezTo>
                <a:cubicBezTo>
                  <a:pt x="3503" y="480"/>
                  <a:pt x="3505" y="474"/>
                  <a:pt x="3508" y="468"/>
                </a:cubicBezTo>
                <a:cubicBezTo>
                  <a:pt x="3512" y="463"/>
                  <a:pt x="3514" y="457"/>
                  <a:pt x="3514" y="456"/>
                </a:cubicBezTo>
                <a:cubicBezTo>
                  <a:pt x="3514" y="454"/>
                  <a:pt x="3517" y="449"/>
                  <a:pt x="3520" y="444"/>
                </a:cubicBezTo>
                <a:cubicBezTo>
                  <a:pt x="3528" y="432"/>
                  <a:pt x="3526" y="432"/>
                  <a:pt x="3514" y="443"/>
                </a:cubicBezTo>
                <a:cubicBezTo>
                  <a:pt x="3509" y="448"/>
                  <a:pt x="3502" y="452"/>
                  <a:pt x="3494" y="453"/>
                </a:cubicBezTo>
                <a:cubicBezTo>
                  <a:pt x="3488" y="454"/>
                  <a:pt x="3480" y="456"/>
                  <a:pt x="3476" y="458"/>
                </a:cubicBezTo>
                <a:cubicBezTo>
                  <a:pt x="3470" y="460"/>
                  <a:pt x="3470" y="460"/>
                  <a:pt x="3478" y="449"/>
                </a:cubicBezTo>
                <a:cubicBezTo>
                  <a:pt x="3484" y="441"/>
                  <a:pt x="3485" y="438"/>
                  <a:pt x="3482" y="439"/>
                </a:cubicBezTo>
                <a:cubicBezTo>
                  <a:pt x="3476" y="439"/>
                  <a:pt x="3475" y="436"/>
                  <a:pt x="3480" y="431"/>
                </a:cubicBezTo>
                <a:cubicBezTo>
                  <a:pt x="3484" y="427"/>
                  <a:pt x="3518" y="426"/>
                  <a:pt x="3544" y="429"/>
                </a:cubicBezTo>
                <a:cubicBezTo>
                  <a:pt x="3549" y="429"/>
                  <a:pt x="3553" y="429"/>
                  <a:pt x="3553" y="428"/>
                </a:cubicBezTo>
                <a:cubicBezTo>
                  <a:pt x="3553" y="426"/>
                  <a:pt x="3527" y="423"/>
                  <a:pt x="3508" y="423"/>
                </a:cubicBezTo>
                <a:cubicBezTo>
                  <a:pt x="3500" y="423"/>
                  <a:pt x="3493" y="422"/>
                  <a:pt x="3492" y="422"/>
                </a:cubicBezTo>
                <a:cubicBezTo>
                  <a:pt x="3490" y="420"/>
                  <a:pt x="3502" y="406"/>
                  <a:pt x="3507" y="406"/>
                </a:cubicBezTo>
                <a:cubicBezTo>
                  <a:pt x="3509" y="405"/>
                  <a:pt x="3512" y="402"/>
                  <a:pt x="3514" y="399"/>
                </a:cubicBezTo>
                <a:cubicBezTo>
                  <a:pt x="3516" y="396"/>
                  <a:pt x="3521" y="391"/>
                  <a:pt x="3527" y="388"/>
                </a:cubicBezTo>
                <a:cubicBezTo>
                  <a:pt x="3532" y="385"/>
                  <a:pt x="3535" y="382"/>
                  <a:pt x="3533" y="381"/>
                </a:cubicBezTo>
                <a:cubicBezTo>
                  <a:pt x="3531" y="381"/>
                  <a:pt x="3528" y="382"/>
                  <a:pt x="3526" y="383"/>
                </a:cubicBezTo>
                <a:cubicBezTo>
                  <a:pt x="3524" y="385"/>
                  <a:pt x="3521" y="387"/>
                  <a:pt x="3518" y="389"/>
                </a:cubicBezTo>
                <a:cubicBezTo>
                  <a:pt x="3513" y="391"/>
                  <a:pt x="3513" y="390"/>
                  <a:pt x="3518" y="384"/>
                </a:cubicBezTo>
                <a:cubicBezTo>
                  <a:pt x="3522" y="381"/>
                  <a:pt x="3532" y="374"/>
                  <a:pt x="3540" y="370"/>
                </a:cubicBezTo>
                <a:cubicBezTo>
                  <a:pt x="3552" y="364"/>
                  <a:pt x="3554" y="362"/>
                  <a:pt x="3547" y="364"/>
                </a:cubicBezTo>
                <a:cubicBezTo>
                  <a:pt x="3525" y="370"/>
                  <a:pt x="3522" y="370"/>
                  <a:pt x="3525" y="369"/>
                </a:cubicBezTo>
                <a:cubicBezTo>
                  <a:pt x="3530" y="366"/>
                  <a:pt x="3528" y="361"/>
                  <a:pt x="3523" y="362"/>
                </a:cubicBezTo>
                <a:cubicBezTo>
                  <a:pt x="3513" y="363"/>
                  <a:pt x="3524" y="356"/>
                  <a:pt x="3539" y="352"/>
                </a:cubicBezTo>
                <a:cubicBezTo>
                  <a:pt x="3548" y="350"/>
                  <a:pt x="3553" y="348"/>
                  <a:pt x="3550" y="348"/>
                </a:cubicBezTo>
                <a:cubicBezTo>
                  <a:pt x="3545" y="349"/>
                  <a:pt x="3545" y="348"/>
                  <a:pt x="3549" y="345"/>
                </a:cubicBezTo>
                <a:cubicBezTo>
                  <a:pt x="3555" y="341"/>
                  <a:pt x="3551" y="334"/>
                  <a:pt x="3541" y="335"/>
                </a:cubicBezTo>
                <a:cubicBezTo>
                  <a:pt x="3528" y="336"/>
                  <a:pt x="3534" y="331"/>
                  <a:pt x="3558" y="321"/>
                </a:cubicBezTo>
                <a:cubicBezTo>
                  <a:pt x="3572" y="315"/>
                  <a:pt x="3582" y="309"/>
                  <a:pt x="3582" y="306"/>
                </a:cubicBezTo>
                <a:cubicBezTo>
                  <a:pt x="3584" y="301"/>
                  <a:pt x="3589" y="296"/>
                  <a:pt x="3606" y="285"/>
                </a:cubicBezTo>
                <a:cubicBezTo>
                  <a:pt x="3626" y="271"/>
                  <a:pt x="3635" y="258"/>
                  <a:pt x="3631" y="248"/>
                </a:cubicBezTo>
                <a:cubicBezTo>
                  <a:pt x="3628" y="241"/>
                  <a:pt x="3623" y="240"/>
                  <a:pt x="3603" y="246"/>
                </a:cubicBezTo>
                <a:cubicBezTo>
                  <a:pt x="3580" y="253"/>
                  <a:pt x="3527" y="260"/>
                  <a:pt x="3526" y="256"/>
                </a:cubicBezTo>
                <a:cubicBezTo>
                  <a:pt x="3526" y="254"/>
                  <a:pt x="3531" y="251"/>
                  <a:pt x="3537" y="248"/>
                </a:cubicBezTo>
                <a:cubicBezTo>
                  <a:pt x="3543" y="246"/>
                  <a:pt x="3551" y="242"/>
                  <a:pt x="3554" y="239"/>
                </a:cubicBezTo>
                <a:cubicBezTo>
                  <a:pt x="3557" y="235"/>
                  <a:pt x="3566" y="231"/>
                  <a:pt x="3573" y="230"/>
                </a:cubicBezTo>
                <a:cubicBezTo>
                  <a:pt x="3580" y="228"/>
                  <a:pt x="3588" y="225"/>
                  <a:pt x="3591" y="222"/>
                </a:cubicBezTo>
                <a:cubicBezTo>
                  <a:pt x="3595" y="219"/>
                  <a:pt x="3595" y="218"/>
                  <a:pt x="3586" y="217"/>
                </a:cubicBezTo>
                <a:cubicBezTo>
                  <a:pt x="3577" y="215"/>
                  <a:pt x="3576" y="214"/>
                  <a:pt x="3575" y="206"/>
                </a:cubicBezTo>
                <a:cubicBezTo>
                  <a:pt x="3573" y="193"/>
                  <a:pt x="3575" y="189"/>
                  <a:pt x="3581" y="188"/>
                </a:cubicBezTo>
                <a:cubicBezTo>
                  <a:pt x="3584" y="188"/>
                  <a:pt x="3586" y="187"/>
                  <a:pt x="3586" y="185"/>
                </a:cubicBezTo>
                <a:cubicBezTo>
                  <a:pt x="3586" y="184"/>
                  <a:pt x="3584" y="182"/>
                  <a:pt x="3583" y="183"/>
                </a:cubicBezTo>
                <a:cubicBezTo>
                  <a:pt x="3582" y="183"/>
                  <a:pt x="3578" y="182"/>
                  <a:pt x="3576" y="181"/>
                </a:cubicBezTo>
                <a:cubicBezTo>
                  <a:pt x="3572" y="180"/>
                  <a:pt x="3571" y="181"/>
                  <a:pt x="3573" y="183"/>
                </a:cubicBezTo>
                <a:cubicBezTo>
                  <a:pt x="3574" y="185"/>
                  <a:pt x="3574" y="186"/>
                  <a:pt x="3573" y="186"/>
                </a:cubicBezTo>
                <a:cubicBezTo>
                  <a:pt x="3572" y="186"/>
                  <a:pt x="3559" y="190"/>
                  <a:pt x="3544" y="195"/>
                </a:cubicBezTo>
                <a:cubicBezTo>
                  <a:pt x="3506" y="207"/>
                  <a:pt x="3452" y="213"/>
                  <a:pt x="3416" y="209"/>
                </a:cubicBezTo>
                <a:cubicBezTo>
                  <a:pt x="3393" y="207"/>
                  <a:pt x="3376" y="202"/>
                  <a:pt x="3376" y="198"/>
                </a:cubicBezTo>
                <a:cubicBezTo>
                  <a:pt x="3375" y="192"/>
                  <a:pt x="3381" y="186"/>
                  <a:pt x="3395" y="177"/>
                </a:cubicBezTo>
                <a:cubicBezTo>
                  <a:pt x="3413" y="167"/>
                  <a:pt x="3418" y="166"/>
                  <a:pt x="3452" y="163"/>
                </a:cubicBezTo>
                <a:cubicBezTo>
                  <a:pt x="3462" y="163"/>
                  <a:pt x="3476" y="161"/>
                  <a:pt x="3483" y="159"/>
                </a:cubicBezTo>
                <a:cubicBezTo>
                  <a:pt x="3496" y="156"/>
                  <a:pt x="3519" y="159"/>
                  <a:pt x="3526" y="164"/>
                </a:cubicBezTo>
                <a:cubicBezTo>
                  <a:pt x="3529" y="166"/>
                  <a:pt x="3535" y="168"/>
                  <a:pt x="3541" y="170"/>
                </a:cubicBezTo>
                <a:cubicBezTo>
                  <a:pt x="3547" y="171"/>
                  <a:pt x="3552" y="173"/>
                  <a:pt x="3552" y="174"/>
                </a:cubicBezTo>
                <a:cubicBezTo>
                  <a:pt x="3553" y="175"/>
                  <a:pt x="3557" y="177"/>
                  <a:pt x="3560" y="178"/>
                </a:cubicBezTo>
                <a:cubicBezTo>
                  <a:pt x="3567" y="179"/>
                  <a:pt x="3567" y="179"/>
                  <a:pt x="3563" y="175"/>
                </a:cubicBezTo>
                <a:cubicBezTo>
                  <a:pt x="3560" y="171"/>
                  <a:pt x="3560" y="171"/>
                  <a:pt x="3564" y="170"/>
                </a:cubicBezTo>
                <a:cubicBezTo>
                  <a:pt x="3568" y="170"/>
                  <a:pt x="3567" y="169"/>
                  <a:pt x="3561" y="166"/>
                </a:cubicBezTo>
                <a:cubicBezTo>
                  <a:pt x="3553" y="163"/>
                  <a:pt x="3553" y="163"/>
                  <a:pt x="3570" y="163"/>
                </a:cubicBezTo>
                <a:cubicBezTo>
                  <a:pt x="3581" y="163"/>
                  <a:pt x="3586" y="162"/>
                  <a:pt x="3584" y="161"/>
                </a:cubicBezTo>
                <a:cubicBezTo>
                  <a:pt x="3581" y="159"/>
                  <a:pt x="3571" y="158"/>
                  <a:pt x="3560" y="159"/>
                </a:cubicBezTo>
                <a:cubicBezTo>
                  <a:pt x="3535" y="159"/>
                  <a:pt x="3518" y="155"/>
                  <a:pt x="3523" y="152"/>
                </a:cubicBezTo>
                <a:cubicBezTo>
                  <a:pt x="3527" y="148"/>
                  <a:pt x="3518" y="147"/>
                  <a:pt x="3487" y="149"/>
                </a:cubicBezTo>
                <a:cubicBezTo>
                  <a:pt x="3460" y="150"/>
                  <a:pt x="3449" y="147"/>
                  <a:pt x="3463" y="141"/>
                </a:cubicBezTo>
                <a:cubicBezTo>
                  <a:pt x="3497" y="125"/>
                  <a:pt x="3487" y="114"/>
                  <a:pt x="3445" y="121"/>
                </a:cubicBezTo>
                <a:cubicBezTo>
                  <a:pt x="3429" y="124"/>
                  <a:pt x="3421" y="124"/>
                  <a:pt x="3421" y="123"/>
                </a:cubicBezTo>
                <a:cubicBezTo>
                  <a:pt x="3421" y="119"/>
                  <a:pt x="3425" y="118"/>
                  <a:pt x="3464" y="109"/>
                </a:cubicBezTo>
                <a:cubicBezTo>
                  <a:pt x="3502" y="101"/>
                  <a:pt x="3501" y="98"/>
                  <a:pt x="3462" y="102"/>
                </a:cubicBezTo>
                <a:cubicBezTo>
                  <a:pt x="3438" y="104"/>
                  <a:pt x="3427" y="104"/>
                  <a:pt x="3430" y="102"/>
                </a:cubicBezTo>
                <a:cubicBezTo>
                  <a:pt x="3433" y="100"/>
                  <a:pt x="3429" y="99"/>
                  <a:pt x="3418" y="100"/>
                </a:cubicBezTo>
                <a:cubicBezTo>
                  <a:pt x="3406" y="101"/>
                  <a:pt x="3402" y="101"/>
                  <a:pt x="3402" y="97"/>
                </a:cubicBezTo>
                <a:cubicBezTo>
                  <a:pt x="3402" y="92"/>
                  <a:pt x="3417" y="83"/>
                  <a:pt x="3431" y="82"/>
                </a:cubicBezTo>
                <a:cubicBezTo>
                  <a:pt x="3439" y="81"/>
                  <a:pt x="3442" y="79"/>
                  <a:pt x="3445" y="73"/>
                </a:cubicBezTo>
                <a:cubicBezTo>
                  <a:pt x="3450" y="63"/>
                  <a:pt x="3445" y="57"/>
                  <a:pt x="3434" y="60"/>
                </a:cubicBezTo>
                <a:cubicBezTo>
                  <a:pt x="3425" y="63"/>
                  <a:pt x="3421" y="59"/>
                  <a:pt x="3428" y="54"/>
                </a:cubicBezTo>
                <a:cubicBezTo>
                  <a:pt x="3433" y="50"/>
                  <a:pt x="3415" y="53"/>
                  <a:pt x="3374" y="62"/>
                </a:cubicBezTo>
                <a:cubicBezTo>
                  <a:pt x="3359" y="65"/>
                  <a:pt x="3354" y="66"/>
                  <a:pt x="3351" y="63"/>
                </a:cubicBezTo>
                <a:cubicBezTo>
                  <a:pt x="3348" y="60"/>
                  <a:pt x="3346" y="60"/>
                  <a:pt x="3337" y="65"/>
                </a:cubicBezTo>
                <a:cubicBezTo>
                  <a:pt x="3320" y="73"/>
                  <a:pt x="3231" y="83"/>
                  <a:pt x="3230" y="76"/>
                </a:cubicBezTo>
                <a:cubicBezTo>
                  <a:pt x="3230" y="73"/>
                  <a:pt x="3252" y="65"/>
                  <a:pt x="3264" y="64"/>
                </a:cubicBezTo>
                <a:cubicBezTo>
                  <a:pt x="3273" y="63"/>
                  <a:pt x="3273" y="63"/>
                  <a:pt x="3267" y="61"/>
                </a:cubicBezTo>
                <a:cubicBezTo>
                  <a:pt x="3263" y="60"/>
                  <a:pt x="3253" y="61"/>
                  <a:pt x="3244" y="63"/>
                </a:cubicBezTo>
                <a:cubicBezTo>
                  <a:pt x="3235" y="66"/>
                  <a:pt x="3208" y="71"/>
                  <a:pt x="3184" y="76"/>
                </a:cubicBezTo>
                <a:cubicBezTo>
                  <a:pt x="3138" y="85"/>
                  <a:pt x="3134" y="85"/>
                  <a:pt x="3051" y="83"/>
                </a:cubicBezTo>
                <a:cubicBezTo>
                  <a:pt x="3022" y="82"/>
                  <a:pt x="2992" y="81"/>
                  <a:pt x="2983" y="81"/>
                </a:cubicBezTo>
                <a:cubicBezTo>
                  <a:pt x="2975" y="81"/>
                  <a:pt x="2961" y="80"/>
                  <a:pt x="2952" y="79"/>
                </a:cubicBezTo>
                <a:cubicBezTo>
                  <a:pt x="2933" y="77"/>
                  <a:pt x="2932" y="77"/>
                  <a:pt x="2897" y="78"/>
                </a:cubicBezTo>
                <a:cubicBezTo>
                  <a:pt x="2874" y="78"/>
                  <a:pt x="2861" y="77"/>
                  <a:pt x="2875" y="75"/>
                </a:cubicBezTo>
                <a:cubicBezTo>
                  <a:pt x="2878" y="75"/>
                  <a:pt x="2882" y="74"/>
                  <a:pt x="2882" y="72"/>
                </a:cubicBezTo>
                <a:cubicBezTo>
                  <a:pt x="2883" y="70"/>
                  <a:pt x="2880" y="70"/>
                  <a:pt x="2873" y="72"/>
                </a:cubicBezTo>
                <a:cubicBezTo>
                  <a:pt x="2867" y="73"/>
                  <a:pt x="2851" y="74"/>
                  <a:pt x="2837" y="73"/>
                </a:cubicBezTo>
                <a:cubicBezTo>
                  <a:pt x="2801" y="70"/>
                  <a:pt x="2789" y="70"/>
                  <a:pt x="2791" y="71"/>
                </a:cubicBezTo>
                <a:cubicBezTo>
                  <a:pt x="2792" y="72"/>
                  <a:pt x="2797" y="73"/>
                  <a:pt x="2802" y="74"/>
                </a:cubicBezTo>
                <a:cubicBezTo>
                  <a:pt x="2813" y="76"/>
                  <a:pt x="2802" y="76"/>
                  <a:pt x="2748" y="75"/>
                </a:cubicBezTo>
                <a:cubicBezTo>
                  <a:pt x="2728" y="74"/>
                  <a:pt x="2703" y="73"/>
                  <a:pt x="2692" y="73"/>
                </a:cubicBezTo>
                <a:cubicBezTo>
                  <a:pt x="2680" y="73"/>
                  <a:pt x="2652" y="72"/>
                  <a:pt x="2630" y="71"/>
                </a:cubicBezTo>
                <a:cubicBezTo>
                  <a:pt x="2559" y="68"/>
                  <a:pt x="2436" y="65"/>
                  <a:pt x="2357" y="65"/>
                </a:cubicBezTo>
                <a:cubicBezTo>
                  <a:pt x="2341" y="65"/>
                  <a:pt x="2324" y="65"/>
                  <a:pt x="2320" y="64"/>
                </a:cubicBezTo>
                <a:cubicBezTo>
                  <a:pt x="2313" y="63"/>
                  <a:pt x="2313" y="63"/>
                  <a:pt x="2321" y="60"/>
                </a:cubicBezTo>
                <a:cubicBezTo>
                  <a:pt x="2325" y="59"/>
                  <a:pt x="2312" y="59"/>
                  <a:pt x="2292" y="61"/>
                </a:cubicBezTo>
                <a:cubicBezTo>
                  <a:pt x="2257" y="64"/>
                  <a:pt x="2231" y="62"/>
                  <a:pt x="2233" y="57"/>
                </a:cubicBezTo>
                <a:cubicBezTo>
                  <a:pt x="2234" y="56"/>
                  <a:pt x="2228" y="55"/>
                  <a:pt x="2221" y="56"/>
                </a:cubicBezTo>
                <a:cubicBezTo>
                  <a:pt x="2192" y="59"/>
                  <a:pt x="2120" y="56"/>
                  <a:pt x="2117" y="52"/>
                </a:cubicBezTo>
                <a:cubicBezTo>
                  <a:pt x="2114" y="50"/>
                  <a:pt x="2112" y="49"/>
                  <a:pt x="2108" y="52"/>
                </a:cubicBezTo>
                <a:cubicBezTo>
                  <a:pt x="2104" y="55"/>
                  <a:pt x="2096" y="56"/>
                  <a:pt x="2079" y="55"/>
                </a:cubicBezTo>
                <a:cubicBezTo>
                  <a:pt x="2066" y="55"/>
                  <a:pt x="2047" y="55"/>
                  <a:pt x="2037" y="55"/>
                </a:cubicBezTo>
                <a:cubicBezTo>
                  <a:pt x="2006" y="55"/>
                  <a:pt x="1957" y="56"/>
                  <a:pt x="1924" y="56"/>
                </a:cubicBezTo>
                <a:cubicBezTo>
                  <a:pt x="1907" y="56"/>
                  <a:pt x="1890" y="57"/>
                  <a:pt x="1887" y="58"/>
                </a:cubicBezTo>
                <a:cubicBezTo>
                  <a:pt x="1884" y="59"/>
                  <a:pt x="1883" y="59"/>
                  <a:pt x="1885" y="58"/>
                </a:cubicBezTo>
                <a:cubicBezTo>
                  <a:pt x="1886" y="56"/>
                  <a:pt x="1874" y="56"/>
                  <a:pt x="1858" y="57"/>
                </a:cubicBezTo>
                <a:cubicBezTo>
                  <a:pt x="1825" y="60"/>
                  <a:pt x="1793" y="59"/>
                  <a:pt x="1713" y="52"/>
                </a:cubicBezTo>
                <a:cubicBezTo>
                  <a:pt x="1682" y="50"/>
                  <a:pt x="1635" y="47"/>
                  <a:pt x="1607" y="46"/>
                </a:cubicBezTo>
                <a:cubicBezTo>
                  <a:pt x="1579" y="46"/>
                  <a:pt x="1548" y="45"/>
                  <a:pt x="1538" y="44"/>
                </a:cubicBezTo>
                <a:cubicBezTo>
                  <a:pt x="1529" y="44"/>
                  <a:pt x="1512" y="43"/>
                  <a:pt x="1501" y="44"/>
                </a:cubicBezTo>
                <a:cubicBezTo>
                  <a:pt x="1491" y="44"/>
                  <a:pt x="1473" y="43"/>
                  <a:pt x="1463" y="43"/>
                </a:cubicBezTo>
                <a:cubicBezTo>
                  <a:pt x="1452" y="42"/>
                  <a:pt x="1433" y="42"/>
                  <a:pt x="1419" y="43"/>
                </a:cubicBezTo>
                <a:cubicBezTo>
                  <a:pt x="1399" y="43"/>
                  <a:pt x="1396" y="44"/>
                  <a:pt x="1396" y="48"/>
                </a:cubicBezTo>
                <a:cubicBezTo>
                  <a:pt x="1396" y="51"/>
                  <a:pt x="1400" y="52"/>
                  <a:pt x="1416" y="50"/>
                </a:cubicBezTo>
                <a:cubicBezTo>
                  <a:pt x="1427" y="49"/>
                  <a:pt x="1449" y="49"/>
                  <a:pt x="1466" y="50"/>
                </a:cubicBezTo>
                <a:cubicBezTo>
                  <a:pt x="1483" y="51"/>
                  <a:pt x="1504" y="51"/>
                  <a:pt x="1512" y="52"/>
                </a:cubicBezTo>
                <a:cubicBezTo>
                  <a:pt x="1522" y="52"/>
                  <a:pt x="1527" y="53"/>
                  <a:pt x="1526" y="54"/>
                </a:cubicBezTo>
                <a:cubicBezTo>
                  <a:pt x="1525" y="56"/>
                  <a:pt x="1512" y="57"/>
                  <a:pt x="1497" y="57"/>
                </a:cubicBezTo>
                <a:cubicBezTo>
                  <a:pt x="1482" y="57"/>
                  <a:pt x="1447" y="57"/>
                  <a:pt x="1419" y="57"/>
                </a:cubicBezTo>
                <a:cubicBezTo>
                  <a:pt x="1391" y="57"/>
                  <a:pt x="1358" y="57"/>
                  <a:pt x="1346" y="57"/>
                </a:cubicBezTo>
                <a:cubicBezTo>
                  <a:pt x="1319" y="56"/>
                  <a:pt x="1281" y="56"/>
                  <a:pt x="1210" y="57"/>
                </a:cubicBezTo>
                <a:cubicBezTo>
                  <a:pt x="1181" y="57"/>
                  <a:pt x="1155" y="57"/>
                  <a:pt x="1152" y="56"/>
                </a:cubicBezTo>
                <a:cubicBezTo>
                  <a:pt x="1150" y="56"/>
                  <a:pt x="1147" y="55"/>
                  <a:pt x="1145" y="56"/>
                </a:cubicBezTo>
                <a:cubicBezTo>
                  <a:pt x="1142" y="57"/>
                  <a:pt x="1121" y="59"/>
                  <a:pt x="1098" y="59"/>
                </a:cubicBezTo>
                <a:cubicBezTo>
                  <a:pt x="1088" y="59"/>
                  <a:pt x="1078" y="59"/>
                  <a:pt x="1076" y="60"/>
                </a:cubicBezTo>
                <a:cubicBezTo>
                  <a:pt x="1070" y="60"/>
                  <a:pt x="973" y="64"/>
                  <a:pt x="962" y="64"/>
                </a:cubicBezTo>
                <a:cubicBezTo>
                  <a:pt x="958" y="64"/>
                  <a:pt x="948" y="64"/>
                  <a:pt x="941" y="65"/>
                </a:cubicBezTo>
                <a:cubicBezTo>
                  <a:pt x="934" y="65"/>
                  <a:pt x="928" y="64"/>
                  <a:pt x="929" y="63"/>
                </a:cubicBezTo>
                <a:cubicBezTo>
                  <a:pt x="930" y="61"/>
                  <a:pt x="932" y="60"/>
                  <a:pt x="935" y="61"/>
                </a:cubicBezTo>
                <a:cubicBezTo>
                  <a:pt x="938" y="61"/>
                  <a:pt x="943" y="60"/>
                  <a:pt x="946" y="59"/>
                </a:cubicBezTo>
                <a:cubicBezTo>
                  <a:pt x="953" y="56"/>
                  <a:pt x="953" y="56"/>
                  <a:pt x="953" y="56"/>
                </a:cubicBezTo>
                <a:cubicBezTo>
                  <a:pt x="945" y="55"/>
                  <a:pt x="945" y="55"/>
                  <a:pt x="945" y="55"/>
                </a:cubicBezTo>
                <a:cubicBezTo>
                  <a:pt x="941" y="54"/>
                  <a:pt x="938" y="55"/>
                  <a:pt x="938" y="56"/>
                </a:cubicBezTo>
                <a:cubicBezTo>
                  <a:pt x="939" y="62"/>
                  <a:pt x="775" y="72"/>
                  <a:pt x="732" y="68"/>
                </a:cubicBezTo>
                <a:cubicBezTo>
                  <a:pt x="720" y="67"/>
                  <a:pt x="705" y="67"/>
                  <a:pt x="699" y="67"/>
                </a:cubicBezTo>
                <a:cubicBezTo>
                  <a:pt x="692" y="67"/>
                  <a:pt x="696" y="66"/>
                  <a:pt x="709" y="63"/>
                </a:cubicBezTo>
                <a:cubicBezTo>
                  <a:pt x="721" y="61"/>
                  <a:pt x="767" y="56"/>
                  <a:pt x="811" y="53"/>
                </a:cubicBezTo>
                <a:cubicBezTo>
                  <a:pt x="924" y="44"/>
                  <a:pt x="946" y="43"/>
                  <a:pt x="949" y="47"/>
                </a:cubicBezTo>
                <a:cubicBezTo>
                  <a:pt x="951" y="50"/>
                  <a:pt x="951" y="50"/>
                  <a:pt x="951" y="47"/>
                </a:cubicBezTo>
                <a:cubicBezTo>
                  <a:pt x="951" y="44"/>
                  <a:pt x="959" y="43"/>
                  <a:pt x="988" y="41"/>
                </a:cubicBezTo>
                <a:cubicBezTo>
                  <a:pt x="1039" y="39"/>
                  <a:pt x="1088" y="36"/>
                  <a:pt x="1108" y="36"/>
                </a:cubicBezTo>
                <a:cubicBezTo>
                  <a:pt x="1117" y="36"/>
                  <a:pt x="1137" y="35"/>
                  <a:pt x="1153" y="34"/>
                </a:cubicBezTo>
                <a:cubicBezTo>
                  <a:pt x="1179" y="33"/>
                  <a:pt x="1182" y="34"/>
                  <a:pt x="1187" y="39"/>
                </a:cubicBezTo>
                <a:cubicBezTo>
                  <a:pt x="1192" y="44"/>
                  <a:pt x="1192" y="44"/>
                  <a:pt x="1190" y="40"/>
                </a:cubicBezTo>
                <a:cubicBezTo>
                  <a:pt x="1188" y="35"/>
                  <a:pt x="1189" y="34"/>
                  <a:pt x="1215" y="34"/>
                </a:cubicBezTo>
                <a:cubicBezTo>
                  <a:pt x="1260" y="33"/>
                  <a:pt x="1337" y="32"/>
                  <a:pt x="1362" y="33"/>
                </a:cubicBezTo>
                <a:cubicBezTo>
                  <a:pt x="1374" y="33"/>
                  <a:pt x="1397" y="33"/>
                  <a:pt x="1412" y="34"/>
                </a:cubicBezTo>
                <a:cubicBezTo>
                  <a:pt x="1428" y="34"/>
                  <a:pt x="1468" y="34"/>
                  <a:pt x="1503" y="35"/>
                </a:cubicBezTo>
                <a:cubicBezTo>
                  <a:pt x="1619" y="37"/>
                  <a:pt x="1755" y="38"/>
                  <a:pt x="1829" y="38"/>
                </a:cubicBezTo>
                <a:cubicBezTo>
                  <a:pt x="1935" y="38"/>
                  <a:pt x="1947" y="39"/>
                  <a:pt x="1958" y="40"/>
                </a:cubicBezTo>
                <a:cubicBezTo>
                  <a:pt x="1966" y="40"/>
                  <a:pt x="1967" y="40"/>
                  <a:pt x="1961" y="38"/>
                </a:cubicBezTo>
                <a:cubicBezTo>
                  <a:pt x="1957" y="37"/>
                  <a:pt x="1955" y="36"/>
                  <a:pt x="1955" y="35"/>
                </a:cubicBezTo>
                <a:cubicBezTo>
                  <a:pt x="1956" y="35"/>
                  <a:pt x="1972" y="34"/>
                  <a:pt x="1990" y="33"/>
                </a:cubicBezTo>
                <a:cubicBezTo>
                  <a:pt x="2009" y="33"/>
                  <a:pt x="2037" y="32"/>
                  <a:pt x="2053" y="31"/>
                </a:cubicBezTo>
                <a:cubicBezTo>
                  <a:pt x="2068" y="30"/>
                  <a:pt x="2082" y="30"/>
                  <a:pt x="2083" y="31"/>
                </a:cubicBezTo>
                <a:cubicBezTo>
                  <a:pt x="2085" y="32"/>
                  <a:pt x="2115" y="32"/>
                  <a:pt x="2220" y="32"/>
                </a:cubicBezTo>
                <a:cubicBezTo>
                  <a:pt x="2271" y="32"/>
                  <a:pt x="2300" y="33"/>
                  <a:pt x="2329" y="36"/>
                </a:cubicBezTo>
                <a:cubicBezTo>
                  <a:pt x="2341" y="38"/>
                  <a:pt x="2353" y="38"/>
                  <a:pt x="2356" y="37"/>
                </a:cubicBezTo>
                <a:cubicBezTo>
                  <a:pt x="2359" y="36"/>
                  <a:pt x="2377" y="35"/>
                  <a:pt x="2397" y="35"/>
                </a:cubicBezTo>
                <a:cubicBezTo>
                  <a:pt x="2431" y="36"/>
                  <a:pt x="2478" y="33"/>
                  <a:pt x="2468" y="31"/>
                </a:cubicBezTo>
                <a:cubicBezTo>
                  <a:pt x="2465" y="30"/>
                  <a:pt x="2437" y="29"/>
                  <a:pt x="2404" y="29"/>
                </a:cubicBezTo>
                <a:cubicBezTo>
                  <a:pt x="2372" y="28"/>
                  <a:pt x="2341" y="27"/>
                  <a:pt x="2336" y="27"/>
                </a:cubicBezTo>
                <a:cubicBezTo>
                  <a:pt x="2331" y="27"/>
                  <a:pt x="2324" y="24"/>
                  <a:pt x="2320" y="21"/>
                </a:cubicBezTo>
                <a:cubicBezTo>
                  <a:pt x="2304" y="7"/>
                  <a:pt x="2296" y="5"/>
                  <a:pt x="2306" y="18"/>
                </a:cubicBezTo>
                <a:cubicBezTo>
                  <a:pt x="2313" y="27"/>
                  <a:pt x="2307" y="29"/>
                  <a:pt x="2293" y="23"/>
                </a:cubicBezTo>
                <a:cubicBezTo>
                  <a:pt x="2285" y="20"/>
                  <a:pt x="2278" y="19"/>
                  <a:pt x="2265" y="21"/>
                </a:cubicBezTo>
                <a:cubicBezTo>
                  <a:pt x="2216" y="27"/>
                  <a:pt x="2208" y="27"/>
                  <a:pt x="2196" y="22"/>
                </a:cubicBezTo>
                <a:cubicBezTo>
                  <a:pt x="2183" y="17"/>
                  <a:pt x="2172" y="17"/>
                  <a:pt x="2169" y="21"/>
                </a:cubicBezTo>
                <a:cubicBezTo>
                  <a:pt x="2167" y="26"/>
                  <a:pt x="2163" y="25"/>
                  <a:pt x="2162" y="21"/>
                </a:cubicBezTo>
                <a:cubicBezTo>
                  <a:pt x="2162" y="18"/>
                  <a:pt x="2166" y="16"/>
                  <a:pt x="2176" y="15"/>
                </a:cubicBezTo>
                <a:cubicBezTo>
                  <a:pt x="2187" y="13"/>
                  <a:pt x="2185" y="13"/>
                  <a:pt x="2166" y="13"/>
                </a:cubicBezTo>
                <a:cubicBezTo>
                  <a:pt x="2152" y="13"/>
                  <a:pt x="2138" y="12"/>
                  <a:pt x="2135" y="11"/>
                </a:cubicBezTo>
                <a:cubicBezTo>
                  <a:pt x="2129" y="9"/>
                  <a:pt x="2113" y="8"/>
                  <a:pt x="2080" y="9"/>
                </a:cubicBezTo>
                <a:cubicBezTo>
                  <a:pt x="2068" y="9"/>
                  <a:pt x="2046" y="10"/>
                  <a:pt x="2031" y="10"/>
                </a:cubicBezTo>
                <a:cubicBezTo>
                  <a:pt x="2016" y="11"/>
                  <a:pt x="1996" y="12"/>
                  <a:pt x="1986" y="12"/>
                </a:cubicBezTo>
                <a:cubicBezTo>
                  <a:pt x="1922" y="16"/>
                  <a:pt x="1761" y="17"/>
                  <a:pt x="1714" y="15"/>
                </a:cubicBezTo>
                <a:cubicBezTo>
                  <a:pt x="1698" y="14"/>
                  <a:pt x="1672" y="13"/>
                  <a:pt x="1656" y="13"/>
                </a:cubicBezTo>
                <a:cubicBezTo>
                  <a:pt x="1641" y="14"/>
                  <a:pt x="1618" y="13"/>
                  <a:pt x="1607" y="13"/>
                </a:cubicBezTo>
                <a:cubicBezTo>
                  <a:pt x="1596" y="12"/>
                  <a:pt x="1574" y="12"/>
                  <a:pt x="1559" y="12"/>
                </a:cubicBezTo>
                <a:cubicBezTo>
                  <a:pt x="1544" y="12"/>
                  <a:pt x="1523" y="11"/>
                  <a:pt x="1512" y="11"/>
                </a:cubicBezTo>
                <a:cubicBezTo>
                  <a:pt x="1501" y="10"/>
                  <a:pt x="1467" y="9"/>
                  <a:pt x="1436" y="9"/>
                </a:cubicBezTo>
                <a:cubicBezTo>
                  <a:pt x="1405" y="9"/>
                  <a:pt x="1368" y="9"/>
                  <a:pt x="1354" y="9"/>
                </a:cubicBezTo>
                <a:cubicBezTo>
                  <a:pt x="1340" y="8"/>
                  <a:pt x="1311" y="9"/>
                  <a:pt x="1291" y="9"/>
                </a:cubicBezTo>
                <a:cubicBezTo>
                  <a:pt x="1233" y="10"/>
                  <a:pt x="1230" y="9"/>
                  <a:pt x="1231" y="4"/>
                </a:cubicBezTo>
                <a:cubicBezTo>
                  <a:pt x="1232" y="0"/>
                  <a:pt x="1232" y="0"/>
                  <a:pt x="1228" y="4"/>
                </a:cubicBezTo>
                <a:cubicBezTo>
                  <a:pt x="1225" y="8"/>
                  <a:pt x="1220" y="9"/>
                  <a:pt x="1215" y="9"/>
                </a:cubicBezTo>
                <a:cubicBezTo>
                  <a:pt x="1211" y="9"/>
                  <a:pt x="1181" y="10"/>
                  <a:pt x="1148" y="11"/>
                </a:cubicBezTo>
                <a:cubicBezTo>
                  <a:pt x="1086" y="14"/>
                  <a:pt x="964" y="18"/>
                  <a:pt x="943" y="18"/>
                </a:cubicBezTo>
                <a:cubicBezTo>
                  <a:pt x="924" y="18"/>
                  <a:pt x="858" y="22"/>
                  <a:pt x="741" y="30"/>
                </a:cubicBezTo>
                <a:cubicBezTo>
                  <a:pt x="681" y="34"/>
                  <a:pt x="601" y="39"/>
                  <a:pt x="562" y="42"/>
                </a:cubicBezTo>
                <a:cubicBezTo>
                  <a:pt x="517" y="45"/>
                  <a:pt x="476" y="49"/>
                  <a:pt x="450" y="54"/>
                </a:cubicBezTo>
                <a:cubicBezTo>
                  <a:pt x="416" y="60"/>
                  <a:pt x="408" y="61"/>
                  <a:pt x="400" y="58"/>
                </a:cubicBezTo>
                <a:cubicBezTo>
                  <a:pt x="392" y="55"/>
                  <a:pt x="383" y="56"/>
                  <a:pt x="337" y="64"/>
                </a:cubicBezTo>
                <a:cubicBezTo>
                  <a:pt x="308" y="69"/>
                  <a:pt x="282" y="73"/>
                  <a:pt x="279" y="73"/>
                </a:cubicBezTo>
                <a:cubicBezTo>
                  <a:pt x="274" y="74"/>
                  <a:pt x="273" y="75"/>
                  <a:pt x="273" y="80"/>
                </a:cubicBezTo>
                <a:cubicBezTo>
                  <a:pt x="274" y="86"/>
                  <a:pt x="272" y="88"/>
                  <a:pt x="266" y="89"/>
                </a:cubicBezTo>
                <a:cubicBezTo>
                  <a:pt x="255" y="93"/>
                  <a:pt x="256" y="99"/>
                  <a:pt x="267" y="96"/>
                </a:cubicBezTo>
                <a:cubicBezTo>
                  <a:pt x="285" y="91"/>
                  <a:pt x="325" y="83"/>
                  <a:pt x="354" y="79"/>
                </a:cubicBezTo>
                <a:cubicBezTo>
                  <a:pt x="382" y="75"/>
                  <a:pt x="383" y="75"/>
                  <a:pt x="375" y="79"/>
                </a:cubicBezTo>
                <a:cubicBezTo>
                  <a:pt x="370" y="82"/>
                  <a:pt x="364" y="85"/>
                  <a:pt x="361" y="85"/>
                </a:cubicBezTo>
                <a:cubicBezTo>
                  <a:pt x="358" y="85"/>
                  <a:pt x="346" y="89"/>
                  <a:pt x="334" y="93"/>
                </a:cubicBezTo>
                <a:cubicBezTo>
                  <a:pt x="322" y="97"/>
                  <a:pt x="303" y="101"/>
                  <a:pt x="293" y="103"/>
                </a:cubicBezTo>
                <a:cubicBezTo>
                  <a:pt x="267" y="106"/>
                  <a:pt x="267" y="106"/>
                  <a:pt x="267" y="109"/>
                </a:cubicBezTo>
                <a:cubicBezTo>
                  <a:pt x="267" y="110"/>
                  <a:pt x="274" y="110"/>
                  <a:pt x="282" y="108"/>
                </a:cubicBezTo>
                <a:cubicBezTo>
                  <a:pt x="291" y="106"/>
                  <a:pt x="295" y="106"/>
                  <a:pt x="292" y="108"/>
                </a:cubicBezTo>
                <a:cubicBezTo>
                  <a:pt x="289" y="110"/>
                  <a:pt x="290" y="111"/>
                  <a:pt x="294" y="112"/>
                </a:cubicBezTo>
                <a:cubicBezTo>
                  <a:pt x="297" y="112"/>
                  <a:pt x="296" y="113"/>
                  <a:pt x="290" y="114"/>
                </a:cubicBezTo>
                <a:cubicBezTo>
                  <a:pt x="280" y="115"/>
                  <a:pt x="276" y="123"/>
                  <a:pt x="284" y="127"/>
                </a:cubicBezTo>
                <a:cubicBezTo>
                  <a:pt x="295" y="132"/>
                  <a:pt x="285" y="139"/>
                  <a:pt x="273" y="134"/>
                </a:cubicBezTo>
                <a:cubicBezTo>
                  <a:pt x="266" y="131"/>
                  <a:pt x="262" y="131"/>
                  <a:pt x="252" y="135"/>
                </a:cubicBezTo>
                <a:cubicBezTo>
                  <a:pt x="219" y="146"/>
                  <a:pt x="207" y="152"/>
                  <a:pt x="206" y="157"/>
                </a:cubicBezTo>
                <a:cubicBezTo>
                  <a:pt x="206" y="163"/>
                  <a:pt x="210" y="162"/>
                  <a:pt x="226" y="152"/>
                </a:cubicBezTo>
                <a:cubicBezTo>
                  <a:pt x="234" y="148"/>
                  <a:pt x="244" y="144"/>
                  <a:pt x="249" y="144"/>
                </a:cubicBezTo>
                <a:cubicBezTo>
                  <a:pt x="254" y="143"/>
                  <a:pt x="261" y="141"/>
                  <a:pt x="266" y="139"/>
                </a:cubicBezTo>
                <a:cubicBezTo>
                  <a:pt x="275" y="135"/>
                  <a:pt x="278" y="134"/>
                  <a:pt x="273" y="138"/>
                </a:cubicBezTo>
                <a:cubicBezTo>
                  <a:pt x="270" y="141"/>
                  <a:pt x="270" y="142"/>
                  <a:pt x="276" y="143"/>
                </a:cubicBezTo>
                <a:cubicBezTo>
                  <a:pt x="282" y="144"/>
                  <a:pt x="282" y="144"/>
                  <a:pt x="273" y="149"/>
                </a:cubicBezTo>
                <a:cubicBezTo>
                  <a:pt x="269" y="152"/>
                  <a:pt x="261" y="157"/>
                  <a:pt x="255" y="159"/>
                </a:cubicBezTo>
                <a:cubicBezTo>
                  <a:pt x="250" y="162"/>
                  <a:pt x="242" y="168"/>
                  <a:pt x="237" y="172"/>
                </a:cubicBezTo>
                <a:cubicBezTo>
                  <a:pt x="233" y="177"/>
                  <a:pt x="226" y="182"/>
                  <a:pt x="223" y="184"/>
                </a:cubicBezTo>
                <a:cubicBezTo>
                  <a:pt x="211" y="192"/>
                  <a:pt x="171" y="204"/>
                  <a:pt x="153" y="206"/>
                </a:cubicBezTo>
                <a:cubicBezTo>
                  <a:pt x="142" y="207"/>
                  <a:pt x="131" y="209"/>
                  <a:pt x="127" y="211"/>
                </a:cubicBezTo>
                <a:cubicBezTo>
                  <a:pt x="121" y="214"/>
                  <a:pt x="120" y="215"/>
                  <a:pt x="124" y="218"/>
                </a:cubicBezTo>
                <a:cubicBezTo>
                  <a:pt x="127" y="221"/>
                  <a:pt x="135" y="220"/>
                  <a:pt x="157" y="217"/>
                </a:cubicBezTo>
                <a:cubicBezTo>
                  <a:pt x="173" y="214"/>
                  <a:pt x="187" y="213"/>
                  <a:pt x="188" y="214"/>
                </a:cubicBezTo>
                <a:cubicBezTo>
                  <a:pt x="189" y="215"/>
                  <a:pt x="189" y="219"/>
                  <a:pt x="189" y="223"/>
                </a:cubicBezTo>
                <a:cubicBezTo>
                  <a:pt x="188" y="228"/>
                  <a:pt x="185" y="231"/>
                  <a:pt x="176" y="233"/>
                </a:cubicBezTo>
                <a:cubicBezTo>
                  <a:pt x="169" y="236"/>
                  <a:pt x="165" y="238"/>
                  <a:pt x="165" y="242"/>
                </a:cubicBezTo>
                <a:cubicBezTo>
                  <a:pt x="164" y="246"/>
                  <a:pt x="165" y="247"/>
                  <a:pt x="170" y="245"/>
                </a:cubicBezTo>
                <a:cubicBezTo>
                  <a:pt x="177" y="243"/>
                  <a:pt x="176" y="248"/>
                  <a:pt x="169" y="253"/>
                </a:cubicBezTo>
                <a:cubicBezTo>
                  <a:pt x="166" y="255"/>
                  <a:pt x="163" y="258"/>
                  <a:pt x="162" y="260"/>
                </a:cubicBezTo>
                <a:cubicBezTo>
                  <a:pt x="160" y="261"/>
                  <a:pt x="154" y="265"/>
                  <a:pt x="148" y="267"/>
                </a:cubicBezTo>
                <a:cubicBezTo>
                  <a:pt x="140" y="271"/>
                  <a:pt x="137" y="273"/>
                  <a:pt x="136" y="279"/>
                </a:cubicBezTo>
                <a:cubicBezTo>
                  <a:pt x="135" y="288"/>
                  <a:pt x="138" y="296"/>
                  <a:pt x="144" y="298"/>
                </a:cubicBezTo>
                <a:cubicBezTo>
                  <a:pt x="148" y="299"/>
                  <a:pt x="147" y="300"/>
                  <a:pt x="138" y="305"/>
                </a:cubicBezTo>
                <a:cubicBezTo>
                  <a:pt x="128" y="311"/>
                  <a:pt x="128" y="311"/>
                  <a:pt x="128" y="311"/>
                </a:cubicBezTo>
                <a:cubicBezTo>
                  <a:pt x="138" y="309"/>
                  <a:pt x="138" y="309"/>
                  <a:pt x="138" y="309"/>
                </a:cubicBezTo>
                <a:cubicBezTo>
                  <a:pt x="152" y="305"/>
                  <a:pt x="155" y="308"/>
                  <a:pt x="148" y="318"/>
                </a:cubicBezTo>
                <a:cubicBezTo>
                  <a:pt x="145" y="322"/>
                  <a:pt x="140" y="330"/>
                  <a:pt x="138" y="335"/>
                </a:cubicBezTo>
                <a:cubicBezTo>
                  <a:pt x="135" y="341"/>
                  <a:pt x="129" y="347"/>
                  <a:pt x="121" y="351"/>
                </a:cubicBezTo>
                <a:cubicBezTo>
                  <a:pt x="106" y="360"/>
                  <a:pt x="103" y="360"/>
                  <a:pt x="96" y="354"/>
                </a:cubicBezTo>
                <a:cubicBezTo>
                  <a:pt x="88" y="346"/>
                  <a:pt x="79" y="349"/>
                  <a:pt x="69" y="360"/>
                </a:cubicBezTo>
                <a:cubicBezTo>
                  <a:pt x="57" y="375"/>
                  <a:pt x="58" y="384"/>
                  <a:pt x="74" y="388"/>
                </a:cubicBezTo>
                <a:cubicBezTo>
                  <a:pt x="86" y="391"/>
                  <a:pt x="86" y="391"/>
                  <a:pt x="86" y="391"/>
                </a:cubicBezTo>
                <a:cubicBezTo>
                  <a:pt x="65" y="403"/>
                  <a:pt x="65" y="403"/>
                  <a:pt x="65" y="403"/>
                </a:cubicBezTo>
                <a:cubicBezTo>
                  <a:pt x="51" y="412"/>
                  <a:pt x="44" y="418"/>
                  <a:pt x="44" y="421"/>
                </a:cubicBezTo>
                <a:cubicBezTo>
                  <a:pt x="45" y="423"/>
                  <a:pt x="43" y="428"/>
                  <a:pt x="40" y="431"/>
                </a:cubicBezTo>
                <a:cubicBezTo>
                  <a:pt x="36" y="437"/>
                  <a:pt x="36" y="438"/>
                  <a:pt x="48" y="438"/>
                </a:cubicBezTo>
                <a:cubicBezTo>
                  <a:pt x="56" y="439"/>
                  <a:pt x="63" y="437"/>
                  <a:pt x="69" y="434"/>
                </a:cubicBezTo>
                <a:cubicBezTo>
                  <a:pt x="75" y="430"/>
                  <a:pt x="87" y="428"/>
                  <a:pt x="99" y="427"/>
                </a:cubicBezTo>
                <a:cubicBezTo>
                  <a:pt x="119" y="425"/>
                  <a:pt x="119" y="425"/>
                  <a:pt x="119" y="425"/>
                </a:cubicBezTo>
                <a:cubicBezTo>
                  <a:pt x="110" y="430"/>
                  <a:pt x="110" y="430"/>
                  <a:pt x="110" y="430"/>
                </a:cubicBezTo>
                <a:cubicBezTo>
                  <a:pt x="106" y="433"/>
                  <a:pt x="102" y="438"/>
                  <a:pt x="102" y="441"/>
                </a:cubicBezTo>
                <a:cubicBezTo>
                  <a:pt x="103" y="449"/>
                  <a:pt x="113" y="445"/>
                  <a:pt x="121" y="434"/>
                </a:cubicBezTo>
                <a:cubicBezTo>
                  <a:pt x="127" y="424"/>
                  <a:pt x="130" y="422"/>
                  <a:pt x="159" y="412"/>
                </a:cubicBezTo>
                <a:cubicBezTo>
                  <a:pt x="192" y="400"/>
                  <a:pt x="233" y="394"/>
                  <a:pt x="233" y="400"/>
                </a:cubicBezTo>
                <a:cubicBezTo>
                  <a:pt x="233" y="402"/>
                  <a:pt x="236" y="402"/>
                  <a:pt x="240" y="401"/>
                </a:cubicBezTo>
                <a:cubicBezTo>
                  <a:pt x="244" y="400"/>
                  <a:pt x="246" y="400"/>
                  <a:pt x="245" y="402"/>
                </a:cubicBezTo>
                <a:cubicBezTo>
                  <a:pt x="244" y="403"/>
                  <a:pt x="233" y="406"/>
                  <a:pt x="221" y="408"/>
                </a:cubicBezTo>
                <a:cubicBezTo>
                  <a:pt x="196" y="413"/>
                  <a:pt x="192" y="417"/>
                  <a:pt x="213" y="416"/>
                </a:cubicBezTo>
                <a:cubicBezTo>
                  <a:pt x="221" y="416"/>
                  <a:pt x="231" y="415"/>
                  <a:pt x="235" y="415"/>
                </a:cubicBezTo>
                <a:cubicBezTo>
                  <a:pt x="256" y="414"/>
                  <a:pt x="242" y="421"/>
                  <a:pt x="204" y="431"/>
                </a:cubicBezTo>
                <a:cubicBezTo>
                  <a:pt x="181" y="436"/>
                  <a:pt x="170" y="442"/>
                  <a:pt x="182" y="441"/>
                </a:cubicBezTo>
                <a:cubicBezTo>
                  <a:pt x="186" y="441"/>
                  <a:pt x="194" y="441"/>
                  <a:pt x="200" y="441"/>
                </a:cubicBezTo>
                <a:cubicBezTo>
                  <a:pt x="206" y="440"/>
                  <a:pt x="212" y="439"/>
                  <a:pt x="212" y="437"/>
                </a:cubicBezTo>
                <a:cubicBezTo>
                  <a:pt x="214" y="434"/>
                  <a:pt x="218" y="433"/>
                  <a:pt x="284" y="424"/>
                </a:cubicBezTo>
                <a:cubicBezTo>
                  <a:pt x="318" y="420"/>
                  <a:pt x="334" y="419"/>
                  <a:pt x="335" y="421"/>
                </a:cubicBezTo>
                <a:cubicBezTo>
                  <a:pt x="337" y="423"/>
                  <a:pt x="334" y="424"/>
                  <a:pt x="328" y="425"/>
                </a:cubicBezTo>
                <a:cubicBezTo>
                  <a:pt x="322" y="425"/>
                  <a:pt x="318" y="427"/>
                  <a:pt x="318" y="428"/>
                </a:cubicBezTo>
                <a:cubicBezTo>
                  <a:pt x="318" y="430"/>
                  <a:pt x="320" y="431"/>
                  <a:pt x="322" y="431"/>
                </a:cubicBezTo>
                <a:cubicBezTo>
                  <a:pt x="323" y="431"/>
                  <a:pt x="324" y="431"/>
                  <a:pt x="323" y="433"/>
                </a:cubicBezTo>
                <a:cubicBezTo>
                  <a:pt x="321" y="435"/>
                  <a:pt x="278" y="442"/>
                  <a:pt x="206" y="452"/>
                </a:cubicBezTo>
                <a:cubicBezTo>
                  <a:pt x="171" y="456"/>
                  <a:pt x="153" y="460"/>
                  <a:pt x="150" y="462"/>
                </a:cubicBezTo>
                <a:cubicBezTo>
                  <a:pt x="146" y="466"/>
                  <a:pt x="147" y="466"/>
                  <a:pt x="161" y="465"/>
                </a:cubicBezTo>
                <a:cubicBezTo>
                  <a:pt x="194" y="463"/>
                  <a:pt x="198" y="463"/>
                  <a:pt x="197" y="465"/>
                </a:cubicBezTo>
                <a:cubicBezTo>
                  <a:pt x="194" y="470"/>
                  <a:pt x="201" y="470"/>
                  <a:pt x="219" y="464"/>
                </a:cubicBezTo>
                <a:cubicBezTo>
                  <a:pt x="241" y="456"/>
                  <a:pt x="291" y="449"/>
                  <a:pt x="328" y="447"/>
                </a:cubicBezTo>
                <a:cubicBezTo>
                  <a:pt x="351" y="446"/>
                  <a:pt x="355" y="446"/>
                  <a:pt x="346" y="449"/>
                </a:cubicBezTo>
                <a:cubicBezTo>
                  <a:pt x="340" y="450"/>
                  <a:pt x="326" y="455"/>
                  <a:pt x="314" y="458"/>
                </a:cubicBezTo>
                <a:cubicBezTo>
                  <a:pt x="302" y="461"/>
                  <a:pt x="285" y="465"/>
                  <a:pt x="275" y="466"/>
                </a:cubicBezTo>
                <a:cubicBezTo>
                  <a:pt x="265" y="467"/>
                  <a:pt x="253" y="470"/>
                  <a:pt x="247" y="472"/>
                </a:cubicBezTo>
                <a:cubicBezTo>
                  <a:pt x="237" y="477"/>
                  <a:pt x="237" y="477"/>
                  <a:pt x="237" y="477"/>
                </a:cubicBezTo>
                <a:cubicBezTo>
                  <a:pt x="250" y="478"/>
                  <a:pt x="250" y="478"/>
                  <a:pt x="250" y="478"/>
                </a:cubicBezTo>
                <a:cubicBezTo>
                  <a:pt x="262" y="479"/>
                  <a:pt x="263" y="479"/>
                  <a:pt x="257" y="481"/>
                </a:cubicBezTo>
                <a:cubicBezTo>
                  <a:pt x="251" y="484"/>
                  <a:pt x="251" y="484"/>
                  <a:pt x="260" y="485"/>
                </a:cubicBezTo>
                <a:cubicBezTo>
                  <a:pt x="270" y="487"/>
                  <a:pt x="270" y="487"/>
                  <a:pt x="254" y="491"/>
                </a:cubicBezTo>
                <a:cubicBezTo>
                  <a:pt x="229" y="497"/>
                  <a:pt x="233" y="499"/>
                  <a:pt x="261" y="494"/>
                </a:cubicBezTo>
                <a:cubicBezTo>
                  <a:pt x="287" y="490"/>
                  <a:pt x="287" y="490"/>
                  <a:pt x="287" y="490"/>
                </a:cubicBezTo>
                <a:cubicBezTo>
                  <a:pt x="270" y="496"/>
                  <a:pt x="270" y="496"/>
                  <a:pt x="270" y="496"/>
                </a:cubicBezTo>
                <a:cubicBezTo>
                  <a:pt x="261" y="499"/>
                  <a:pt x="254" y="502"/>
                  <a:pt x="254" y="503"/>
                </a:cubicBezTo>
                <a:cubicBezTo>
                  <a:pt x="255" y="503"/>
                  <a:pt x="276" y="500"/>
                  <a:pt x="301" y="496"/>
                </a:cubicBezTo>
                <a:cubicBezTo>
                  <a:pt x="347" y="489"/>
                  <a:pt x="347" y="489"/>
                  <a:pt x="347" y="489"/>
                </a:cubicBezTo>
                <a:cubicBezTo>
                  <a:pt x="364" y="496"/>
                  <a:pt x="364" y="496"/>
                  <a:pt x="364" y="496"/>
                </a:cubicBezTo>
                <a:cubicBezTo>
                  <a:pt x="381" y="503"/>
                  <a:pt x="381" y="503"/>
                  <a:pt x="381" y="503"/>
                </a:cubicBezTo>
                <a:cubicBezTo>
                  <a:pt x="350" y="507"/>
                  <a:pt x="350" y="507"/>
                  <a:pt x="350" y="507"/>
                </a:cubicBezTo>
                <a:cubicBezTo>
                  <a:pt x="333" y="509"/>
                  <a:pt x="322" y="511"/>
                  <a:pt x="327" y="511"/>
                </a:cubicBezTo>
                <a:cubicBezTo>
                  <a:pt x="333" y="512"/>
                  <a:pt x="334" y="513"/>
                  <a:pt x="331" y="514"/>
                </a:cubicBezTo>
                <a:cubicBezTo>
                  <a:pt x="325" y="517"/>
                  <a:pt x="278" y="523"/>
                  <a:pt x="275" y="521"/>
                </a:cubicBezTo>
                <a:cubicBezTo>
                  <a:pt x="273" y="519"/>
                  <a:pt x="287" y="517"/>
                  <a:pt x="304" y="516"/>
                </a:cubicBezTo>
                <a:cubicBezTo>
                  <a:pt x="310" y="516"/>
                  <a:pt x="315" y="515"/>
                  <a:pt x="315" y="513"/>
                </a:cubicBezTo>
                <a:cubicBezTo>
                  <a:pt x="314" y="505"/>
                  <a:pt x="254" y="518"/>
                  <a:pt x="244" y="528"/>
                </a:cubicBezTo>
                <a:cubicBezTo>
                  <a:pt x="237" y="535"/>
                  <a:pt x="241" y="538"/>
                  <a:pt x="250" y="533"/>
                </a:cubicBezTo>
                <a:cubicBezTo>
                  <a:pt x="255" y="531"/>
                  <a:pt x="261" y="529"/>
                  <a:pt x="265" y="529"/>
                </a:cubicBezTo>
                <a:cubicBezTo>
                  <a:pt x="270" y="530"/>
                  <a:pt x="269" y="530"/>
                  <a:pt x="262" y="531"/>
                </a:cubicBezTo>
                <a:cubicBezTo>
                  <a:pt x="256" y="532"/>
                  <a:pt x="254" y="534"/>
                  <a:pt x="254" y="537"/>
                </a:cubicBezTo>
                <a:cubicBezTo>
                  <a:pt x="254" y="542"/>
                  <a:pt x="258" y="543"/>
                  <a:pt x="289" y="541"/>
                </a:cubicBezTo>
                <a:cubicBezTo>
                  <a:pt x="309" y="541"/>
                  <a:pt x="326" y="541"/>
                  <a:pt x="327" y="543"/>
                </a:cubicBezTo>
                <a:cubicBezTo>
                  <a:pt x="329" y="544"/>
                  <a:pt x="324" y="545"/>
                  <a:pt x="311" y="546"/>
                </a:cubicBezTo>
                <a:cubicBezTo>
                  <a:pt x="300" y="546"/>
                  <a:pt x="272" y="551"/>
                  <a:pt x="248" y="556"/>
                </a:cubicBezTo>
                <a:cubicBezTo>
                  <a:pt x="223" y="561"/>
                  <a:pt x="200" y="564"/>
                  <a:pt x="197" y="564"/>
                </a:cubicBezTo>
                <a:cubicBezTo>
                  <a:pt x="191" y="563"/>
                  <a:pt x="190" y="563"/>
                  <a:pt x="192" y="569"/>
                </a:cubicBezTo>
                <a:cubicBezTo>
                  <a:pt x="194" y="574"/>
                  <a:pt x="194" y="574"/>
                  <a:pt x="181" y="576"/>
                </a:cubicBezTo>
                <a:cubicBezTo>
                  <a:pt x="171" y="577"/>
                  <a:pt x="167" y="578"/>
                  <a:pt x="166" y="581"/>
                </a:cubicBezTo>
                <a:cubicBezTo>
                  <a:pt x="164" y="590"/>
                  <a:pt x="165" y="591"/>
                  <a:pt x="175" y="591"/>
                </a:cubicBezTo>
                <a:cubicBezTo>
                  <a:pt x="187" y="591"/>
                  <a:pt x="191" y="595"/>
                  <a:pt x="182" y="599"/>
                </a:cubicBezTo>
                <a:cubicBezTo>
                  <a:pt x="169" y="605"/>
                  <a:pt x="200" y="604"/>
                  <a:pt x="224" y="598"/>
                </a:cubicBezTo>
                <a:cubicBezTo>
                  <a:pt x="257" y="590"/>
                  <a:pt x="280" y="586"/>
                  <a:pt x="281" y="588"/>
                </a:cubicBezTo>
                <a:cubicBezTo>
                  <a:pt x="281" y="590"/>
                  <a:pt x="278" y="592"/>
                  <a:pt x="275" y="593"/>
                </a:cubicBezTo>
                <a:cubicBezTo>
                  <a:pt x="272" y="594"/>
                  <a:pt x="270" y="597"/>
                  <a:pt x="271" y="601"/>
                </a:cubicBezTo>
                <a:cubicBezTo>
                  <a:pt x="271" y="606"/>
                  <a:pt x="270" y="606"/>
                  <a:pt x="236" y="610"/>
                </a:cubicBezTo>
                <a:cubicBezTo>
                  <a:pt x="204" y="613"/>
                  <a:pt x="201" y="613"/>
                  <a:pt x="203" y="617"/>
                </a:cubicBezTo>
                <a:cubicBezTo>
                  <a:pt x="205" y="621"/>
                  <a:pt x="208" y="621"/>
                  <a:pt x="232" y="617"/>
                </a:cubicBezTo>
                <a:cubicBezTo>
                  <a:pt x="291" y="608"/>
                  <a:pt x="303" y="607"/>
                  <a:pt x="296" y="609"/>
                </a:cubicBezTo>
                <a:cubicBezTo>
                  <a:pt x="292" y="610"/>
                  <a:pt x="282" y="614"/>
                  <a:pt x="272" y="617"/>
                </a:cubicBezTo>
                <a:cubicBezTo>
                  <a:pt x="263" y="621"/>
                  <a:pt x="248" y="625"/>
                  <a:pt x="239" y="626"/>
                </a:cubicBezTo>
                <a:cubicBezTo>
                  <a:pt x="222" y="627"/>
                  <a:pt x="182" y="639"/>
                  <a:pt x="177" y="643"/>
                </a:cubicBezTo>
                <a:cubicBezTo>
                  <a:pt x="175" y="645"/>
                  <a:pt x="168" y="648"/>
                  <a:pt x="160" y="650"/>
                </a:cubicBezTo>
                <a:cubicBezTo>
                  <a:pt x="146" y="653"/>
                  <a:pt x="145" y="654"/>
                  <a:pt x="152" y="656"/>
                </a:cubicBezTo>
                <a:cubicBezTo>
                  <a:pt x="157" y="659"/>
                  <a:pt x="161" y="658"/>
                  <a:pt x="179" y="650"/>
                </a:cubicBezTo>
                <a:cubicBezTo>
                  <a:pt x="190" y="645"/>
                  <a:pt x="209" y="640"/>
                  <a:pt x="220" y="638"/>
                </a:cubicBezTo>
                <a:cubicBezTo>
                  <a:pt x="239" y="634"/>
                  <a:pt x="239" y="634"/>
                  <a:pt x="239" y="634"/>
                </a:cubicBezTo>
                <a:cubicBezTo>
                  <a:pt x="247" y="642"/>
                  <a:pt x="247" y="642"/>
                  <a:pt x="247" y="642"/>
                </a:cubicBezTo>
                <a:cubicBezTo>
                  <a:pt x="253" y="650"/>
                  <a:pt x="254" y="650"/>
                  <a:pt x="258" y="646"/>
                </a:cubicBezTo>
                <a:cubicBezTo>
                  <a:pt x="269" y="634"/>
                  <a:pt x="338" y="625"/>
                  <a:pt x="422" y="626"/>
                </a:cubicBezTo>
                <a:cubicBezTo>
                  <a:pt x="468" y="626"/>
                  <a:pt x="470" y="626"/>
                  <a:pt x="472" y="634"/>
                </a:cubicBezTo>
                <a:cubicBezTo>
                  <a:pt x="474" y="640"/>
                  <a:pt x="474" y="640"/>
                  <a:pt x="474" y="640"/>
                </a:cubicBezTo>
                <a:cubicBezTo>
                  <a:pt x="426" y="643"/>
                  <a:pt x="426" y="643"/>
                  <a:pt x="426" y="643"/>
                </a:cubicBezTo>
                <a:cubicBezTo>
                  <a:pt x="399" y="645"/>
                  <a:pt x="370" y="646"/>
                  <a:pt x="360" y="645"/>
                </a:cubicBezTo>
                <a:cubicBezTo>
                  <a:pt x="341" y="644"/>
                  <a:pt x="310" y="644"/>
                  <a:pt x="321" y="646"/>
                </a:cubicBezTo>
                <a:cubicBezTo>
                  <a:pt x="324" y="646"/>
                  <a:pt x="327" y="647"/>
                  <a:pt x="327" y="649"/>
                </a:cubicBezTo>
                <a:cubicBezTo>
                  <a:pt x="327" y="650"/>
                  <a:pt x="332" y="651"/>
                  <a:pt x="337" y="651"/>
                </a:cubicBezTo>
                <a:cubicBezTo>
                  <a:pt x="342" y="650"/>
                  <a:pt x="349" y="651"/>
                  <a:pt x="354" y="652"/>
                </a:cubicBezTo>
                <a:cubicBezTo>
                  <a:pt x="358" y="653"/>
                  <a:pt x="372" y="655"/>
                  <a:pt x="383" y="656"/>
                </a:cubicBezTo>
                <a:cubicBezTo>
                  <a:pt x="397" y="658"/>
                  <a:pt x="405" y="660"/>
                  <a:pt x="405" y="662"/>
                </a:cubicBezTo>
                <a:cubicBezTo>
                  <a:pt x="406" y="667"/>
                  <a:pt x="415" y="669"/>
                  <a:pt x="417" y="665"/>
                </a:cubicBezTo>
                <a:cubicBezTo>
                  <a:pt x="419" y="660"/>
                  <a:pt x="473" y="659"/>
                  <a:pt x="482" y="664"/>
                </a:cubicBezTo>
                <a:cubicBezTo>
                  <a:pt x="491" y="669"/>
                  <a:pt x="488" y="672"/>
                  <a:pt x="477" y="668"/>
                </a:cubicBezTo>
                <a:cubicBezTo>
                  <a:pt x="465" y="664"/>
                  <a:pt x="464" y="668"/>
                  <a:pt x="475" y="677"/>
                </a:cubicBezTo>
                <a:cubicBezTo>
                  <a:pt x="487" y="685"/>
                  <a:pt x="486" y="688"/>
                  <a:pt x="472" y="687"/>
                </a:cubicBezTo>
                <a:cubicBezTo>
                  <a:pt x="466" y="686"/>
                  <a:pt x="463" y="685"/>
                  <a:pt x="465" y="683"/>
                </a:cubicBezTo>
                <a:cubicBezTo>
                  <a:pt x="470" y="679"/>
                  <a:pt x="449" y="676"/>
                  <a:pt x="443" y="680"/>
                </a:cubicBezTo>
                <a:cubicBezTo>
                  <a:pt x="440" y="682"/>
                  <a:pt x="436" y="683"/>
                  <a:pt x="434" y="683"/>
                </a:cubicBezTo>
                <a:cubicBezTo>
                  <a:pt x="432" y="683"/>
                  <a:pt x="433" y="682"/>
                  <a:pt x="436" y="681"/>
                </a:cubicBezTo>
                <a:cubicBezTo>
                  <a:pt x="442" y="678"/>
                  <a:pt x="430" y="677"/>
                  <a:pt x="390" y="678"/>
                </a:cubicBezTo>
                <a:cubicBezTo>
                  <a:pt x="376" y="678"/>
                  <a:pt x="365" y="677"/>
                  <a:pt x="365" y="676"/>
                </a:cubicBezTo>
                <a:cubicBezTo>
                  <a:pt x="365" y="674"/>
                  <a:pt x="362" y="673"/>
                  <a:pt x="359" y="674"/>
                </a:cubicBezTo>
                <a:cubicBezTo>
                  <a:pt x="353" y="674"/>
                  <a:pt x="341" y="670"/>
                  <a:pt x="347" y="669"/>
                </a:cubicBezTo>
                <a:cubicBezTo>
                  <a:pt x="350" y="669"/>
                  <a:pt x="342" y="661"/>
                  <a:pt x="339" y="662"/>
                </a:cubicBezTo>
                <a:cubicBezTo>
                  <a:pt x="337" y="662"/>
                  <a:pt x="338" y="664"/>
                  <a:pt x="340" y="666"/>
                </a:cubicBezTo>
                <a:cubicBezTo>
                  <a:pt x="344" y="670"/>
                  <a:pt x="343" y="670"/>
                  <a:pt x="335" y="669"/>
                </a:cubicBezTo>
                <a:cubicBezTo>
                  <a:pt x="313" y="667"/>
                  <a:pt x="307" y="668"/>
                  <a:pt x="324" y="671"/>
                </a:cubicBezTo>
                <a:cubicBezTo>
                  <a:pt x="343" y="674"/>
                  <a:pt x="347" y="676"/>
                  <a:pt x="339" y="679"/>
                </a:cubicBezTo>
                <a:cubicBezTo>
                  <a:pt x="336" y="680"/>
                  <a:pt x="341" y="681"/>
                  <a:pt x="349" y="680"/>
                </a:cubicBezTo>
                <a:cubicBezTo>
                  <a:pt x="357" y="680"/>
                  <a:pt x="367" y="680"/>
                  <a:pt x="370" y="681"/>
                </a:cubicBezTo>
                <a:cubicBezTo>
                  <a:pt x="374" y="683"/>
                  <a:pt x="368" y="683"/>
                  <a:pt x="353" y="684"/>
                </a:cubicBezTo>
                <a:cubicBezTo>
                  <a:pt x="336" y="684"/>
                  <a:pt x="330" y="685"/>
                  <a:pt x="331" y="688"/>
                </a:cubicBezTo>
                <a:cubicBezTo>
                  <a:pt x="331" y="690"/>
                  <a:pt x="328" y="691"/>
                  <a:pt x="324" y="690"/>
                </a:cubicBezTo>
                <a:cubicBezTo>
                  <a:pt x="320" y="690"/>
                  <a:pt x="316" y="691"/>
                  <a:pt x="316" y="692"/>
                </a:cubicBezTo>
                <a:cubicBezTo>
                  <a:pt x="315" y="694"/>
                  <a:pt x="318" y="694"/>
                  <a:pt x="323" y="694"/>
                </a:cubicBezTo>
                <a:cubicBezTo>
                  <a:pt x="333" y="693"/>
                  <a:pt x="340" y="695"/>
                  <a:pt x="338" y="698"/>
                </a:cubicBezTo>
                <a:cubicBezTo>
                  <a:pt x="337" y="702"/>
                  <a:pt x="344" y="701"/>
                  <a:pt x="347" y="698"/>
                </a:cubicBezTo>
                <a:cubicBezTo>
                  <a:pt x="348" y="696"/>
                  <a:pt x="357" y="694"/>
                  <a:pt x="367" y="692"/>
                </a:cubicBezTo>
                <a:cubicBezTo>
                  <a:pt x="382" y="689"/>
                  <a:pt x="385" y="690"/>
                  <a:pt x="395" y="695"/>
                </a:cubicBezTo>
                <a:cubicBezTo>
                  <a:pt x="409" y="703"/>
                  <a:pt x="409" y="706"/>
                  <a:pt x="396" y="706"/>
                </a:cubicBezTo>
                <a:cubicBezTo>
                  <a:pt x="381" y="707"/>
                  <a:pt x="379" y="708"/>
                  <a:pt x="381" y="712"/>
                </a:cubicBezTo>
                <a:cubicBezTo>
                  <a:pt x="383" y="716"/>
                  <a:pt x="379" y="717"/>
                  <a:pt x="359" y="719"/>
                </a:cubicBezTo>
                <a:cubicBezTo>
                  <a:pt x="345" y="720"/>
                  <a:pt x="331" y="723"/>
                  <a:pt x="327" y="725"/>
                </a:cubicBezTo>
                <a:cubicBezTo>
                  <a:pt x="323" y="727"/>
                  <a:pt x="310" y="730"/>
                  <a:pt x="298" y="732"/>
                </a:cubicBezTo>
                <a:cubicBezTo>
                  <a:pt x="282" y="735"/>
                  <a:pt x="276" y="737"/>
                  <a:pt x="276" y="740"/>
                </a:cubicBezTo>
                <a:cubicBezTo>
                  <a:pt x="277" y="747"/>
                  <a:pt x="290" y="747"/>
                  <a:pt x="311" y="741"/>
                </a:cubicBezTo>
                <a:cubicBezTo>
                  <a:pt x="325" y="737"/>
                  <a:pt x="333" y="736"/>
                  <a:pt x="337" y="737"/>
                </a:cubicBezTo>
                <a:cubicBezTo>
                  <a:pt x="344" y="740"/>
                  <a:pt x="346" y="745"/>
                  <a:pt x="340" y="746"/>
                </a:cubicBezTo>
                <a:cubicBezTo>
                  <a:pt x="338" y="746"/>
                  <a:pt x="336" y="748"/>
                  <a:pt x="336" y="750"/>
                </a:cubicBezTo>
                <a:cubicBezTo>
                  <a:pt x="337" y="755"/>
                  <a:pt x="345" y="760"/>
                  <a:pt x="349" y="758"/>
                </a:cubicBezTo>
                <a:cubicBezTo>
                  <a:pt x="354" y="755"/>
                  <a:pt x="389" y="760"/>
                  <a:pt x="393" y="763"/>
                </a:cubicBezTo>
                <a:cubicBezTo>
                  <a:pt x="395" y="764"/>
                  <a:pt x="384" y="768"/>
                  <a:pt x="369" y="771"/>
                </a:cubicBezTo>
                <a:cubicBezTo>
                  <a:pt x="343" y="777"/>
                  <a:pt x="343" y="777"/>
                  <a:pt x="343" y="777"/>
                </a:cubicBezTo>
                <a:cubicBezTo>
                  <a:pt x="325" y="770"/>
                  <a:pt x="325" y="770"/>
                  <a:pt x="325" y="770"/>
                </a:cubicBezTo>
                <a:cubicBezTo>
                  <a:pt x="315" y="766"/>
                  <a:pt x="306" y="763"/>
                  <a:pt x="306" y="764"/>
                </a:cubicBezTo>
                <a:cubicBezTo>
                  <a:pt x="304" y="765"/>
                  <a:pt x="315" y="771"/>
                  <a:pt x="327" y="775"/>
                </a:cubicBezTo>
                <a:cubicBezTo>
                  <a:pt x="332" y="777"/>
                  <a:pt x="336" y="779"/>
                  <a:pt x="336" y="780"/>
                </a:cubicBezTo>
                <a:cubicBezTo>
                  <a:pt x="336" y="781"/>
                  <a:pt x="327" y="784"/>
                  <a:pt x="316" y="788"/>
                </a:cubicBezTo>
                <a:cubicBezTo>
                  <a:pt x="304" y="792"/>
                  <a:pt x="285" y="798"/>
                  <a:pt x="273" y="803"/>
                </a:cubicBezTo>
                <a:cubicBezTo>
                  <a:pt x="252" y="811"/>
                  <a:pt x="252" y="811"/>
                  <a:pt x="226" y="808"/>
                </a:cubicBezTo>
                <a:cubicBezTo>
                  <a:pt x="209" y="806"/>
                  <a:pt x="196" y="807"/>
                  <a:pt x="189" y="809"/>
                </a:cubicBezTo>
                <a:cubicBezTo>
                  <a:pt x="173" y="813"/>
                  <a:pt x="182" y="817"/>
                  <a:pt x="207" y="816"/>
                </a:cubicBezTo>
                <a:cubicBezTo>
                  <a:pt x="220" y="815"/>
                  <a:pt x="232" y="816"/>
                  <a:pt x="236" y="817"/>
                </a:cubicBezTo>
                <a:cubicBezTo>
                  <a:pt x="242" y="820"/>
                  <a:pt x="242" y="821"/>
                  <a:pt x="227" y="829"/>
                </a:cubicBezTo>
                <a:cubicBezTo>
                  <a:pt x="218" y="834"/>
                  <a:pt x="208" y="839"/>
                  <a:pt x="204" y="839"/>
                </a:cubicBezTo>
                <a:cubicBezTo>
                  <a:pt x="199" y="840"/>
                  <a:pt x="197" y="841"/>
                  <a:pt x="198" y="843"/>
                </a:cubicBezTo>
                <a:cubicBezTo>
                  <a:pt x="199" y="844"/>
                  <a:pt x="193" y="850"/>
                  <a:pt x="185" y="856"/>
                </a:cubicBezTo>
                <a:cubicBezTo>
                  <a:pt x="176" y="861"/>
                  <a:pt x="159" y="878"/>
                  <a:pt x="145" y="893"/>
                </a:cubicBezTo>
                <a:cubicBezTo>
                  <a:pt x="117" y="923"/>
                  <a:pt x="93" y="944"/>
                  <a:pt x="90" y="940"/>
                </a:cubicBezTo>
                <a:cubicBezTo>
                  <a:pt x="89" y="938"/>
                  <a:pt x="85" y="941"/>
                  <a:pt x="83" y="947"/>
                </a:cubicBezTo>
                <a:cubicBezTo>
                  <a:pt x="76" y="961"/>
                  <a:pt x="43" y="1000"/>
                  <a:pt x="36" y="1002"/>
                </a:cubicBezTo>
                <a:cubicBezTo>
                  <a:pt x="32" y="1003"/>
                  <a:pt x="31" y="1005"/>
                  <a:pt x="32" y="1012"/>
                </a:cubicBezTo>
                <a:cubicBezTo>
                  <a:pt x="32" y="1020"/>
                  <a:pt x="24" y="1035"/>
                  <a:pt x="9" y="1055"/>
                </a:cubicBezTo>
                <a:cubicBezTo>
                  <a:pt x="2" y="1065"/>
                  <a:pt x="2" y="1069"/>
                  <a:pt x="9" y="1095"/>
                </a:cubicBezTo>
                <a:cubicBezTo>
                  <a:pt x="11" y="1101"/>
                  <a:pt x="10" y="1105"/>
                  <a:pt x="6" y="1112"/>
                </a:cubicBezTo>
                <a:cubicBezTo>
                  <a:pt x="1" y="1119"/>
                  <a:pt x="0" y="1121"/>
                  <a:pt x="4" y="1124"/>
                </a:cubicBezTo>
                <a:cubicBezTo>
                  <a:pt x="9" y="1128"/>
                  <a:pt x="12" y="1128"/>
                  <a:pt x="18" y="1119"/>
                </a:cubicBezTo>
                <a:cubicBezTo>
                  <a:pt x="22" y="1114"/>
                  <a:pt x="25" y="1112"/>
                  <a:pt x="29" y="1114"/>
                </a:cubicBezTo>
                <a:cubicBezTo>
                  <a:pt x="36" y="1117"/>
                  <a:pt x="38" y="1129"/>
                  <a:pt x="33" y="1136"/>
                </a:cubicBezTo>
                <a:cubicBezTo>
                  <a:pt x="31" y="1140"/>
                  <a:pt x="29" y="1144"/>
                  <a:pt x="30" y="1146"/>
                </a:cubicBezTo>
                <a:cubicBezTo>
                  <a:pt x="32" y="1152"/>
                  <a:pt x="38" y="1149"/>
                  <a:pt x="47" y="1138"/>
                </a:cubicBezTo>
                <a:cubicBezTo>
                  <a:pt x="58" y="1122"/>
                  <a:pt x="71" y="1112"/>
                  <a:pt x="83" y="1110"/>
                </a:cubicBezTo>
                <a:cubicBezTo>
                  <a:pt x="88" y="1109"/>
                  <a:pt x="93" y="1107"/>
                  <a:pt x="93" y="1105"/>
                </a:cubicBezTo>
                <a:cubicBezTo>
                  <a:pt x="94" y="1101"/>
                  <a:pt x="113" y="1089"/>
                  <a:pt x="118" y="1089"/>
                </a:cubicBezTo>
                <a:cubicBezTo>
                  <a:pt x="123" y="1088"/>
                  <a:pt x="124" y="1093"/>
                  <a:pt x="120" y="1095"/>
                </a:cubicBezTo>
                <a:cubicBezTo>
                  <a:pt x="117" y="1096"/>
                  <a:pt x="117" y="1097"/>
                  <a:pt x="120" y="1097"/>
                </a:cubicBezTo>
                <a:cubicBezTo>
                  <a:pt x="124" y="1097"/>
                  <a:pt x="137" y="1080"/>
                  <a:pt x="138" y="1074"/>
                </a:cubicBezTo>
                <a:cubicBezTo>
                  <a:pt x="139" y="1069"/>
                  <a:pt x="139" y="1069"/>
                  <a:pt x="142" y="1074"/>
                </a:cubicBezTo>
                <a:cubicBezTo>
                  <a:pt x="144" y="1077"/>
                  <a:pt x="143" y="1080"/>
                  <a:pt x="140" y="1083"/>
                </a:cubicBezTo>
                <a:cubicBezTo>
                  <a:pt x="136" y="1086"/>
                  <a:pt x="136" y="1088"/>
                  <a:pt x="138" y="1089"/>
                </a:cubicBezTo>
                <a:cubicBezTo>
                  <a:pt x="144" y="1090"/>
                  <a:pt x="143" y="1097"/>
                  <a:pt x="138" y="1099"/>
                </a:cubicBezTo>
                <a:cubicBezTo>
                  <a:pt x="131" y="1103"/>
                  <a:pt x="86" y="1137"/>
                  <a:pt x="86" y="1138"/>
                </a:cubicBezTo>
                <a:cubicBezTo>
                  <a:pt x="86" y="1139"/>
                  <a:pt x="90" y="1137"/>
                  <a:pt x="125" y="1111"/>
                </a:cubicBezTo>
                <a:cubicBezTo>
                  <a:pt x="134" y="1105"/>
                  <a:pt x="143" y="1101"/>
                  <a:pt x="148" y="1101"/>
                </a:cubicBezTo>
                <a:cubicBezTo>
                  <a:pt x="152" y="1100"/>
                  <a:pt x="158" y="1099"/>
                  <a:pt x="162" y="1098"/>
                </a:cubicBezTo>
                <a:cubicBezTo>
                  <a:pt x="167" y="1095"/>
                  <a:pt x="168" y="1095"/>
                  <a:pt x="165" y="1099"/>
                </a:cubicBezTo>
                <a:cubicBezTo>
                  <a:pt x="163" y="1101"/>
                  <a:pt x="161" y="1105"/>
                  <a:pt x="160" y="1107"/>
                </a:cubicBezTo>
                <a:cubicBezTo>
                  <a:pt x="160" y="1109"/>
                  <a:pt x="158" y="1114"/>
                  <a:pt x="155" y="1117"/>
                </a:cubicBezTo>
                <a:cubicBezTo>
                  <a:pt x="151" y="1120"/>
                  <a:pt x="149" y="1124"/>
                  <a:pt x="150" y="1125"/>
                </a:cubicBezTo>
                <a:cubicBezTo>
                  <a:pt x="150" y="1126"/>
                  <a:pt x="149" y="1129"/>
                  <a:pt x="146" y="1131"/>
                </a:cubicBezTo>
                <a:cubicBezTo>
                  <a:pt x="142" y="1135"/>
                  <a:pt x="142" y="1135"/>
                  <a:pt x="145" y="1131"/>
                </a:cubicBezTo>
                <a:cubicBezTo>
                  <a:pt x="147" y="1128"/>
                  <a:pt x="146" y="1126"/>
                  <a:pt x="144" y="1124"/>
                </a:cubicBezTo>
                <a:cubicBezTo>
                  <a:pt x="138" y="1119"/>
                  <a:pt x="131" y="1130"/>
                  <a:pt x="134" y="1137"/>
                </a:cubicBezTo>
                <a:cubicBezTo>
                  <a:pt x="135" y="1140"/>
                  <a:pt x="134" y="1143"/>
                  <a:pt x="132" y="1144"/>
                </a:cubicBezTo>
                <a:cubicBezTo>
                  <a:pt x="130" y="1145"/>
                  <a:pt x="128" y="1148"/>
                  <a:pt x="128" y="1150"/>
                </a:cubicBezTo>
                <a:cubicBezTo>
                  <a:pt x="128" y="1154"/>
                  <a:pt x="130" y="1153"/>
                  <a:pt x="138" y="1149"/>
                </a:cubicBezTo>
                <a:cubicBezTo>
                  <a:pt x="143" y="1146"/>
                  <a:pt x="147" y="1143"/>
                  <a:pt x="147" y="1141"/>
                </a:cubicBezTo>
                <a:cubicBezTo>
                  <a:pt x="146" y="1140"/>
                  <a:pt x="148" y="1139"/>
                  <a:pt x="150" y="1139"/>
                </a:cubicBezTo>
                <a:cubicBezTo>
                  <a:pt x="152" y="1139"/>
                  <a:pt x="150" y="1142"/>
                  <a:pt x="146" y="1146"/>
                </a:cubicBezTo>
                <a:cubicBezTo>
                  <a:pt x="140" y="1153"/>
                  <a:pt x="140" y="1154"/>
                  <a:pt x="144" y="1153"/>
                </a:cubicBezTo>
                <a:cubicBezTo>
                  <a:pt x="148" y="1153"/>
                  <a:pt x="147" y="1155"/>
                  <a:pt x="141" y="1161"/>
                </a:cubicBezTo>
                <a:cubicBezTo>
                  <a:pt x="137" y="1165"/>
                  <a:pt x="132" y="1168"/>
                  <a:pt x="130" y="1169"/>
                </a:cubicBezTo>
                <a:cubicBezTo>
                  <a:pt x="127" y="1169"/>
                  <a:pt x="122" y="1173"/>
                  <a:pt x="117" y="1177"/>
                </a:cubicBezTo>
                <a:cubicBezTo>
                  <a:pt x="112" y="1181"/>
                  <a:pt x="107" y="1185"/>
                  <a:pt x="104" y="1185"/>
                </a:cubicBezTo>
                <a:cubicBezTo>
                  <a:pt x="102" y="1185"/>
                  <a:pt x="98" y="1189"/>
                  <a:pt x="94" y="1193"/>
                </a:cubicBezTo>
                <a:cubicBezTo>
                  <a:pt x="90" y="1197"/>
                  <a:pt x="84" y="1204"/>
                  <a:pt x="80" y="1208"/>
                </a:cubicBezTo>
                <a:cubicBezTo>
                  <a:pt x="68" y="1220"/>
                  <a:pt x="75" y="1220"/>
                  <a:pt x="88" y="1208"/>
                </a:cubicBezTo>
                <a:cubicBezTo>
                  <a:pt x="95" y="1201"/>
                  <a:pt x="104" y="1195"/>
                  <a:pt x="108" y="1193"/>
                </a:cubicBezTo>
                <a:cubicBezTo>
                  <a:pt x="116" y="1190"/>
                  <a:pt x="116" y="1190"/>
                  <a:pt x="112" y="1194"/>
                </a:cubicBezTo>
                <a:cubicBezTo>
                  <a:pt x="109" y="1197"/>
                  <a:pt x="106" y="1199"/>
                  <a:pt x="104" y="1200"/>
                </a:cubicBezTo>
                <a:cubicBezTo>
                  <a:pt x="102" y="1201"/>
                  <a:pt x="102" y="1202"/>
                  <a:pt x="103" y="1203"/>
                </a:cubicBezTo>
                <a:cubicBezTo>
                  <a:pt x="104" y="1204"/>
                  <a:pt x="109" y="1202"/>
                  <a:pt x="113" y="1198"/>
                </a:cubicBezTo>
                <a:cubicBezTo>
                  <a:pt x="118" y="1195"/>
                  <a:pt x="120" y="1191"/>
                  <a:pt x="120" y="1190"/>
                </a:cubicBezTo>
                <a:cubicBezTo>
                  <a:pt x="118" y="1188"/>
                  <a:pt x="135" y="1172"/>
                  <a:pt x="147" y="1164"/>
                </a:cubicBezTo>
                <a:cubicBezTo>
                  <a:pt x="158" y="1157"/>
                  <a:pt x="159" y="1158"/>
                  <a:pt x="150" y="1169"/>
                </a:cubicBezTo>
                <a:cubicBezTo>
                  <a:pt x="145" y="1174"/>
                  <a:pt x="144" y="1176"/>
                  <a:pt x="148" y="1174"/>
                </a:cubicBezTo>
                <a:cubicBezTo>
                  <a:pt x="151" y="1172"/>
                  <a:pt x="155" y="1170"/>
                  <a:pt x="156" y="1169"/>
                </a:cubicBezTo>
                <a:cubicBezTo>
                  <a:pt x="162" y="1164"/>
                  <a:pt x="204" y="1137"/>
                  <a:pt x="207" y="1136"/>
                </a:cubicBezTo>
                <a:cubicBezTo>
                  <a:pt x="209" y="1136"/>
                  <a:pt x="208" y="1139"/>
                  <a:pt x="206" y="1142"/>
                </a:cubicBezTo>
                <a:cubicBezTo>
                  <a:pt x="204" y="1145"/>
                  <a:pt x="202" y="1148"/>
                  <a:pt x="203" y="1150"/>
                </a:cubicBezTo>
                <a:cubicBezTo>
                  <a:pt x="204" y="1154"/>
                  <a:pt x="190" y="1172"/>
                  <a:pt x="184" y="1172"/>
                </a:cubicBezTo>
                <a:cubicBezTo>
                  <a:pt x="178" y="1173"/>
                  <a:pt x="166" y="1182"/>
                  <a:pt x="169" y="1185"/>
                </a:cubicBezTo>
                <a:cubicBezTo>
                  <a:pt x="169" y="1186"/>
                  <a:pt x="169" y="1188"/>
                  <a:pt x="168" y="1188"/>
                </a:cubicBezTo>
                <a:cubicBezTo>
                  <a:pt x="165" y="1188"/>
                  <a:pt x="141" y="1213"/>
                  <a:pt x="141" y="1216"/>
                </a:cubicBezTo>
                <a:cubicBezTo>
                  <a:pt x="141" y="1217"/>
                  <a:pt x="139" y="1220"/>
                  <a:pt x="137" y="1222"/>
                </a:cubicBezTo>
                <a:cubicBezTo>
                  <a:pt x="132" y="1227"/>
                  <a:pt x="127" y="1239"/>
                  <a:pt x="129" y="1241"/>
                </a:cubicBezTo>
                <a:cubicBezTo>
                  <a:pt x="130" y="1242"/>
                  <a:pt x="133" y="1240"/>
                  <a:pt x="135" y="1236"/>
                </a:cubicBezTo>
                <a:cubicBezTo>
                  <a:pt x="140" y="1227"/>
                  <a:pt x="144" y="1228"/>
                  <a:pt x="140" y="1237"/>
                </a:cubicBezTo>
                <a:cubicBezTo>
                  <a:pt x="136" y="1246"/>
                  <a:pt x="136" y="1255"/>
                  <a:pt x="140" y="1255"/>
                </a:cubicBezTo>
                <a:cubicBezTo>
                  <a:pt x="141" y="1255"/>
                  <a:pt x="144" y="1250"/>
                  <a:pt x="146" y="1245"/>
                </a:cubicBezTo>
                <a:cubicBezTo>
                  <a:pt x="148" y="1237"/>
                  <a:pt x="153" y="1232"/>
                  <a:pt x="166" y="1224"/>
                </a:cubicBezTo>
                <a:cubicBezTo>
                  <a:pt x="176" y="1219"/>
                  <a:pt x="183" y="1213"/>
                  <a:pt x="182" y="1212"/>
                </a:cubicBezTo>
                <a:cubicBezTo>
                  <a:pt x="180" y="1209"/>
                  <a:pt x="195" y="1196"/>
                  <a:pt x="199" y="1197"/>
                </a:cubicBezTo>
                <a:cubicBezTo>
                  <a:pt x="201" y="1197"/>
                  <a:pt x="200" y="1200"/>
                  <a:pt x="197" y="1203"/>
                </a:cubicBezTo>
                <a:cubicBezTo>
                  <a:pt x="193" y="1209"/>
                  <a:pt x="193" y="1209"/>
                  <a:pt x="197" y="1206"/>
                </a:cubicBezTo>
                <a:cubicBezTo>
                  <a:pt x="200" y="1205"/>
                  <a:pt x="204" y="1204"/>
                  <a:pt x="206" y="1204"/>
                </a:cubicBezTo>
                <a:cubicBezTo>
                  <a:pt x="207" y="1204"/>
                  <a:pt x="213" y="1200"/>
                  <a:pt x="218" y="1196"/>
                </a:cubicBezTo>
                <a:cubicBezTo>
                  <a:pt x="227" y="1189"/>
                  <a:pt x="228" y="1188"/>
                  <a:pt x="235" y="1191"/>
                </a:cubicBezTo>
                <a:cubicBezTo>
                  <a:pt x="240" y="1193"/>
                  <a:pt x="244" y="1193"/>
                  <a:pt x="247" y="1191"/>
                </a:cubicBezTo>
                <a:cubicBezTo>
                  <a:pt x="250" y="1190"/>
                  <a:pt x="254" y="1188"/>
                  <a:pt x="257" y="1188"/>
                </a:cubicBezTo>
                <a:cubicBezTo>
                  <a:pt x="260" y="1187"/>
                  <a:pt x="256" y="1192"/>
                  <a:pt x="248" y="1197"/>
                </a:cubicBezTo>
                <a:cubicBezTo>
                  <a:pt x="241" y="1202"/>
                  <a:pt x="233" y="1207"/>
                  <a:pt x="231" y="1207"/>
                </a:cubicBezTo>
                <a:cubicBezTo>
                  <a:pt x="229" y="1207"/>
                  <a:pt x="227" y="1209"/>
                  <a:pt x="227" y="1210"/>
                </a:cubicBezTo>
                <a:cubicBezTo>
                  <a:pt x="227" y="1216"/>
                  <a:pt x="241" y="1210"/>
                  <a:pt x="258" y="1197"/>
                </a:cubicBezTo>
                <a:cubicBezTo>
                  <a:pt x="267" y="1191"/>
                  <a:pt x="275" y="1186"/>
                  <a:pt x="276" y="1187"/>
                </a:cubicBezTo>
                <a:cubicBezTo>
                  <a:pt x="277" y="1188"/>
                  <a:pt x="281" y="1186"/>
                  <a:pt x="285" y="1182"/>
                </a:cubicBezTo>
                <a:cubicBezTo>
                  <a:pt x="289" y="1179"/>
                  <a:pt x="297" y="1175"/>
                  <a:pt x="302" y="1175"/>
                </a:cubicBezTo>
                <a:cubicBezTo>
                  <a:pt x="313" y="1173"/>
                  <a:pt x="313" y="1173"/>
                  <a:pt x="304" y="1172"/>
                </a:cubicBezTo>
                <a:cubicBezTo>
                  <a:pt x="297" y="1171"/>
                  <a:pt x="297" y="1171"/>
                  <a:pt x="308" y="1169"/>
                </a:cubicBezTo>
                <a:cubicBezTo>
                  <a:pt x="315" y="1168"/>
                  <a:pt x="319" y="1169"/>
                  <a:pt x="318" y="1171"/>
                </a:cubicBezTo>
                <a:cubicBezTo>
                  <a:pt x="317" y="1172"/>
                  <a:pt x="321" y="1173"/>
                  <a:pt x="326" y="1173"/>
                </a:cubicBezTo>
                <a:cubicBezTo>
                  <a:pt x="332" y="1172"/>
                  <a:pt x="336" y="1171"/>
                  <a:pt x="336" y="1169"/>
                </a:cubicBezTo>
                <a:cubicBezTo>
                  <a:pt x="336" y="1168"/>
                  <a:pt x="339" y="1166"/>
                  <a:pt x="344" y="1166"/>
                </a:cubicBezTo>
                <a:cubicBezTo>
                  <a:pt x="353" y="1165"/>
                  <a:pt x="353" y="1165"/>
                  <a:pt x="353" y="1165"/>
                </a:cubicBezTo>
                <a:cubicBezTo>
                  <a:pt x="344" y="1170"/>
                  <a:pt x="344" y="1170"/>
                  <a:pt x="344" y="1170"/>
                </a:cubicBezTo>
                <a:cubicBezTo>
                  <a:pt x="339" y="1173"/>
                  <a:pt x="329" y="1176"/>
                  <a:pt x="322" y="1177"/>
                </a:cubicBezTo>
                <a:cubicBezTo>
                  <a:pt x="313" y="1178"/>
                  <a:pt x="310" y="1180"/>
                  <a:pt x="310" y="1182"/>
                </a:cubicBezTo>
                <a:cubicBezTo>
                  <a:pt x="311" y="1184"/>
                  <a:pt x="308" y="1188"/>
                  <a:pt x="303" y="1190"/>
                </a:cubicBezTo>
                <a:cubicBezTo>
                  <a:pt x="292" y="1195"/>
                  <a:pt x="268" y="1212"/>
                  <a:pt x="268" y="1215"/>
                </a:cubicBezTo>
                <a:cubicBezTo>
                  <a:pt x="269" y="1216"/>
                  <a:pt x="265" y="1218"/>
                  <a:pt x="261" y="1219"/>
                </a:cubicBezTo>
                <a:cubicBezTo>
                  <a:pt x="249" y="1224"/>
                  <a:pt x="221" y="1242"/>
                  <a:pt x="222" y="1245"/>
                </a:cubicBezTo>
                <a:cubicBezTo>
                  <a:pt x="222" y="1249"/>
                  <a:pt x="206" y="1265"/>
                  <a:pt x="202" y="1266"/>
                </a:cubicBezTo>
                <a:cubicBezTo>
                  <a:pt x="201" y="1266"/>
                  <a:pt x="196" y="1268"/>
                  <a:pt x="192" y="1270"/>
                </a:cubicBezTo>
                <a:cubicBezTo>
                  <a:pt x="188" y="1273"/>
                  <a:pt x="176" y="1280"/>
                  <a:pt x="164" y="1286"/>
                </a:cubicBezTo>
                <a:cubicBezTo>
                  <a:pt x="153" y="1292"/>
                  <a:pt x="144" y="1298"/>
                  <a:pt x="144" y="1300"/>
                </a:cubicBezTo>
                <a:cubicBezTo>
                  <a:pt x="144" y="1301"/>
                  <a:pt x="149" y="1299"/>
                  <a:pt x="154" y="1296"/>
                </a:cubicBezTo>
                <a:cubicBezTo>
                  <a:pt x="173" y="1286"/>
                  <a:pt x="201" y="1272"/>
                  <a:pt x="218" y="1264"/>
                </a:cubicBezTo>
                <a:cubicBezTo>
                  <a:pt x="227" y="1259"/>
                  <a:pt x="233" y="1256"/>
                  <a:pt x="231" y="1255"/>
                </a:cubicBezTo>
                <a:cubicBezTo>
                  <a:pt x="222" y="1253"/>
                  <a:pt x="271" y="1230"/>
                  <a:pt x="305" y="1220"/>
                </a:cubicBezTo>
                <a:cubicBezTo>
                  <a:pt x="330" y="1212"/>
                  <a:pt x="374" y="1205"/>
                  <a:pt x="389" y="1206"/>
                </a:cubicBezTo>
                <a:cubicBezTo>
                  <a:pt x="397" y="1207"/>
                  <a:pt x="399" y="1207"/>
                  <a:pt x="393" y="1208"/>
                </a:cubicBezTo>
                <a:cubicBezTo>
                  <a:pt x="387" y="1209"/>
                  <a:pt x="386" y="1210"/>
                  <a:pt x="389" y="1213"/>
                </a:cubicBezTo>
                <a:cubicBezTo>
                  <a:pt x="392" y="1216"/>
                  <a:pt x="391" y="1216"/>
                  <a:pt x="385" y="1215"/>
                </a:cubicBezTo>
                <a:cubicBezTo>
                  <a:pt x="380" y="1215"/>
                  <a:pt x="378" y="1216"/>
                  <a:pt x="380" y="1218"/>
                </a:cubicBezTo>
                <a:cubicBezTo>
                  <a:pt x="383" y="1222"/>
                  <a:pt x="375" y="1224"/>
                  <a:pt x="334" y="1228"/>
                </a:cubicBezTo>
                <a:cubicBezTo>
                  <a:pt x="313" y="1230"/>
                  <a:pt x="292" y="1233"/>
                  <a:pt x="287" y="1235"/>
                </a:cubicBezTo>
                <a:cubicBezTo>
                  <a:pt x="280" y="1238"/>
                  <a:pt x="282" y="1238"/>
                  <a:pt x="297" y="1235"/>
                </a:cubicBezTo>
                <a:cubicBezTo>
                  <a:pt x="312" y="1233"/>
                  <a:pt x="317" y="1233"/>
                  <a:pt x="316" y="1235"/>
                </a:cubicBezTo>
                <a:cubicBezTo>
                  <a:pt x="315" y="1237"/>
                  <a:pt x="315" y="1238"/>
                  <a:pt x="317" y="1238"/>
                </a:cubicBezTo>
                <a:cubicBezTo>
                  <a:pt x="318" y="1238"/>
                  <a:pt x="320" y="1236"/>
                  <a:pt x="321" y="1235"/>
                </a:cubicBezTo>
                <a:cubicBezTo>
                  <a:pt x="323" y="1231"/>
                  <a:pt x="333" y="1230"/>
                  <a:pt x="333" y="1234"/>
                </a:cubicBezTo>
                <a:cubicBezTo>
                  <a:pt x="334" y="1237"/>
                  <a:pt x="327" y="1242"/>
                  <a:pt x="314" y="1249"/>
                </a:cubicBezTo>
                <a:cubicBezTo>
                  <a:pt x="306" y="1253"/>
                  <a:pt x="306" y="1253"/>
                  <a:pt x="306" y="1253"/>
                </a:cubicBezTo>
                <a:cubicBezTo>
                  <a:pt x="315" y="1251"/>
                  <a:pt x="315" y="1251"/>
                  <a:pt x="315" y="1251"/>
                </a:cubicBezTo>
                <a:cubicBezTo>
                  <a:pt x="320" y="1250"/>
                  <a:pt x="331" y="1248"/>
                  <a:pt x="340" y="1247"/>
                </a:cubicBezTo>
                <a:cubicBezTo>
                  <a:pt x="355" y="1245"/>
                  <a:pt x="355" y="1245"/>
                  <a:pt x="355" y="1245"/>
                </a:cubicBezTo>
                <a:cubicBezTo>
                  <a:pt x="343" y="1244"/>
                  <a:pt x="343" y="1244"/>
                  <a:pt x="343" y="1244"/>
                </a:cubicBezTo>
                <a:cubicBezTo>
                  <a:pt x="336" y="1244"/>
                  <a:pt x="332" y="1243"/>
                  <a:pt x="333" y="1243"/>
                </a:cubicBezTo>
                <a:cubicBezTo>
                  <a:pt x="335" y="1242"/>
                  <a:pt x="337" y="1240"/>
                  <a:pt x="336" y="1238"/>
                </a:cubicBezTo>
                <a:cubicBezTo>
                  <a:pt x="336" y="1232"/>
                  <a:pt x="351" y="1228"/>
                  <a:pt x="370" y="1229"/>
                </a:cubicBezTo>
                <a:cubicBezTo>
                  <a:pt x="387" y="1229"/>
                  <a:pt x="394" y="1234"/>
                  <a:pt x="379" y="1235"/>
                </a:cubicBezTo>
                <a:cubicBezTo>
                  <a:pt x="374" y="1235"/>
                  <a:pt x="368" y="1238"/>
                  <a:pt x="365" y="1240"/>
                </a:cubicBezTo>
                <a:cubicBezTo>
                  <a:pt x="361" y="1245"/>
                  <a:pt x="361" y="1245"/>
                  <a:pt x="367" y="1245"/>
                </a:cubicBezTo>
                <a:cubicBezTo>
                  <a:pt x="371" y="1245"/>
                  <a:pt x="380" y="1244"/>
                  <a:pt x="388" y="1243"/>
                </a:cubicBezTo>
                <a:cubicBezTo>
                  <a:pt x="400" y="1241"/>
                  <a:pt x="403" y="1242"/>
                  <a:pt x="406" y="1246"/>
                </a:cubicBezTo>
                <a:cubicBezTo>
                  <a:pt x="409" y="1251"/>
                  <a:pt x="409" y="1252"/>
                  <a:pt x="400" y="1251"/>
                </a:cubicBezTo>
                <a:cubicBezTo>
                  <a:pt x="395" y="1250"/>
                  <a:pt x="387" y="1250"/>
                  <a:pt x="382" y="1250"/>
                </a:cubicBezTo>
                <a:cubicBezTo>
                  <a:pt x="373" y="1251"/>
                  <a:pt x="372" y="1252"/>
                  <a:pt x="373" y="1258"/>
                </a:cubicBezTo>
                <a:cubicBezTo>
                  <a:pt x="373" y="1265"/>
                  <a:pt x="373" y="1265"/>
                  <a:pt x="348" y="1269"/>
                </a:cubicBezTo>
                <a:cubicBezTo>
                  <a:pt x="322" y="1273"/>
                  <a:pt x="322" y="1273"/>
                  <a:pt x="322" y="1273"/>
                </a:cubicBezTo>
                <a:cubicBezTo>
                  <a:pt x="353" y="1271"/>
                  <a:pt x="353" y="1271"/>
                  <a:pt x="353" y="1271"/>
                </a:cubicBezTo>
                <a:cubicBezTo>
                  <a:pt x="378" y="1269"/>
                  <a:pt x="383" y="1269"/>
                  <a:pt x="381" y="1272"/>
                </a:cubicBezTo>
                <a:cubicBezTo>
                  <a:pt x="379" y="1275"/>
                  <a:pt x="381" y="1277"/>
                  <a:pt x="389" y="1280"/>
                </a:cubicBezTo>
                <a:cubicBezTo>
                  <a:pt x="400" y="1284"/>
                  <a:pt x="401" y="1288"/>
                  <a:pt x="390" y="1285"/>
                </a:cubicBezTo>
                <a:cubicBezTo>
                  <a:pt x="386" y="1284"/>
                  <a:pt x="378" y="1284"/>
                  <a:pt x="371" y="1286"/>
                </a:cubicBezTo>
                <a:cubicBezTo>
                  <a:pt x="364" y="1288"/>
                  <a:pt x="354" y="1290"/>
                  <a:pt x="348" y="1291"/>
                </a:cubicBezTo>
                <a:cubicBezTo>
                  <a:pt x="341" y="1292"/>
                  <a:pt x="329" y="1295"/>
                  <a:pt x="320" y="1298"/>
                </a:cubicBezTo>
                <a:cubicBezTo>
                  <a:pt x="301" y="1305"/>
                  <a:pt x="251" y="1328"/>
                  <a:pt x="248" y="1332"/>
                </a:cubicBezTo>
                <a:cubicBezTo>
                  <a:pt x="243" y="1337"/>
                  <a:pt x="269" y="1332"/>
                  <a:pt x="289" y="1325"/>
                </a:cubicBezTo>
                <a:cubicBezTo>
                  <a:pt x="300" y="1321"/>
                  <a:pt x="312" y="1317"/>
                  <a:pt x="315" y="1317"/>
                </a:cubicBezTo>
                <a:cubicBezTo>
                  <a:pt x="319" y="1316"/>
                  <a:pt x="322" y="1315"/>
                  <a:pt x="323" y="1313"/>
                </a:cubicBezTo>
                <a:cubicBezTo>
                  <a:pt x="326" y="1307"/>
                  <a:pt x="384" y="1299"/>
                  <a:pt x="390" y="1304"/>
                </a:cubicBezTo>
                <a:cubicBezTo>
                  <a:pt x="392" y="1306"/>
                  <a:pt x="391" y="1307"/>
                  <a:pt x="385" y="1307"/>
                </a:cubicBezTo>
                <a:cubicBezTo>
                  <a:pt x="375" y="1308"/>
                  <a:pt x="368" y="1314"/>
                  <a:pt x="373" y="1316"/>
                </a:cubicBezTo>
                <a:cubicBezTo>
                  <a:pt x="376" y="1318"/>
                  <a:pt x="374" y="1319"/>
                  <a:pt x="366" y="1321"/>
                </a:cubicBezTo>
                <a:cubicBezTo>
                  <a:pt x="356" y="1323"/>
                  <a:pt x="340" y="1337"/>
                  <a:pt x="348" y="1336"/>
                </a:cubicBezTo>
                <a:cubicBezTo>
                  <a:pt x="351" y="1336"/>
                  <a:pt x="351" y="1337"/>
                  <a:pt x="350" y="1338"/>
                </a:cubicBezTo>
                <a:cubicBezTo>
                  <a:pt x="347" y="1341"/>
                  <a:pt x="295" y="1338"/>
                  <a:pt x="284" y="1335"/>
                </a:cubicBezTo>
                <a:cubicBezTo>
                  <a:pt x="281" y="1334"/>
                  <a:pt x="279" y="1335"/>
                  <a:pt x="279" y="1336"/>
                </a:cubicBezTo>
                <a:cubicBezTo>
                  <a:pt x="280" y="1339"/>
                  <a:pt x="295" y="1344"/>
                  <a:pt x="302" y="1343"/>
                </a:cubicBezTo>
                <a:cubicBezTo>
                  <a:pt x="305" y="1343"/>
                  <a:pt x="310" y="1344"/>
                  <a:pt x="315" y="1346"/>
                </a:cubicBezTo>
                <a:cubicBezTo>
                  <a:pt x="325" y="1350"/>
                  <a:pt x="364" y="1350"/>
                  <a:pt x="370" y="1345"/>
                </a:cubicBezTo>
                <a:cubicBezTo>
                  <a:pt x="374" y="1343"/>
                  <a:pt x="374" y="1342"/>
                  <a:pt x="371" y="1342"/>
                </a:cubicBezTo>
                <a:cubicBezTo>
                  <a:pt x="363" y="1342"/>
                  <a:pt x="376" y="1337"/>
                  <a:pt x="386" y="1335"/>
                </a:cubicBezTo>
                <a:cubicBezTo>
                  <a:pt x="393" y="1335"/>
                  <a:pt x="395" y="1336"/>
                  <a:pt x="398" y="1341"/>
                </a:cubicBezTo>
                <a:cubicBezTo>
                  <a:pt x="400" y="1345"/>
                  <a:pt x="403" y="1348"/>
                  <a:pt x="407" y="1347"/>
                </a:cubicBezTo>
                <a:cubicBezTo>
                  <a:pt x="410" y="1347"/>
                  <a:pt x="421" y="1349"/>
                  <a:pt x="430" y="1353"/>
                </a:cubicBezTo>
                <a:cubicBezTo>
                  <a:pt x="443" y="1357"/>
                  <a:pt x="446" y="1359"/>
                  <a:pt x="442" y="1361"/>
                </a:cubicBezTo>
                <a:cubicBezTo>
                  <a:pt x="434" y="1367"/>
                  <a:pt x="388" y="1369"/>
                  <a:pt x="359" y="1365"/>
                </a:cubicBezTo>
                <a:cubicBezTo>
                  <a:pt x="339" y="1362"/>
                  <a:pt x="320" y="1362"/>
                  <a:pt x="330" y="1366"/>
                </a:cubicBezTo>
                <a:cubicBezTo>
                  <a:pt x="333" y="1367"/>
                  <a:pt x="340" y="1367"/>
                  <a:pt x="344" y="1367"/>
                </a:cubicBezTo>
                <a:cubicBezTo>
                  <a:pt x="349" y="1367"/>
                  <a:pt x="357" y="1368"/>
                  <a:pt x="363" y="1370"/>
                </a:cubicBezTo>
                <a:cubicBezTo>
                  <a:pt x="374" y="1372"/>
                  <a:pt x="373" y="1372"/>
                  <a:pt x="349" y="1374"/>
                </a:cubicBezTo>
                <a:cubicBezTo>
                  <a:pt x="325" y="1375"/>
                  <a:pt x="323" y="1375"/>
                  <a:pt x="328" y="1378"/>
                </a:cubicBezTo>
                <a:cubicBezTo>
                  <a:pt x="334" y="1382"/>
                  <a:pt x="334" y="1382"/>
                  <a:pt x="329" y="1383"/>
                </a:cubicBezTo>
                <a:cubicBezTo>
                  <a:pt x="327" y="1383"/>
                  <a:pt x="321" y="1381"/>
                  <a:pt x="316" y="1380"/>
                </a:cubicBezTo>
                <a:cubicBezTo>
                  <a:pt x="307" y="1376"/>
                  <a:pt x="299" y="1378"/>
                  <a:pt x="306" y="1383"/>
                </a:cubicBezTo>
                <a:cubicBezTo>
                  <a:pt x="310" y="1385"/>
                  <a:pt x="306" y="1385"/>
                  <a:pt x="292" y="1382"/>
                </a:cubicBezTo>
                <a:cubicBezTo>
                  <a:pt x="289" y="1381"/>
                  <a:pt x="286" y="1382"/>
                  <a:pt x="286" y="1383"/>
                </a:cubicBezTo>
                <a:cubicBezTo>
                  <a:pt x="287" y="1385"/>
                  <a:pt x="291" y="1387"/>
                  <a:pt x="296" y="1387"/>
                </a:cubicBezTo>
                <a:cubicBezTo>
                  <a:pt x="307" y="1388"/>
                  <a:pt x="309" y="1391"/>
                  <a:pt x="302" y="1395"/>
                </a:cubicBezTo>
                <a:cubicBezTo>
                  <a:pt x="300" y="1396"/>
                  <a:pt x="299" y="1398"/>
                  <a:pt x="300" y="1398"/>
                </a:cubicBezTo>
                <a:cubicBezTo>
                  <a:pt x="300" y="1399"/>
                  <a:pt x="308" y="1397"/>
                  <a:pt x="317" y="1394"/>
                </a:cubicBezTo>
                <a:cubicBezTo>
                  <a:pt x="332" y="1388"/>
                  <a:pt x="333" y="1388"/>
                  <a:pt x="344" y="1392"/>
                </a:cubicBezTo>
                <a:cubicBezTo>
                  <a:pt x="360" y="1398"/>
                  <a:pt x="378" y="1400"/>
                  <a:pt x="396" y="1398"/>
                </a:cubicBezTo>
                <a:cubicBezTo>
                  <a:pt x="407" y="1397"/>
                  <a:pt x="413" y="1397"/>
                  <a:pt x="414" y="1399"/>
                </a:cubicBezTo>
                <a:cubicBezTo>
                  <a:pt x="415" y="1402"/>
                  <a:pt x="410" y="1403"/>
                  <a:pt x="394" y="1404"/>
                </a:cubicBezTo>
                <a:cubicBezTo>
                  <a:pt x="383" y="1406"/>
                  <a:pt x="374" y="1408"/>
                  <a:pt x="374" y="1409"/>
                </a:cubicBezTo>
                <a:cubicBezTo>
                  <a:pt x="374" y="1410"/>
                  <a:pt x="371" y="1413"/>
                  <a:pt x="367" y="1414"/>
                </a:cubicBezTo>
                <a:cubicBezTo>
                  <a:pt x="360" y="1417"/>
                  <a:pt x="360" y="1417"/>
                  <a:pt x="372" y="1418"/>
                </a:cubicBezTo>
                <a:cubicBezTo>
                  <a:pt x="380" y="1419"/>
                  <a:pt x="385" y="1418"/>
                  <a:pt x="386" y="1416"/>
                </a:cubicBezTo>
                <a:cubicBezTo>
                  <a:pt x="387" y="1414"/>
                  <a:pt x="390" y="1413"/>
                  <a:pt x="397" y="1415"/>
                </a:cubicBezTo>
                <a:cubicBezTo>
                  <a:pt x="408" y="1418"/>
                  <a:pt x="416" y="1418"/>
                  <a:pt x="410" y="1414"/>
                </a:cubicBezTo>
                <a:cubicBezTo>
                  <a:pt x="407" y="1413"/>
                  <a:pt x="408" y="1412"/>
                  <a:pt x="413" y="1410"/>
                </a:cubicBezTo>
                <a:cubicBezTo>
                  <a:pt x="418" y="1408"/>
                  <a:pt x="422" y="1408"/>
                  <a:pt x="426" y="1411"/>
                </a:cubicBezTo>
                <a:cubicBezTo>
                  <a:pt x="432" y="1416"/>
                  <a:pt x="437" y="1416"/>
                  <a:pt x="432" y="1411"/>
                </a:cubicBezTo>
                <a:cubicBezTo>
                  <a:pt x="429" y="1408"/>
                  <a:pt x="429" y="1407"/>
                  <a:pt x="435" y="1405"/>
                </a:cubicBezTo>
                <a:cubicBezTo>
                  <a:pt x="439" y="1403"/>
                  <a:pt x="448" y="1402"/>
                  <a:pt x="454" y="1402"/>
                </a:cubicBezTo>
                <a:cubicBezTo>
                  <a:pt x="461" y="1402"/>
                  <a:pt x="467" y="1402"/>
                  <a:pt x="467" y="1401"/>
                </a:cubicBezTo>
                <a:cubicBezTo>
                  <a:pt x="466" y="1400"/>
                  <a:pt x="477" y="1398"/>
                  <a:pt x="489" y="1396"/>
                </a:cubicBezTo>
                <a:cubicBezTo>
                  <a:pt x="503" y="1394"/>
                  <a:pt x="513" y="1394"/>
                  <a:pt x="513" y="1396"/>
                </a:cubicBezTo>
                <a:cubicBezTo>
                  <a:pt x="513" y="1397"/>
                  <a:pt x="503" y="1400"/>
                  <a:pt x="491" y="1401"/>
                </a:cubicBezTo>
                <a:cubicBezTo>
                  <a:pt x="479" y="1403"/>
                  <a:pt x="469" y="1406"/>
                  <a:pt x="468" y="1408"/>
                </a:cubicBezTo>
                <a:cubicBezTo>
                  <a:pt x="465" y="1413"/>
                  <a:pt x="410" y="1424"/>
                  <a:pt x="403" y="1421"/>
                </a:cubicBezTo>
                <a:cubicBezTo>
                  <a:pt x="398" y="1419"/>
                  <a:pt x="397" y="1419"/>
                  <a:pt x="399" y="1422"/>
                </a:cubicBezTo>
                <a:cubicBezTo>
                  <a:pt x="401" y="1427"/>
                  <a:pt x="370" y="1433"/>
                  <a:pt x="362" y="1430"/>
                </a:cubicBezTo>
                <a:cubicBezTo>
                  <a:pt x="358" y="1428"/>
                  <a:pt x="355" y="1428"/>
                  <a:pt x="352" y="1431"/>
                </a:cubicBezTo>
                <a:cubicBezTo>
                  <a:pt x="349" y="1433"/>
                  <a:pt x="349" y="1434"/>
                  <a:pt x="351" y="1434"/>
                </a:cubicBezTo>
                <a:cubicBezTo>
                  <a:pt x="353" y="1434"/>
                  <a:pt x="354" y="1435"/>
                  <a:pt x="354" y="1437"/>
                </a:cubicBezTo>
                <a:cubicBezTo>
                  <a:pt x="355" y="1439"/>
                  <a:pt x="349" y="1440"/>
                  <a:pt x="336" y="1440"/>
                </a:cubicBezTo>
                <a:cubicBezTo>
                  <a:pt x="323" y="1440"/>
                  <a:pt x="316" y="1441"/>
                  <a:pt x="317" y="1442"/>
                </a:cubicBezTo>
                <a:cubicBezTo>
                  <a:pt x="317" y="1446"/>
                  <a:pt x="384" y="1441"/>
                  <a:pt x="389" y="1438"/>
                </a:cubicBezTo>
                <a:cubicBezTo>
                  <a:pt x="391" y="1436"/>
                  <a:pt x="403" y="1435"/>
                  <a:pt x="416" y="1435"/>
                </a:cubicBezTo>
                <a:cubicBezTo>
                  <a:pt x="436" y="1435"/>
                  <a:pt x="439" y="1435"/>
                  <a:pt x="441" y="1440"/>
                </a:cubicBezTo>
                <a:cubicBezTo>
                  <a:pt x="443" y="1445"/>
                  <a:pt x="442" y="1445"/>
                  <a:pt x="434" y="1445"/>
                </a:cubicBezTo>
                <a:cubicBezTo>
                  <a:pt x="407" y="1442"/>
                  <a:pt x="402" y="1442"/>
                  <a:pt x="398" y="1446"/>
                </a:cubicBezTo>
                <a:cubicBezTo>
                  <a:pt x="395" y="1449"/>
                  <a:pt x="393" y="1449"/>
                  <a:pt x="390" y="1448"/>
                </a:cubicBezTo>
                <a:cubicBezTo>
                  <a:pt x="388" y="1446"/>
                  <a:pt x="384" y="1446"/>
                  <a:pt x="380" y="1448"/>
                </a:cubicBezTo>
                <a:cubicBezTo>
                  <a:pt x="374" y="1450"/>
                  <a:pt x="375" y="1451"/>
                  <a:pt x="385" y="1452"/>
                </a:cubicBezTo>
                <a:cubicBezTo>
                  <a:pt x="407" y="1453"/>
                  <a:pt x="394" y="1457"/>
                  <a:pt x="369" y="1457"/>
                </a:cubicBezTo>
                <a:cubicBezTo>
                  <a:pt x="355" y="1457"/>
                  <a:pt x="340" y="1458"/>
                  <a:pt x="336" y="1459"/>
                </a:cubicBezTo>
                <a:cubicBezTo>
                  <a:pt x="332" y="1461"/>
                  <a:pt x="316" y="1464"/>
                  <a:pt x="301" y="1466"/>
                </a:cubicBezTo>
                <a:cubicBezTo>
                  <a:pt x="274" y="1470"/>
                  <a:pt x="274" y="1470"/>
                  <a:pt x="274" y="1470"/>
                </a:cubicBezTo>
                <a:cubicBezTo>
                  <a:pt x="300" y="1473"/>
                  <a:pt x="300" y="1473"/>
                  <a:pt x="300" y="1473"/>
                </a:cubicBezTo>
                <a:cubicBezTo>
                  <a:pt x="316" y="1475"/>
                  <a:pt x="337" y="1475"/>
                  <a:pt x="354" y="1474"/>
                </a:cubicBezTo>
                <a:cubicBezTo>
                  <a:pt x="378" y="1471"/>
                  <a:pt x="380" y="1471"/>
                  <a:pt x="370" y="1475"/>
                </a:cubicBezTo>
                <a:cubicBezTo>
                  <a:pt x="357" y="1479"/>
                  <a:pt x="355" y="1483"/>
                  <a:pt x="366" y="1484"/>
                </a:cubicBezTo>
                <a:cubicBezTo>
                  <a:pt x="371" y="1485"/>
                  <a:pt x="378" y="1486"/>
                  <a:pt x="384" y="1487"/>
                </a:cubicBezTo>
                <a:cubicBezTo>
                  <a:pt x="396" y="1489"/>
                  <a:pt x="408" y="1488"/>
                  <a:pt x="404" y="1485"/>
                </a:cubicBezTo>
                <a:cubicBezTo>
                  <a:pt x="402" y="1484"/>
                  <a:pt x="396" y="1482"/>
                  <a:pt x="389" y="1481"/>
                </a:cubicBezTo>
                <a:cubicBezTo>
                  <a:pt x="378" y="1478"/>
                  <a:pt x="377" y="1478"/>
                  <a:pt x="382" y="1475"/>
                </a:cubicBezTo>
                <a:cubicBezTo>
                  <a:pt x="389" y="1471"/>
                  <a:pt x="421" y="1477"/>
                  <a:pt x="422" y="1482"/>
                </a:cubicBezTo>
                <a:cubicBezTo>
                  <a:pt x="422" y="1485"/>
                  <a:pt x="427" y="1486"/>
                  <a:pt x="445" y="1483"/>
                </a:cubicBezTo>
                <a:cubicBezTo>
                  <a:pt x="465" y="1481"/>
                  <a:pt x="468" y="1481"/>
                  <a:pt x="474" y="1486"/>
                </a:cubicBezTo>
                <a:cubicBezTo>
                  <a:pt x="480" y="1492"/>
                  <a:pt x="480" y="1492"/>
                  <a:pt x="480" y="1492"/>
                </a:cubicBezTo>
                <a:cubicBezTo>
                  <a:pt x="458" y="1494"/>
                  <a:pt x="458" y="1494"/>
                  <a:pt x="458" y="1494"/>
                </a:cubicBezTo>
                <a:cubicBezTo>
                  <a:pt x="445" y="1495"/>
                  <a:pt x="429" y="1495"/>
                  <a:pt x="422" y="1495"/>
                </a:cubicBezTo>
                <a:cubicBezTo>
                  <a:pt x="411" y="1494"/>
                  <a:pt x="407" y="1494"/>
                  <a:pt x="405" y="1498"/>
                </a:cubicBezTo>
                <a:cubicBezTo>
                  <a:pt x="403" y="1502"/>
                  <a:pt x="399" y="1502"/>
                  <a:pt x="388" y="1502"/>
                </a:cubicBezTo>
                <a:cubicBezTo>
                  <a:pt x="380" y="1502"/>
                  <a:pt x="372" y="1501"/>
                  <a:pt x="369" y="1500"/>
                </a:cubicBezTo>
                <a:cubicBezTo>
                  <a:pt x="364" y="1499"/>
                  <a:pt x="365" y="1499"/>
                  <a:pt x="369" y="1503"/>
                </a:cubicBezTo>
                <a:cubicBezTo>
                  <a:pt x="375" y="1507"/>
                  <a:pt x="374" y="1510"/>
                  <a:pt x="366" y="1511"/>
                </a:cubicBezTo>
                <a:cubicBezTo>
                  <a:pt x="358" y="1512"/>
                  <a:pt x="361" y="1516"/>
                  <a:pt x="371" y="1517"/>
                </a:cubicBezTo>
                <a:cubicBezTo>
                  <a:pt x="376" y="1517"/>
                  <a:pt x="379" y="1518"/>
                  <a:pt x="378" y="1519"/>
                </a:cubicBezTo>
                <a:cubicBezTo>
                  <a:pt x="378" y="1521"/>
                  <a:pt x="377" y="1522"/>
                  <a:pt x="376" y="1522"/>
                </a:cubicBezTo>
                <a:cubicBezTo>
                  <a:pt x="375" y="1522"/>
                  <a:pt x="362" y="1522"/>
                  <a:pt x="346" y="1523"/>
                </a:cubicBezTo>
                <a:cubicBezTo>
                  <a:pt x="318" y="1524"/>
                  <a:pt x="318" y="1524"/>
                  <a:pt x="339" y="1525"/>
                </a:cubicBezTo>
                <a:cubicBezTo>
                  <a:pt x="351" y="1525"/>
                  <a:pt x="361" y="1526"/>
                  <a:pt x="362" y="1527"/>
                </a:cubicBezTo>
                <a:cubicBezTo>
                  <a:pt x="363" y="1528"/>
                  <a:pt x="362" y="1530"/>
                  <a:pt x="359" y="1533"/>
                </a:cubicBezTo>
                <a:cubicBezTo>
                  <a:pt x="355" y="1536"/>
                  <a:pt x="346" y="1538"/>
                  <a:pt x="318" y="1540"/>
                </a:cubicBezTo>
                <a:cubicBezTo>
                  <a:pt x="280" y="1542"/>
                  <a:pt x="276" y="1547"/>
                  <a:pt x="313" y="1545"/>
                </a:cubicBezTo>
                <a:cubicBezTo>
                  <a:pt x="323" y="1545"/>
                  <a:pt x="333" y="1545"/>
                  <a:pt x="335" y="1547"/>
                </a:cubicBezTo>
                <a:cubicBezTo>
                  <a:pt x="341" y="1551"/>
                  <a:pt x="366" y="1556"/>
                  <a:pt x="377" y="1555"/>
                </a:cubicBezTo>
                <a:cubicBezTo>
                  <a:pt x="388" y="1554"/>
                  <a:pt x="388" y="1554"/>
                  <a:pt x="388" y="1554"/>
                </a:cubicBezTo>
                <a:cubicBezTo>
                  <a:pt x="379" y="1559"/>
                  <a:pt x="379" y="1559"/>
                  <a:pt x="379" y="1559"/>
                </a:cubicBezTo>
                <a:cubicBezTo>
                  <a:pt x="372" y="1562"/>
                  <a:pt x="372" y="1563"/>
                  <a:pt x="376" y="1563"/>
                </a:cubicBezTo>
                <a:cubicBezTo>
                  <a:pt x="379" y="1563"/>
                  <a:pt x="385" y="1565"/>
                  <a:pt x="389" y="1567"/>
                </a:cubicBezTo>
                <a:cubicBezTo>
                  <a:pt x="393" y="1570"/>
                  <a:pt x="398" y="1572"/>
                  <a:pt x="401" y="1572"/>
                </a:cubicBezTo>
                <a:cubicBezTo>
                  <a:pt x="403" y="1572"/>
                  <a:pt x="405" y="1573"/>
                  <a:pt x="404" y="1574"/>
                </a:cubicBezTo>
                <a:cubicBezTo>
                  <a:pt x="403" y="1577"/>
                  <a:pt x="387" y="1576"/>
                  <a:pt x="370" y="1571"/>
                </a:cubicBezTo>
                <a:cubicBezTo>
                  <a:pt x="354" y="1567"/>
                  <a:pt x="349" y="1567"/>
                  <a:pt x="359" y="1572"/>
                </a:cubicBezTo>
                <a:cubicBezTo>
                  <a:pt x="363" y="1574"/>
                  <a:pt x="367" y="1576"/>
                  <a:pt x="367" y="1577"/>
                </a:cubicBezTo>
                <a:cubicBezTo>
                  <a:pt x="368" y="1581"/>
                  <a:pt x="314" y="1572"/>
                  <a:pt x="285" y="1562"/>
                </a:cubicBezTo>
                <a:cubicBezTo>
                  <a:pt x="269" y="1556"/>
                  <a:pt x="273" y="1561"/>
                  <a:pt x="291" y="1567"/>
                </a:cubicBezTo>
                <a:cubicBezTo>
                  <a:pt x="313" y="1575"/>
                  <a:pt x="338" y="1581"/>
                  <a:pt x="358" y="1582"/>
                </a:cubicBezTo>
                <a:cubicBezTo>
                  <a:pt x="367" y="1583"/>
                  <a:pt x="377" y="1585"/>
                  <a:pt x="382" y="1588"/>
                </a:cubicBezTo>
                <a:cubicBezTo>
                  <a:pt x="386" y="1590"/>
                  <a:pt x="393" y="1593"/>
                  <a:pt x="397" y="1593"/>
                </a:cubicBezTo>
                <a:cubicBezTo>
                  <a:pt x="406" y="1595"/>
                  <a:pt x="406" y="1595"/>
                  <a:pt x="406" y="1595"/>
                </a:cubicBezTo>
                <a:cubicBezTo>
                  <a:pt x="399" y="1597"/>
                  <a:pt x="399" y="1597"/>
                  <a:pt x="399" y="1597"/>
                </a:cubicBezTo>
                <a:cubicBezTo>
                  <a:pt x="396" y="1599"/>
                  <a:pt x="391" y="1599"/>
                  <a:pt x="390" y="1598"/>
                </a:cubicBezTo>
                <a:cubicBezTo>
                  <a:pt x="385" y="1594"/>
                  <a:pt x="374" y="1597"/>
                  <a:pt x="375" y="1601"/>
                </a:cubicBezTo>
                <a:cubicBezTo>
                  <a:pt x="375" y="1605"/>
                  <a:pt x="383" y="1611"/>
                  <a:pt x="391" y="1613"/>
                </a:cubicBezTo>
                <a:cubicBezTo>
                  <a:pt x="397" y="1615"/>
                  <a:pt x="397" y="1615"/>
                  <a:pt x="392" y="1617"/>
                </a:cubicBezTo>
                <a:cubicBezTo>
                  <a:pt x="387" y="1620"/>
                  <a:pt x="387" y="1620"/>
                  <a:pt x="392" y="1621"/>
                </a:cubicBezTo>
                <a:cubicBezTo>
                  <a:pt x="394" y="1622"/>
                  <a:pt x="398" y="1622"/>
                  <a:pt x="399" y="1621"/>
                </a:cubicBezTo>
                <a:cubicBezTo>
                  <a:pt x="401" y="1620"/>
                  <a:pt x="401" y="1620"/>
                  <a:pt x="401" y="1622"/>
                </a:cubicBezTo>
                <a:cubicBezTo>
                  <a:pt x="400" y="1623"/>
                  <a:pt x="393" y="1625"/>
                  <a:pt x="385" y="1625"/>
                </a:cubicBezTo>
                <a:cubicBezTo>
                  <a:pt x="374" y="1624"/>
                  <a:pt x="372" y="1625"/>
                  <a:pt x="372" y="1628"/>
                </a:cubicBezTo>
                <a:cubicBezTo>
                  <a:pt x="372" y="1635"/>
                  <a:pt x="379" y="1638"/>
                  <a:pt x="390" y="1638"/>
                </a:cubicBezTo>
                <a:cubicBezTo>
                  <a:pt x="396" y="1637"/>
                  <a:pt x="404" y="1638"/>
                  <a:pt x="407" y="1640"/>
                </a:cubicBezTo>
                <a:cubicBezTo>
                  <a:pt x="412" y="1643"/>
                  <a:pt x="410" y="1644"/>
                  <a:pt x="389" y="1644"/>
                </a:cubicBezTo>
                <a:cubicBezTo>
                  <a:pt x="372" y="1645"/>
                  <a:pt x="361" y="1643"/>
                  <a:pt x="344" y="1638"/>
                </a:cubicBezTo>
                <a:cubicBezTo>
                  <a:pt x="328" y="1634"/>
                  <a:pt x="323" y="1631"/>
                  <a:pt x="327" y="1629"/>
                </a:cubicBezTo>
                <a:cubicBezTo>
                  <a:pt x="330" y="1628"/>
                  <a:pt x="326" y="1627"/>
                  <a:pt x="316" y="1625"/>
                </a:cubicBezTo>
                <a:cubicBezTo>
                  <a:pt x="298" y="1622"/>
                  <a:pt x="291" y="1624"/>
                  <a:pt x="298" y="1629"/>
                </a:cubicBezTo>
                <a:cubicBezTo>
                  <a:pt x="300" y="1631"/>
                  <a:pt x="317" y="1638"/>
                  <a:pt x="335" y="1645"/>
                </a:cubicBezTo>
                <a:cubicBezTo>
                  <a:pt x="360" y="1655"/>
                  <a:pt x="368" y="1659"/>
                  <a:pt x="369" y="1664"/>
                </a:cubicBezTo>
                <a:cubicBezTo>
                  <a:pt x="370" y="1669"/>
                  <a:pt x="372" y="1670"/>
                  <a:pt x="380" y="1669"/>
                </a:cubicBezTo>
                <a:cubicBezTo>
                  <a:pt x="391" y="1668"/>
                  <a:pt x="398" y="1670"/>
                  <a:pt x="398" y="1675"/>
                </a:cubicBezTo>
                <a:cubicBezTo>
                  <a:pt x="398" y="1678"/>
                  <a:pt x="394" y="1679"/>
                  <a:pt x="384" y="1680"/>
                </a:cubicBezTo>
                <a:cubicBezTo>
                  <a:pt x="370" y="1682"/>
                  <a:pt x="370" y="1682"/>
                  <a:pt x="370" y="1682"/>
                </a:cubicBezTo>
                <a:cubicBezTo>
                  <a:pt x="388" y="1683"/>
                  <a:pt x="388" y="1683"/>
                  <a:pt x="388" y="1683"/>
                </a:cubicBezTo>
                <a:cubicBezTo>
                  <a:pt x="398" y="1683"/>
                  <a:pt x="408" y="1683"/>
                  <a:pt x="412" y="1683"/>
                </a:cubicBezTo>
                <a:cubicBezTo>
                  <a:pt x="415" y="1683"/>
                  <a:pt x="419" y="1684"/>
                  <a:pt x="420" y="1686"/>
                </a:cubicBezTo>
                <a:cubicBezTo>
                  <a:pt x="421" y="1688"/>
                  <a:pt x="420" y="1688"/>
                  <a:pt x="416" y="1688"/>
                </a:cubicBezTo>
                <a:cubicBezTo>
                  <a:pt x="413" y="1687"/>
                  <a:pt x="409" y="1688"/>
                  <a:pt x="409" y="1689"/>
                </a:cubicBezTo>
                <a:cubicBezTo>
                  <a:pt x="408" y="1692"/>
                  <a:pt x="397" y="1691"/>
                  <a:pt x="392" y="1687"/>
                </a:cubicBezTo>
                <a:cubicBezTo>
                  <a:pt x="390" y="1686"/>
                  <a:pt x="386" y="1687"/>
                  <a:pt x="382" y="1688"/>
                </a:cubicBezTo>
                <a:cubicBezTo>
                  <a:pt x="375" y="1692"/>
                  <a:pt x="365" y="1692"/>
                  <a:pt x="313" y="1690"/>
                </a:cubicBezTo>
                <a:cubicBezTo>
                  <a:pt x="302" y="1690"/>
                  <a:pt x="291" y="1688"/>
                  <a:pt x="288" y="1687"/>
                </a:cubicBezTo>
                <a:cubicBezTo>
                  <a:pt x="285" y="1686"/>
                  <a:pt x="272" y="1687"/>
                  <a:pt x="261" y="1689"/>
                </a:cubicBezTo>
                <a:cubicBezTo>
                  <a:pt x="239" y="1693"/>
                  <a:pt x="239" y="1693"/>
                  <a:pt x="239" y="1693"/>
                </a:cubicBezTo>
                <a:cubicBezTo>
                  <a:pt x="256" y="1692"/>
                  <a:pt x="256" y="1692"/>
                  <a:pt x="256" y="1692"/>
                </a:cubicBezTo>
                <a:cubicBezTo>
                  <a:pt x="265" y="1691"/>
                  <a:pt x="273" y="1692"/>
                  <a:pt x="273" y="1693"/>
                </a:cubicBezTo>
                <a:cubicBezTo>
                  <a:pt x="273" y="1694"/>
                  <a:pt x="282" y="1697"/>
                  <a:pt x="292" y="1699"/>
                </a:cubicBezTo>
                <a:cubicBezTo>
                  <a:pt x="303" y="1700"/>
                  <a:pt x="313" y="1703"/>
                  <a:pt x="316" y="1704"/>
                </a:cubicBezTo>
                <a:cubicBezTo>
                  <a:pt x="319" y="1705"/>
                  <a:pt x="321" y="1704"/>
                  <a:pt x="321" y="1703"/>
                </a:cubicBezTo>
                <a:cubicBezTo>
                  <a:pt x="322" y="1701"/>
                  <a:pt x="329" y="1700"/>
                  <a:pt x="344" y="1701"/>
                </a:cubicBezTo>
                <a:cubicBezTo>
                  <a:pt x="371" y="1702"/>
                  <a:pt x="379" y="1704"/>
                  <a:pt x="379" y="1710"/>
                </a:cubicBezTo>
                <a:cubicBezTo>
                  <a:pt x="380" y="1714"/>
                  <a:pt x="378" y="1715"/>
                  <a:pt x="371" y="1714"/>
                </a:cubicBezTo>
                <a:cubicBezTo>
                  <a:pt x="365" y="1713"/>
                  <a:pt x="363" y="1714"/>
                  <a:pt x="363" y="1718"/>
                </a:cubicBezTo>
                <a:cubicBezTo>
                  <a:pt x="364" y="1722"/>
                  <a:pt x="368" y="1724"/>
                  <a:pt x="379" y="1726"/>
                </a:cubicBezTo>
                <a:cubicBezTo>
                  <a:pt x="391" y="1729"/>
                  <a:pt x="395" y="1731"/>
                  <a:pt x="395" y="1735"/>
                </a:cubicBezTo>
                <a:cubicBezTo>
                  <a:pt x="396" y="1740"/>
                  <a:pt x="394" y="1741"/>
                  <a:pt x="391" y="1740"/>
                </a:cubicBezTo>
                <a:cubicBezTo>
                  <a:pt x="388" y="1740"/>
                  <a:pt x="383" y="1739"/>
                  <a:pt x="379" y="1738"/>
                </a:cubicBezTo>
                <a:cubicBezTo>
                  <a:pt x="372" y="1737"/>
                  <a:pt x="372" y="1737"/>
                  <a:pt x="380" y="1741"/>
                </a:cubicBezTo>
                <a:cubicBezTo>
                  <a:pt x="384" y="1743"/>
                  <a:pt x="389" y="1747"/>
                  <a:pt x="391" y="1751"/>
                </a:cubicBezTo>
                <a:cubicBezTo>
                  <a:pt x="393" y="1755"/>
                  <a:pt x="397" y="1757"/>
                  <a:pt x="403" y="1757"/>
                </a:cubicBezTo>
                <a:cubicBezTo>
                  <a:pt x="412" y="1757"/>
                  <a:pt x="412" y="1757"/>
                  <a:pt x="412" y="1757"/>
                </a:cubicBezTo>
                <a:cubicBezTo>
                  <a:pt x="405" y="1761"/>
                  <a:pt x="405" y="1761"/>
                  <a:pt x="405" y="1761"/>
                </a:cubicBezTo>
                <a:cubicBezTo>
                  <a:pt x="399" y="1763"/>
                  <a:pt x="395" y="1763"/>
                  <a:pt x="389" y="1760"/>
                </a:cubicBezTo>
                <a:cubicBezTo>
                  <a:pt x="385" y="1758"/>
                  <a:pt x="378" y="1756"/>
                  <a:pt x="375" y="1757"/>
                </a:cubicBezTo>
                <a:cubicBezTo>
                  <a:pt x="371" y="1757"/>
                  <a:pt x="365" y="1756"/>
                  <a:pt x="362" y="1754"/>
                </a:cubicBezTo>
                <a:cubicBezTo>
                  <a:pt x="357" y="1750"/>
                  <a:pt x="357" y="1750"/>
                  <a:pt x="362" y="1749"/>
                </a:cubicBezTo>
                <a:cubicBezTo>
                  <a:pt x="366" y="1749"/>
                  <a:pt x="366" y="1748"/>
                  <a:pt x="363" y="1745"/>
                </a:cubicBezTo>
                <a:cubicBezTo>
                  <a:pt x="361" y="1743"/>
                  <a:pt x="357" y="1741"/>
                  <a:pt x="354" y="1742"/>
                </a:cubicBezTo>
                <a:cubicBezTo>
                  <a:pt x="350" y="1742"/>
                  <a:pt x="349" y="1744"/>
                  <a:pt x="350" y="1751"/>
                </a:cubicBezTo>
                <a:cubicBezTo>
                  <a:pt x="351" y="1760"/>
                  <a:pt x="351" y="1760"/>
                  <a:pt x="351" y="1760"/>
                </a:cubicBezTo>
                <a:cubicBezTo>
                  <a:pt x="340" y="1750"/>
                  <a:pt x="340" y="1750"/>
                  <a:pt x="340" y="1750"/>
                </a:cubicBezTo>
                <a:cubicBezTo>
                  <a:pt x="329" y="1740"/>
                  <a:pt x="326" y="1739"/>
                  <a:pt x="329" y="1746"/>
                </a:cubicBezTo>
                <a:cubicBezTo>
                  <a:pt x="336" y="1759"/>
                  <a:pt x="356" y="1771"/>
                  <a:pt x="369" y="1769"/>
                </a:cubicBezTo>
                <a:cubicBezTo>
                  <a:pt x="373" y="1768"/>
                  <a:pt x="377" y="1769"/>
                  <a:pt x="378" y="1771"/>
                </a:cubicBezTo>
                <a:cubicBezTo>
                  <a:pt x="381" y="1774"/>
                  <a:pt x="375" y="1779"/>
                  <a:pt x="367" y="1780"/>
                </a:cubicBezTo>
                <a:cubicBezTo>
                  <a:pt x="361" y="1780"/>
                  <a:pt x="334" y="1775"/>
                  <a:pt x="326" y="1772"/>
                </a:cubicBezTo>
                <a:cubicBezTo>
                  <a:pt x="322" y="1770"/>
                  <a:pt x="320" y="1771"/>
                  <a:pt x="318" y="1773"/>
                </a:cubicBezTo>
                <a:cubicBezTo>
                  <a:pt x="315" y="1777"/>
                  <a:pt x="306" y="1778"/>
                  <a:pt x="305" y="1775"/>
                </a:cubicBezTo>
                <a:cubicBezTo>
                  <a:pt x="305" y="1773"/>
                  <a:pt x="306" y="1771"/>
                  <a:pt x="308" y="1771"/>
                </a:cubicBezTo>
                <a:cubicBezTo>
                  <a:pt x="310" y="1770"/>
                  <a:pt x="308" y="1768"/>
                  <a:pt x="304" y="1767"/>
                </a:cubicBezTo>
                <a:cubicBezTo>
                  <a:pt x="299" y="1765"/>
                  <a:pt x="296" y="1765"/>
                  <a:pt x="295" y="1767"/>
                </a:cubicBezTo>
                <a:cubicBezTo>
                  <a:pt x="294" y="1769"/>
                  <a:pt x="296" y="1770"/>
                  <a:pt x="298" y="1769"/>
                </a:cubicBezTo>
                <a:cubicBezTo>
                  <a:pt x="300" y="1769"/>
                  <a:pt x="301" y="1771"/>
                  <a:pt x="301" y="1773"/>
                </a:cubicBezTo>
                <a:cubicBezTo>
                  <a:pt x="300" y="1775"/>
                  <a:pt x="298" y="1777"/>
                  <a:pt x="296" y="1776"/>
                </a:cubicBezTo>
                <a:cubicBezTo>
                  <a:pt x="293" y="1775"/>
                  <a:pt x="292" y="1777"/>
                  <a:pt x="292" y="1779"/>
                </a:cubicBezTo>
                <a:cubicBezTo>
                  <a:pt x="292" y="1782"/>
                  <a:pt x="295" y="1784"/>
                  <a:pt x="297" y="1784"/>
                </a:cubicBezTo>
                <a:cubicBezTo>
                  <a:pt x="300" y="1784"/>
                  <a:pt x="305" y="1784"/>
                  <a:pt x="309" y="1784"/>
                </a:cubicBezTo>
                <a:cubicBezTo>
                  <a:pt x="324" y="1784"/>
                  <a:pt x="373" y="1788"/>
                  <a:pt x="376" y="1789"/>
                </a:cubicBezTo>
                <a:cubicBezTo>
                  <a:pt x="381" y="1792"/>
                  <a:pt x="402" y="1805"/>
                  <a:pt x="410" y="1811"/>
                </a:cubicBezTo>
                <a:cubicBezTo>
                  <a:pt x="417" y="1817"/>
                  <a:pt x="417" y="1817"/>
                  <a:pt x="417" y="1817"/>
                </a:cubicBezTo>
                <a:cubicBezTo>
                  <a:pt x="408" y="1817"/>
                  <a:pt x="408" y="1817"/>
                  <a:pt x="408" y="1817"/>
                </a:cubicBezTo>
                <a:cubicBezTo>
                  <a:pt x="396" y="1817"/>
                  <a:pt x="389" y="1814"/>
                  <a:pt x="388" y="1811"/>
                </a:cubicBezTo>
                <a:cubicBezTo>
                  <a:pt x="388" y="1810"/>
                  <a:pt x="390" y="1808"/>
                  <a:pt x="393" y="1808"/>
                </a:cubicBezTo>
                <a:cubicBezTo>
                  <a:pt x="395" y="1807"/>
                  <a:pt x="392" y="1806"/>
                  <a:pt x="385" y="1805"/>
                </a:cubicBezTo>
                <a:cubicBezTo>
                  <a:pt x="370" y="1802"/>
                  <a:pt x="360" y="1797"/>
                  <a:pt x="359" y="1792"/>
                </a:cubicBezTo>
                <a:cubicBezTo>
                  <a:pt x="359" y="1789"/>
                  <a:pt x="354" y="1788"/>
                  <a:pt x="353" y="1792"/>
                </a:cubicBezTo>
                <a:cubicBezTo>
                  <a:pt x="351" y="1795"/>
                  <a:pt x="360" y="1804"/>
                  <a:pt x="367" y="1806"/>
                </a:cubicBezTo>
                <a:cubicBezTo>
                  <a:pt x="372" y="1807"/>
                  <a:pt x="372" y="1808"/>
                  <a:pt x="368" y="1812"/>
                </a:cubicBezTo>
                <a:cubicBezTo>
                  <a:pt x="363" y="1816"/>
                  <a:pt x="363" y="1816"/>
                  <a:pt x="371" y="1822"/>
                </a:cubicBezTo>
                <a:cubicBezTo>
                  <a:pt x="375" y="1826"/>
                  <a:pt x="383" y="1830"/>
                  <a:pt x="387" y="1830"/>
                </a:cubicBezTo>
                <a:cubicBezTo>
                  <a:pt x="392" y="1831"/>
                  <a:pt x="396" y="1832"/>
                  <a:pt x="396" y="1833"/>
                </a:cubicBezTo>
                <a:cubicBezTo>
                  <a:pt x="396" y="1834"/>
                  <a:pt x="400" y="1836"/>
                  <a:pt x="404" y="1837"/>
                </a:cubicBezTo>
                <a:cubicBezTo>
                  <a:pt x="412" y="1839"/>
                  <a:pt x="417" y="1846"/>
                  <a:pt x="410" y="1845"/>
                </a:cubicBezTo>
                <a:cubicBezTo>
                  <a:pt x="402" y="1844"/>
                  <a:pt x="406" y="1852"/>
                  <a:pt x="415" y="1855"/>
                </a:cubicBezTo>
                <a:cubicBezTo>
                  <a:pt x="421" y="1858"/>
                  <a:pt x="426" y="1860"/>
                  <a:pt x="426" y="1861"/>
                </a:cubicBezTo>
                <a:cubicBezTo>
                  <a:pt x="426" y="1863"/>
                  <a:pt x="433" y="1863"/>
                  <a:pt x="446" y="1862"/>
                </a:cubicBezTo>
                <a:cubicBezTo>
                  <a:pt x="452" y="1862"/>
                  <a:pt x="453" y="1863"/>
                  <a:pt x="451" y="1866"/>
                </a:cubicBezTo>
                <a:cubicBezTo>
                  <a:pt x="448" y="1869"/>
                  <a:pt x="449" y="1870"/>
                  <a:pt x="455" y="1869"/>
                </a:cubicBezTo>
                <a:cubicBezTo>
                  <a:pt x="462" y="1869"/>
                  <a:pt x="462" y="1868"/>
                  <a:pt x="459" y="1863"/>
                </a:cubicBezTo>
                <a:cubicBezTo>
                  <a:pt x="456" y="1859"/>
                  <a:pt x="454" y="1858"/>
                  <a:pt x="449" y="1860"/>
                </a:cubicBezTo>
                <a:cubicBezTo>
                  <a:pt x="442" y="1863"/>
                  <a:pt x="411" y="1852"/>
                  <a:pt x="416" y="1848"/>
                </a:cubicBezTo>
                <a:cubicBezTo>
                  <a:pt x="421" y="1844"/>
                  <a:pt x="443" y="1850"/>
                  <a:pt x="442" y="1855"/>
                </a:cubicBezTo>
                <a:cubicBezTo>
                  <a:pt x="442" y="1858"/>
                  <a:pt x="443" y="1859"/>
                  <a:pt x="446" y="1857"/>
                </a:cubicBezTo>
                <a:cubicBezTo>
                  <a:pt x="451" y="1855"/>
                  <a:pt x="466" y="1859"/>
                  <a:pt x="473" y="1864"/>
                </a:cubicBezTo>
                <a:cubicBezTo>
                  <a:pt x="476" y="1866"/>
                  <a:pt x="478" y="1867"/>
                  <a:pt x="478" y="1866"/>
                </a:cubicBezTo>
                <a:cubicBezTo>
                  <a:pt x="478" y="1865"/>
                  <a:pt x="481" y="1866"/>
                  <a:pt x="485" y="1868"/>
                </a:cubicBezTo>
                <a:cubicBezTo>
                  <a:pt x="489" y="1870"/>
                  <a:pt x="495" y="1871"/>
                  <a:pt x="499" y="1871"/>
                </a:cubicBezTo>
                <a:cubicBezTo>
                  <a:pt x="505" y="1871"/>
                  <a:pt x="505" y="1871"/>
                  <a:pt x="505" y="1871"/>
                </a:cubicBezTo>
                <a:cubicBezTo>
                  <a:pt x="499" y="1873"/>
                  <a:pt x="499" y="1873"/>
                  <a:pt x="499" y="1873"/>
                </a:cubicBezTo>
                <a:cubicBezTo>
                  <a:pt x="493" y="1876"/>
                  <a:pt x="493" y="1876"/>
                  <a:pt x="502" y="1879"/>
                </a:cubicBezTo>
                <a:cubicBezTo>
                  <a:pt x="511" y="1882"/>
                  <a:pt x="515" y="1880"/>
                  <a:pt x="510" y="1875"/>
                </a:cubicBezTo>
                <a:cubicBezTo>
                  <a:pt x="509" y="1873"/>
                  <a:pt x="510" y="1874"/>
                  <a:pt x="514" y="1877"/>
                </a:cubicBezTo>
                <a:cubicBezTo>
                  <a:pt x="517" y="1880"/>
                  <a:pt x="523" y="1883"/>
                  <a:pt x="526" y="1883"/>
                </a:cubicBezTo>
                <a:cubicBezTo>
                  <a:pt x="529" y="1884"/>
                  <a:pt x="535" y="1885"/>
                  <a:pt x="538" y="1886"/>
                </a:cubicBezTo>
                <a:cubicBezTo>
                  <a:pt x="542" y="1887"/>
                  <a:pt x="543" y="1885"/>
                  <a:pt x="543" y="1880"/>
                </a:cubicBezTo>
                <a:cubicBezTo>
                  <a:pt x="542" y="1876"/>
                  <a:pt x="542" y="1875"/>
                  <a:pt x="540" y="1878"/>
                </a:cubicBezTo>
                <a:cubicBezTo>
                  <a:pt x="539" y="1880"/>
                  <a:pt x="536" y="1881"/>
                  <a:pt x="531" y="1879"/>
                </a:cubicBezTo>
                <a:cubicBezTo>
                  <a:pt x="519" y="1876"/>
                  <a:pt x="519" y="1872"/>
                  <a:pt x="530" y="1873"/>
                </a:cubicBezTo>
                <a:cubicBezTo>
                  <a:pt x="543" y="1874"/>
                  <a:pt x="553" y="1880"/>
                  <a:pt x="548" y="1884"/>
                </a:cubicBezTo>
                <a:cubicBezTo>
                  <a:pt x="546" y="1885"/>
                  <a:pt x="548" y="1886"/>
                  <a:pt x="553" y="1885"/>
                </a:cubicBezTo>
                <a:cubicBezTo>
                  <a:pt x="558" y="1885"/>
                  <a:pt x="563" y="1886"/>
                  <a:pt x="564" y="1887"/>
                </a:cubicBezTo>
                <a:cubicBezTo>
                  <a:pt x="568" y="1892"/>
                  <a:pt x="515" y="1890"/>
                  <a:pt x="496" y="1884"/>
                </a:cubicBezTo>
                <a:cubicBezTo>
                  <a:pt x="493" y="1883"/>
                  <a:pt x="491" y="1884"/>
                  <a:pt x="491" y="1885"/>
                </a:cubicBezTo>
                <a:cubicBezTo>
                  <a:pt x="491" y="1886"/>
                  <a:pt x="498" y="1889"/>
                  <a:pt x="507" y="1891"/>
                </a:cubicBezTo>
                <a:cubicBezTo>
                  <a:pt x="515" y="1893"/>
                  <a:pt x="522" y="1896"/>
                  <a:pt x="522" y="1897"/>
                </a:cubicBezTo>
                <a:cubicBezTo>
                  <a:pt x="522" y="1897"/>
                  <a:pt x="530" y="1898"/>
                  <a:pt x="538" y="1897"/>
                </a:cubicBezTo>
                <a:cubicBezTo>
                  <a:pt x="549" y="1897"/>
                  <a:pt x="556" y="1898"/>
                  <a:pt x="562" y="1901"/>
                </a:cubicBezTo>
                <a:cubicBezTo>
                  <a:pt x="566" y="1904"/>
                  <a:pt x="574" y="1907"/>
                  <a:pt x="579" y="1907"/>
                </a:cubicBezTo>
                <a:cubicBezTo>
                  <a:pt x="584" y="1908"/>
                  <a:pt x="591" y="1911"/>
                  <a:pt x="595" y="1914"/>
                </a:cubicBezTo>
                <a:cubicBezTo>
                  <a:pt x="598" y="1917"/>
                  <a:pt x="605" y="1921"/>
                  <a:pt x="610" y="1923"/>
                </a:cubicBezTo>
                <a:cubicBezTo>
                  <a:pt x="617" y="1927"/>
                  <a:pt x="618" y="1927"/>
                  <a:pt x="618" y="1923"/>
                </a:cubicBezTo>
                <a:cubicBezTo>
                  <a:pt x="618" y="1917"/>
                  <a:pt x="624" y="1917"/>
                  <a:pt x="629" y="1922"/>
                </a:cubicBezTo>
                <a:cubicBezTo>
                  <a:pt x="632" y="1924"/>
                  <a:pt x="635" y="1925"/>
                  <a:pt x="639" y="1924"/>
                </a:cubicBezTo>
                <a:cubicBezTo>
                  <a:pt x="652" y="1919"/>
                  <a:pt x="701" y="1931"/>
                  <a:pt x="702" y="1939"/>
                </a:cubicBezTo>
                <a:cubicBezTo>
                  <a:pt x="702" y="1941"/>
                  <a:pt x="694" y="1942"/>
                  <a:pt x="684" y="1943"/>
                </a:cubicBezTo>
                <a:cubicBezTo>
                  <a:pt x="674" y="1944"/>
                  <a:pt x="663" y="1945"/>
                  <a:pt x="661" y="1947"/>
                </a:cubicBezTo>
                <a:cubicBezTo>
                  <a:pt x="658" y="1948"/>
                  <a:pt x="642" y="1950"/>
                  <a:pt x="624" y="1950"/>
                </a:cubicBezTo>
                <a:cubicBezTo>
                  <a:pt x="592" y="1951"/>
                  <a:pt x="560" y="1947"/>
                  <a:pt x="529" y="1937"/>
                </a:cubicBezTo>
                <a:cubicBezTo>
                  <a:pt x="514" y="1933"/>
                  <a:pt x="514" y="1933"/>
                  <a:pt x="514" y="1933"/>
                </a:cubicBezTo>
                <a:cubicBezTo>
                  <a:pt x="523" y="1930"/>
                  <a:pt x="523" y="1930"/>
                  <a:pt x="523" y="1930"/>
                </a:cubicBezTo>
                <a:cubicBezTo>
                  <a:pt x="532" y="1928"/>
                  <a:pt x="531" y="1928"/>
                  <a:pt x="517" y="1927"/>
                </a:cubicBezTo>
                <a:cubicBezTo>
                  <a:pt x="499" y="1926"/>
                  <a:pt x="503" y="1921"/>
                  <a:pt x="522" y="1922"/>
                </a:cubicBezTo>
                <a:cubicBezTo>
                  <a:pt x="529" y="1922"/>
                  <a:pt x="541" y="1921"/>
                  <a:pt x="548" y="1919"/>
                </a:cubicBezTo>
                <a:cubicBezTo>
                  <a:pt x="555" y="1918"/>
                  <a:pt x="560" y="1916"/>
                  <a:pt x="558" y="1916"/>
                </a:cubicBezTo>
                <a:cubicBezTo>
                  <a:pt x="557" y="1916"/>
                  <a:pt x="548" y="1915"/>
                  <a:pt x="539" y="1915"/>
                </a:cubicBezTo>
                <a:cubicBezTo>
                  <a:pt x="530" y="1914"/>
                  <a:pt x="516" y="1913"/>
                  <a:pt x="509" y="1913"/>
                </a:cubicBezTo>
                <a:cubicBezTo>
                  <a:pt x="501" y="1913"/>
                  <a:pt x="492" y="1911"/>
                  <a:pt x="487" y="1910"/>
                </a:cubicBezTo>
                <a:cubicBezTo>
                  <a:pt x="483" y="1908"/>
                  <a:pt x="478" y="1907"/>
                  <a:pt x="476" y="1907"/>
                </a:cubicBezTo>
                <a:cubicBezTo>
                  <a:pt x="474" y="1907"/>
                  <a:pt x="468" y="1903"/>
                  <a:pt x="463" y="1898"/>
                </a:cubicBezTo>
                <a:cubicBezTo>
                  <a:pt x="457" y="1893"/>
                  <a:pt x="452" y="1890"/>
                  <a:pt x="451" y="1890"/>
                </a:cubicBezTo>
                <a:cubicBezTo>
                  <a:pt x="450" y="1890"/>
                  <a:pt x="444" y="1891"/>
                  <a:pt x="439" y="1891"/>
                </a:cubicBezTo>
                <a:cubicBezTo>
                  <a:pt x="431" y="1891"/>
                  <a:pt x="428" y="1890"/>
                  <a:pt x="424" y="1884"/>
                </a:cubicBezTo>
                <a:cubicBezTo>
                  <a:pt x="419" y="1877"/>
                  <a:pt x="419" y="1877"/>
                  <a:pt x="427" y="1877"/>
                </a:cubicBezTo>
                <a:cubicBezTo>
                  <a:pt x="432" y="1877"/>
                  <a:pt x="437" y="1879"/>
                  <a:pt x="439" y="1881"/>
                </a:cubicBezTo>
                <a:cubicBezTo>
                  <a:pt x="444" y="1887"/>
                  <a:pt x="448" y="1885"/>
                  <a:pt x="443" y="1879"/>
                </a:cubicBezTo>
                <a:cubicBezTo>
                  <a:pt x="441" y="1876"/>
                  <a:pt x="439" y="1875"/>
                  <a:pt x="438" y="1875"/>
                </a:cubicBezTo>
                <a:cubicBezTo>
                  <a:pt x="436" y="1877"/>
                  <a:pt x="403" y="1863"/>
                  <a:pt x="401" y="1860"/>
                </a:cubicBezTo>
                <a:cubicBezTo>
                  <a:pt x="399" y="1858"/>
                  <a:pt x="397" y="1858"/>
                  <a:pt x="395" y="1859"/>
                </a:cubicBezTo>
                <a:cubicBezTo>
                  <a:pt x="392" y="1860"/>
                  <a:pt x="388" y="1859"/>
                  <a:pt x="385" y="1857"/>
                </a:cubicBezTo>
                <a:cubicBezTo>
                  <a:pt x="380" y="1853"/>
                  <a:pt x="362" y="1847"/>
                  <a:pt x="355" y="1848"/>
                </a:cubicBezTo>
                <a:cubicBezTo>
                  <a:pt x="351" y="1848"/>
                  <a:pt x="354" y="1856"/>
                  <a:pt x="359" y="1857"/>
                </a:cubicBezTo>
                <a:cubicBezTo>
                  <a:pt x="364" y="1858"/>
                  <a:pt x="389" y="1877"/>
                  <a:pt x="389" y="1880"/>
                </a:cubicBezTo>
                <a:cubicBezTo>
                  <a:pt x="389" y="1883"/>
                  <a:pt x="376" y="1876"/>
                  <a:pt x="368" y="1870"/>
                </a:cubicBezTo>
                <a:cubicBezTo>
                  <a:pt x="360" y="1863"/>
                  <a:pt x="351" y="1865"/>
                  <a:pt x="349" y="1873"/>
                </a:cubicBezTo>
                <a:cubicBezTo>
                  <a:pt x="348" y="1876"/>
                  <a:pt x="350" y="1881"/>
                  <a:pt x="369" y="1904"/>
                </a:cubicBezTo>
                <a:cubicBezTo>
                  <a:pt x="374" y="1912"/>
                  <a:pt x="375" y="1914"/>
                  <a:pt x="372" y="1916"/>
                </a:cubicBezTo>
                <a:cubicBezTo>
                  <a:pt x="366" y="1918"/>
                  <a:pt x="340" y="1904"/>
                  <a:pt x="319" y="1887"/>
                </a:cubicBezTo>
                <a:cubicBezTo>
                  <a:pt x="297" y="1868"/>
                  <a:pt x="285" y="1859"/>
                  <a:pt x="284" y="1861"/>
                </a:cubicBezTo>
                <a:cubicBezTo>
                  <a:pt x="283" y="1862"/>
                  <a:pt x="288" y="1866"/>
                  <a:pt x="293" y="1869"/>
                </a:cubicBezTo>
                <a:cubicBezTo>
                  <a:pt x="299" y="1873"/>
                  <a:pt x="304" y="1879"/>
                  <a:pt x="304" y="1882"/>
                </a:cubicBezTo>
                <a:cubicBezTo>
                  <a:pt x="305" y="1890"/>
                  <a:pt x="320" y="1902"/>
                  <a:pt x="342" y="1912"/>
                </a:cubicBezTo>
                <a:cubicBezTo>
                  <a:pt x="353" y="1916"/>
                  <a:pt x="377" y="1929"/>
                  <a:pt x="397" y="1941"/>
                </a:cubicBezTo>
                <a:cubicBezTo>
                  <a:pt x="477" y="1986"/>
                  <a:pt x="485" y="1990"/>
                  <a:pt x="511" y="1999"/>
                </a:cubicBezTo>
                <a:cubicBezTo>
                  <a:pt x="519" y="2001"/>
                  <a:pt x="530" y="2005"/>
                  <a:pt x="536" y="20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TextBox 25"/>
          <p:cNvSpPr txBox="1"/>
          <p:nvPr/>
        </p:nvSpPr>
        <p:spPr>
          <a:xfrm flipH="1">
            <a:off x="3864928" y="3880935"/>
            <a:ext cx="446214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algn="ctr" fontAlgn="base">
              <a:defRPr sz="2800" spc="6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3200" noProof="1">
                <a:latin typeface="方正思念成诗" panose="02010600010101010101" charset="-122"/>
                <a:ea typeface="方正思念成诗" panose="02010600010101010101" charset="-122"/>
                <a:sym typeface="微软雅黑" panose="020B0503020204020204" charset="-122"/>
              </a:rPr>
              <a:t>网站内容</a:t>
            </a:r>
            <a:endParaRPr lang="zh-CN" altLang="zh-CN" sz="3200" noProof="1">
              <a:latin typeface="方正思念成诗" panose="02010600010101010101" charset="-122"/>
              <a:ea typeface="方正思念成诗" panose="02010600010101010101" charset="-122"/>
              <a:sym typeface="微软雅黑" panose="020B0503020204020204" charset="-122"/>
            </a:endParaRPr>
          </a:p>
        </p:txBody>
      </p:sp>
      <p:sp>
        <p:nvSpPr>
          <p:cNvPr id="7" name="TextBox 25"/>
          <p:cNvSpPr txBox="1"/>
          <p:nvPr/>
        </p:nvSpPr>
        <p:spPr>
          <a:xfrm flipH="1">
            <a:off x="4787900" y="4402904"/>
            <a:ext cx="261620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dist" fontAlgn="base"/>
            <a:r>
              <a:rPr lang="en-US" altLang="zh-CN" sz="16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en-US" altLang="zh-CN" sz="2000" noProof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sym typeface="微软雅黑" panose="020B0503020204020204" charset="-122"/>
              </a:rPr>
              <a:t>website content</a:t>
            </a:r>
            <a:endParaRPr lang="en-US" altLang="zh-CN" sz="2000" noProof="1">
              <a:solidFill>
                <a:schemeClr val="tx1">
                  <a:lumMod val="75000"/>
                  <a:lumOff val="25000"/>
                </a:schemeClr>
              </a:solidFill>
              <a:ea typeface="+mn-lt"/>
              <a:sym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35829" y="1954256"/>
            <a:ext cx="1320343" cy="132034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25"/>
          <p:cNvSpPr txBox="1"/>
          <p:nvPr/>
        </p:nvSpPr>
        <p:spPr>
          <a:xfrm flipH="1">
            <a:off x="4338955" y="1963974"/>
            <a:ext cx="3514090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/>
            <a:r>
              <a:rPr lang="zh-CN" altLang="en-US" sz="8000" noProof="1">
                <a:solidFill>
                  <a:schemeClr val="tx1">
                    <a:lumMod val="75000"/>
                    <a:lumOff val="25000"/>
                  </a:schemeClr>
                </a:solidFill>
                <a:latin typeface="逐浪湘教钢笔体" panose="03000509000000000000" charset="-122"/>
                <a:ea typeface="逐浪湘教钢笔体" panose="03000509000000000000" charset="-122"/>
                <a:sym typeface="微软雅黑" panose="020B0503020204020204" charset="-122"/>
              </a:rPr>
              <a:t>贰</a:t>
            </a:r>
            <a:endParaRPr lang="zh-CN" altLang="en-US" sz="8000" strike="noStrike" noProof="1">
              <a:solidFill>
                <a:schemeClr val="tx1">
                  <a:lumMod val="75000"/>
                  <a:lumOff val="25000"/>
                </a:schemeClr>
              </a:solidFill>
              <a:effectLst/>
              <a:latin typeface="逐浪湘教钢笔体" panose="03000509000000000000" charset="-122"/>
              <a:ea typeface="逐浪湘教钢笔体" panose="03000509000000000000" charset="-122"/>
              <a:cs typeface="+mn-cs"/>
              <a:sym typeface="微软雅黑" panose="020B0503020204020204" charset="-122"/>
            </a:endParaRPr>
          </a:p>
        </p:txBody>
      </p:sp>
      <p:pic>
        <p:nvPicPr>
          <p:cNvPr id="9" name="图片 8" descr="90a64efe-1ea1-4af8-bd68-23f0860b556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635" y="3620770"/>
            <a:ext cx="85725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: 形状 36"/>
          <p:cNvSpPr/>
          <p:nvPr/>
        </p:nvSpPr>
        <p:spPr>
          <a:xfrm>
            <a:off x="0" y="3594101"/>
            <a:ext cx="12192000" cy="3263899"/>
          </a:xfrm>
          <a:custGeom>
            <a:avLst/>
            <a:gdLst>
              <a:gd name="connsiteX0" fmla="*/ 697037 w 12192000"/>
              <a:gd name="connsiteY0" fmla="*/ 972309 h 3668740"/>
              <a:gd name="connsiteX1" fmla="*/ 642852 w 12192000"/>
              <a:gd name="connsiteY1" fmla="*/ 984956 h 3668740"/>
              <a:gd name="connsiteX2" fmla="*/ 569967 w 12192000"/>
              <a:gd name="connsiteY2" fmla="*/ 1006036 h 3668740"/>
              <a:gd name="connsiteX3" fmla="*/ 393509 w 12192000"/>
              <a:gd name="connsiteY3" fmla="*/ 1060842 h 3668740"/>
              <a:gd name="connsiteX4" fmla="*/ 316788 w 12192000"/>
              <a:gd name="connsiteY4" fmla="*/ 1090353 h 3668740"/>
              <a:gd name="connsiteX5" fmla="*/ 301444 w 12192000"/>
              <a:gd name="connsiteY5" fmla="*/ 1090353 h 3668740"/>
              <a:gd name="connsiteX6" fmla="*/ 374329 w 12192000"/>
              <a:gd name="connsiteY6" fmla="*/ 1058734 h 3668740"/>
              <a:gd name="connsiteX7" fmla="*/ 412689 w 12192000"/>
              <a:gd name="connsiteY7" fmla="*/ 1037655 h 3668740"/>
              <a:gd name="connsiteX8" fmla="*/ 228559 w 12192000"/>
              <a:gd name="connsiteY8" fmla="*/ 1077706 h 3668740"/>
              <a:gd name="connsiteX9" fmla="*/ 105805 w 12192000"/>
              <a:gd name="connsiteY9" fmla="*/ 1117756 h 3668740"/>
              <a:gd name="connsiteX10" fmla="*/ 42683 w 12192000"/>
              <a:gd name="connsiteY10" fmla="*/ 1141440 h 3668740"/>
              <a:gd name="connsiteX11" fmla="*/ 236502 w 12192000"/>
              <a:gd name="connsiteY11" fmla="*/ 1141440 h 3668740"/>
              <a:gd name="connsiteX12" fmla="*/ 236231 w 12192000"/>
              <a:gd name="connsiteY12" fmla="*/ 1140944 h 3668740"/>
              <a:gd name="connsiteX13" fmla="*/ 247739 w 12192000"/>
              <a:gd name="connsiteY13" fmla="*/ 1132512 h 3668740"/>
              <a:gd name="connsiteX14" fmla="*/ 520099 w 12192000"/>
              <a:gd name="connsiteY14" fmla="*/ 1037655 h 3668740"/>
              <a:gd name="connsiteX15" fmla="*/ 719573 w 12192000"/>
              <a:gd name="connsiteY15" fmla="*/ 972309 h 3668740"/>
              <a:gd name="connsiteX16" fmla="*/ 697037 w 12192000"/>
              <a:gd name="connsiteY16" fmla="*/ 972309 h 3668740"/>
              <a:gd name="connsiteX17" fmla="*/ 10229137 w 12192000"/>
              <a:gd name="connsiteY17" fmla="*/ 549 h 3668740"/>
              <a:gd name="connsiteX18" fmla="*/ 10236809 w 12192000"/>
              <a:gd name="connsiteY18" fmla="*/ 8981 h 3668740"/>
              <a:gd name="connsiteX19" fmla="*/ 10363398 w 12192000"/>
              <a:gd name="connsiteY19" fmla="*/ 11089 h 3668740"/>
              <a:gd name="connsiteX20" fmla="*/ 10455463 w 12192000"/>
              <a:gd name="connsiteY20" fmla="*/ 4765 h 3668740"/>
              <a:gd name="connsiteX21" fmla="*/ 10497660 w 12192000"/>
              <a:gd name="connsiteY21" fmla="*/ 4765 h 3668740"/>
              <a:gd name="connsiteX22" fmla="*/ 10451627 w 12192000"/>
              <a:gd name="connsiteY22" fmla="*/ 13197 h 3668740"/>
              <a:gd name="connsiteX23" fmla="*/ 10390251 w 12192000"/>
              <a:gd name="connsiteY23" fmla="*/ 23736 h 3668740"/>
              <a:gd name="connsiteX24" fmla="*/ 10371070 w 12192000"/>
              <a:gd name="connsiteY24" fmla="*/ 27952 h 3668740"/>
              <a:gd name="connsiteX25" fmla="*/ 10451627 w 12192000"/>
              <a:gd name="connsiteY25" fmla="*/ 40600 h 3668740"/>
              <a:gd name="connsiteX26" fmla="*/ 10516840 w 12192000"/>
              <a:gd name="connsiteY26" fmla="*/ 51140 h 3668740"/>
              <a:gd name="connsiteX27" fmla="*/ 10551365 w 12192000"/>
              <a:gd name="connsiteY27" fmla="*/ 59571 h 3668740"/>
              <a:gd name="connsiteX28" fmla="*/ 10509168 w 12192000"/>
              <a:gd name="connsiteY28" fmla="*/ 57463 h 3668740"/>
              <a:gd name="connsiteX29" fmla="*/ 10417103 w 12192000"/>
              <a:gd name="connsiteY29" fmla="*/ 49032 h 3668740"/>
              <a:gd name="connsiteX30" fmla="*/ 10371070 w 12192000"/>
              <a:gd name="connsiteY30" fmla="*/ 53248 h 3668740"/>
              <a:gd name="connsiteX31" fmla="*/ 10378742 w 12192000"/>
              <a:gd name="connsiteY31" fmla="*/ 59571 h 3668740"/>
              <a:gd name="connsiteX32" fmla="*/ 10405595 w 12192000"/>
              <a:gd name="connsiteY32" fmla="*/ 68003 h 3668740"/>
              <a:gd name="connsiteX33" fmla="*/ 10612741 w 12192000"/>
              <a:gd name="connsiteY33" fmla="*/ 86975 h 3668740"/>
              <a:gd name="connsiteX34" fmla="*/ 10674118 w 12192000"/>
              <a:gd name="connsiteY34" fmla="*/ 91190 h 3668740"/>
              <a:gd name="connsiteX35" fmla="*/ 10639594 w 12192000"/>
              <a:gd name="connsiteY35" fmla="*/ 93298 h 3668740"/>
              <a:gd name="connsiteX36" fmla="*/ 10635758 w 12192000"/>
              <a:gd name="connsiteY36" fmla="*/ 108054 h 3668740"/>
              <a:gd name="connsiteX37" fmla="*/ 10589725 w 12192000"/>
              <a:gd name="connsiteY37" fmla="*/ 112270 h 3668740"/>
              <a:gd name="connsiteX38" fmla="*/ 10528348 w 12192000"/>
              <a:gd name="connsiteY38" fmla="*/ 118594 h 3668740"/>
              <a:gd name="connsiteX39" fmla="*/ 10616577 w 12192000"/>
              <a:gd name="connsiteY39" fmla="*/ 152321 h 3668740"/>
              <a:gd name="connsiteX40" fmla="*/ 10643430 w 12192000"/>
              <a:gd name="connsiteY40" fmla="*/ 143889 h 3668740"/>
              <a:gd name="connsiteX41" fmla="*/ 10654938 w 12192000"/>
              <a:gd name="connsiteY41" fmla="*/ 148105 h 3668740"/>
              <a:gd name="connsiteX42" fmla="*/ 10674118 w 12192000"/>
              <a:gd name="connsiteY42" fmla="*/ 154429 h 3668740"/>
              <a:gd name="connsiteX43" fmla="*/ 10685626 w 12192000"/>
              <a:gd name="connsiteY43" fmla="*/ 158644 h 3668740"/>
              <a:gd name="connsiteX44" fmla="*/ 10823724 w 12192000"/>
              <a:gd name="connsiteY44" fmla="*/ 160752 h 3668740"/>
              <a:gd name="connsiteX45" fmla="*/ 10877429 w 12192000"/>
              <a:gd name="connsiteY45" fmla="*/ 164968 h 3668740"/>
              <a:gd name="connsiteX46" fmla="*/ 10892773 w 12192000"/>
              <a:gd name="connsiteY46" fmla="*/ 164968 h 3668740"/>
              <a:gd name="connsiteX47" fmla="*/ 10919625 w 12192000"/>
              <a:gd name="connsiteY47" fmla="*/ 164968 h 3668740"/>
              <a:gd name="connsiteX48" fmla="*/ 11030871 w 12192000"/>
              <a:gd name="connsiteY48" fmla="*/ 164968 h 3668740"/>
              <a:gd name="connsiteX49" fmla="*/ 11264870 w 12192000"/>
              <a:gd name="connsiteY49" fmla="*/ 162860 h 3668740"/>
              <a:gd name="connsiteX50" fmla="*/ 11337754 w 12192000"/>
              <a:gd name="connsiteY50" fmla="*/ 167076 h 3668740"/>
              <a:gd name="connsiteX51" fmla="*/ 11813424 w 12192000"/>
              <a:gd name="connsiteY51" fmla="*/ 188156 h 3668740"/>
              <a:gd name="connsiteX52" fmla="*/ 11736703 w 12192000"/>
              <a:gd name="connsiteY52" fmla="*/ 190264 h 3668740"/>
              <a:gd name="connsiteX53" fmla="*/ 11667655 w 12192000"/>
              <a:gd name="connsiteY53" fmla="*/ 192371 h 3668740"/>
              <a:gd name="connsiteX54" fmla="*/ 11824933 w 12192000"/>
              <a:gd name="connsiteY54" fmla="*/ 207127 h 3668740"/>
              <a:gd name="connsiteX55" fmla="*/ 12112636 w 12192000"/>
              <a:gd name="connsiteY55" fmla="*/ 228206 h 3668740"/>
              <a:gd name="connsiteX56" fmla="*/ 12143325 w 12192000"/>
              <a:gd name="connsiteY56" fmla="*/ 238746 h 3668740"/>
              <a:gd name="connsiteX57" fmla="*/ 12162505 w 12192000"/>
              <a:gd name="connsiteY57" fmla="*/ 249286 h 3668740"/>
              <a:gd name="connsiteX58" fmla="*/ 12184082 w 12192000"/>
              <a:gd name="connsiteY58" fmla="*/ 255610 h 3668740"/>
              <a:gd name="connsiteX59" fmla="*/ 12192000 w 12192000"/>
              <a:gd name="connsiteY59" fmla="*/ 259477 h 3668740"/>
              <a:gd name="connsiteX60" fmla="*/ 12192000 w 12192000"/>
              <a:gd name="connsiteY60" fmla="*/ 264014 h 3668740"/>
              <a:gd name="connsiteX61" fmla="*/ 12177849 w 12192000"/>
              <a:gd name="connsiteY61" fmla="*/ 265128 h 3668740"/>
              <a:gd name="connsiteX62" fmla="*/ 11970702 w 12192000"/>
              <a:gd name="connsiteY62" fmla="*/ 257718 h 3668740"/>
              <a:gd name="connsiteX63" fmla="*/ 11943850 w 12192000"/>
              <a:gd name="connsiteY63" fmla="*/ 276689 h 3668740"/>
              <a:gd name="connsiteX64" fmla="*/ 11882473 w 12192000"/>
              <a:gd name="connsiteY64" fmla="*/ 270365 h 3668740"/>
              <a:gd name="connsiteX65" fmla="*/ 11613950 w 12192000"/>
              <a:gd name="connsiteY65" fmla="*/ 238746 h 3668740"/>
              <a:gd name="connsiteX66" fmla="*/ 11567917 w 12192000"/>
              <a:gd name="connsiteY66" fmla="*/ 242962 h 3668740"/>
              <a:gd name="connsiteX67" fmla="*/ 11583262 w 12192000"/>
              <a:gd name="connsiteY67" fmla="*/ 249286 h 3668740"/>
              <a:gd name="connsiteX68" fmla="*/ 11598606 w 12192000"/>
              <a:gd name="connsiteY68" fmla="*/ 257718 h 3668740"/>
              <a:gd name="connsiteX69" fmla="*/ 11548737 w 12192000"/>
              <a:gd name="connsiteY69" fmla="*/ 255610 h 3668740"/>
              <a:gd name="connsiteX70" fmla="*/ 11491196 w 12192000"/>
              <a:gd name="connsiteY70" fmla="*/ 247178 h 3668740"/>
              <a:gd name="connsiteX71" fmla="*/ 11456672 w 12192000"/>
              <a:gd name="connsiteY71" fmla="*/ 251394 h 3668740"/>
              <a:gd name="connsiteX72" fmla="*/ 11406803 w 12192000"/>
              <a:gd name="connsiteY72" fmla="*/ 255610 h 3668740"/>
              <a:gd name="connsiteX73" fmla="*/ 11349263 w 12192000"/>
              <a:gd name="connsiteY73" fmla="*/ 251394 h 3668740"/>
              <a:gd name="connsiteX74" fmla="*/ 11184313 w 12192000"/>
              <a:gd name="connsiteY74" fmla="*/ 249286 h 3668740"/>
              <a:gd name="connsiteX75" fmla="*/ 11153624 w 12192000"/>
              <a:gd name="connsiteY75" fmla="*/ 251394 h 3668740"/>
              <a:gd name="connsiteX76" fmla="*/ 11138280 w 12192000"/>
              <a:gd name="connsiteY76" fmla="*/ 268257 h 3668740"/>
              <a:gd name="connsiteX77" fmla="*/ 11138280 w 12192000"/>
              <a:gd name="connsiteY77" fmla="*/ 274581 h 3668740"/>
              <a:gd name="connsiteX78" fmla="*/ 11111428 w 12192000"/>
              <a:gd name="connsiteY78" fmla="*/ 268257 h 3668740"/>
              <a:gd name="connsiteX79" fmla="*/ 11019362 w 12192000"/>
              <a:gd name="connsiteY79" fmla="*/ 266149 h 3668740"/>
              <a:gd name="connsiteX80" fmla="*/ 11030871 w 12192000"/>
              <a:gd name="connsiteY80" fmla="*/ 276689 h 3668740"/>
              <a:gd name="connsiteX81" fmla="*/ 11238017 w 12192000"/>
              <a:gd name="connsiteY81" fmla="*/ 297768 h 3668740"/>
              <a:gd name="connsiteX82" fmla="*/ 11318574 w 12192000"/>
              <a:gd name="connsiteY82" fmla="*/ 301984 h 3668740"/>
              <a:gd name="connsiteX83" fmla="*/ 11249525 w 12192000"/>
              <a:gd name="connsiteY83" fmla="*/ 308308 h 3668740"/>
              <a:gd name="connsiteX84" fmla="*/ 11176640 w 12192000"/>
              <a:gd name="connsiteY84" fmla="*/ 314632 h 3668740"/>
              <a:gd name="connsiteX85" fmla="*/ 11241853 w 12192000"/>
              <a:gd name="connsiteY85" fmla="*/ 318848 h 3668740"/>
              <a:gd name="connsiteX86" fmla="*/ 11299394 w 12192000"/>
              <a:gd name="connsiteY86" fmla="*/ 333603 h 3668740"/>
              <a:gd name="connsiteX87" fmla="*/ 11318574 w 12192000"/>
              <a:gd name="connsiteY87" fmla="*/ 342035 h 3668740"/>
              <a:gd name="connsiteX88" fmla="*/ 11376115 w 12192000"/>
              <a:gd name="connsiteY88" fmla="*/ 350467 h 3668740"/>
              <a:gd name="connsiteX89" fmla="*/ 11337754 w 12192000"/>
              <a:gd name="connsiteY89" fmla="*/ 354683 h 3668740"/>
              <a:gd name="connsiteX90" fmla="*/ 11261034 w 12192000"/>
              <a:gd name="connsiteY90" fmla="*/ 363114 h 3668740"/>
              <a:gd name="connsiteX91" fmla="*/ 11337754 w 12192000"/>
              <a:gd name="connsiteY91" fmla="*/ 384194 h 3668740"/>
              <a:gd name="connsiteX92" fmla="*/ 11395295 w 12192000"/>
              <a:gd name="connsiteY92" fmla="*/ 390518 h 3668740"/>
              <a:gd name="connsiteX93" fmla="*/ 11356935 w 12192000"/>
              <a:gd name="connsiteY93" fmla="*/ 396841 h 3668740"/>
              <a:gd name="connsiteX94" fmla="*/ 11337754 w 12192000"/>
              <a:gd name="connsiteY94" fmla="*/ 411597 h 3668740"/>
              <a:gd name="connsiteX95" fmla="*/ 11295558 w 12192000"/>
              <a:gd name="connsiteY95" fmla="*/ 411597 h 3668740"/>
              <a:gd name="connsiteX96" fmla="*/ 11211165 w 12192000"/>
              <a:gd name="connsiteY96" fmla="*/ 401057 h 3668740"/>
              <a:gd name="connsiteX97" fmla="*/ 11065395 w 12192000"/>
              <a:gd name="connsiteY97" fmla="*/ 382086 h 3668740"/>
              <a:gd name="connsiteX98" fmla="*/ 11053887 w 12192000"/>
              <a:gd name="connsiteY98" fmla="*/ 394734 h 3668740"/>
              <a:gd name="connsiteX99" fmla="*/ 11115264 w 12192000"/>
              <a:gd name="connsiteY99" fmla="*/ 403165 h 3668740"/>
              <a:gd name="connsiteX100" fmla="*/ 11149788 w 12192000"/>
              <a:gd name="connsiteY100" fmla="*/ 407381 h 3668740"/>
              <a:gd name="connsiteX101" fmla="*/ 11234181 w 12192000"/>
              <a:gd name="connsiteY101" fmla="*/ 428461 h 3668740"/>
              <a:gd name="connsiteX102" fmla="*/ 11264870 w 12192000"/>
              <a:gd name="connsiteY102" fmla="*/ 436892 h 3668740"/>
              <a:gd name="connsiteX103" fmla="*/ 11303230 w 12192000"/>
              <a:gd name="connsiteY103" fmla="*/ 445324 h 3668740"/>
              <a:gd name="connsiteX104" fmla="*/ 11307066 w 12192000"/>
              <a:gd name="connsiteY104" fmla="*/ 439000 h 3668740"/>
              <a:gd name="connsiteX105" fmla="*/ 11318574 w 12192000"/>
              <a:gd name="connsiteY105" fmla="*/ 434784 h 3668740"/>
              <a:gd name="connsiteX106" fmla="*/ 11368443 w 12192000"/>
              <a:gd name="connsiteY106" fmla="*/ 441108 h 3668740"/>
              <a:gd name="connsiteX107" fmla="*/ 11360771 w 12192000"/>
              <a:gd name="connsiteY107" fmla="*/ 443216 h 3668740"/>
              <a:gd name="connsiteX108" fmla="*/ 11356935 w 12192000"/>
              <a:gd name="connsiteY108" fmla="*/ 462188 h 3668740"/>
              <a:gd name="connsiteX109" fmla="*/ 11326246 w 12192000"/>
              <a:gd name="connsiteY109" fmla="*/ 470619 h 3668740"/>
              <a:gd name="connsiteX110" fmla="*/ 11222673 w 12192000"/>
              <a:gd name="connsiteY110" fmla="*/ 468511 h 3668740"/>
              <a:gd name="connsiteX111" fmla="*/ 11191985 w 12192000"/>
              <a:gd name="connsiteY111" fmla="*/ 468511 h 3668740"/>
              <a:gd name="connsiteX112" fmla="*/ 11215001 w 12192000"/>
              <a:gd name="connsiteY112" fmla="*/ 479051 h 3668740"/>
              <a:gd name="connsiteX113" fmla="*/ 11234181 w 12192000"/>
              <a:gd name="connsiteY113" fmla="*/ 487483 h 3668740"/>
              <a:gd name="connsiteX114" fmla="*/ 11276378 w 12192000"/>
              <a:gd name="connsiteY114" fmla="*/ 495915 h 3668740"/>
              <a:gd name="connsiteX115" fmla="*/ 11318574 w 12192000"/>
              <a:gd name="connsiteY115" fmla="*/ 489591 h 3668740"/>
              <a:gd name="connsiteX116" fmla="*/ 11379951 w 12192000"/>
              <a:gd name="connsiteY116" fmla="*/ 498022 h 3668740"/>
              <a:gd name="connsiteX117" fmla="*/ 11441328 w 12192000"/>
              <a:gd name="connsiteY117" fmla="*/ 512778 h 3668740"/>
              <a:gd name="connsiteX118" fmla="*/ 11353099 w 12192000"/>
              <a:gd name="connsiteY118" fmla="*/ 512778 h 3668740"/>
              <a:gd name="connsiteX119" fmla="*/ 11314738 w 12192000"/>
              <a:gd name="connsiteY119" fmla="*/ 521210 h 3668740"/>
              <a:gd name="connsiteX120" fmla="*/ 11598606 w 12192000"/>
              <a:gd name="connsiteY120" fmla="*/ 552829 h 3668740"/>
              <a:gd name="connsiteX121" fmla="*/ 11851785 w 12192000"/>
              <a:gd name="connsiteY121" fmla="*/ 565477 h 3668740"/>
              <a:gd name="connsiteX122" fmla="*/ 11916998 w 12192000"/>
              <a:gd name="connsiteY122" fmla="*/ 567584 h 3668740"/>
              <a:gd name="connsiteX123" fmla="*/ 11924670 w 12192000"/>
              <a:gd name="connsiteY123" fmla="*/ 576016 h 3668740"/>
              <a:gd name="connsiteX124" fmla="*/ 11878637 w 12192000"/>
              <a:gd name="connsiteY124" fmla="*/ 578124 h 3668740"/>
              <a:gd name="connsiteX125" fmla="*/ 11840277 w 12192000"/>
              <a:gd name="connsiteY125" fmla="*/ 584448 h 3668740"/>
              <a:gd name="connsiteX126" fmla="*/ 11886309 w 12192000"/>
              <a:gd name="connsiteY126" fmla="*/ 597096 h 3668740"/>
              <a:gd name="connsiteX127" fmla="*/ 11928506 w 12192000"/>
              <a:gd name="connsiteY127" fmla="*/ 605527 h 3668740"/>
              <a:gd name="connsiteX128" fmla="*/ 11533393 w 12192000"/>
              <a:gd name="connsiteY128" fmla="*/ 594988 h 3668740"/>
              <a:gd name="connsiteX129" fmla="*/ 11452836 w 12192000"/>
              <a:gd name="connsiteY129" fmla="*/ 586556 h 3668740"/>
              <a:gd name="connsiteX130" fmla="*/ 11449000 w 12192000"/>
              <a:gd name="connsiteY130" fmla="*/ 597096 h 3668740"/>
              <a:gd name="connsiteX131" fmla="*/ 11464344 w 12192000"/>
              <a:gd name="connsiteY131" fmla="*/ 609743 h 3668740"/>
              <a:gd name="connsiteX132" fmla="*/ 11353099 w 12192000"/>
              <a:gd name="connsiteY132" fmla="*/ 616067 h 3668740"/>
              <a:gd name="connsiteX133" fmla="*/ 11249525 w 12192000"/>
              <a:gd name="connsiteY133" fmla="*/ 624499 h 3668740"/>
              <a:gd name="connsiteX134" fmla="*/ 11330082 w 12192000"/>
              <a:gd name="connsiteY134" fmla="*/ 641362 h 3668740"/>
              <a:gd name="connsiteX135" fmla="*/ 11364607 w 12192000"/>
              <a:gd name="connsiteY135" fmla="*/ 656118 h 3668740"/>
              <a:gd name="connsiteX136" fmla="*/ 11291722 w 12192000"/>
              <a:gd name="connsiteY136" fmla="*/ 654010 h 3668740"/>
              <a:gd name="connsiteX137" fmla="*/ 11126772 w 12192000"/>
              <a:gd name="connsiteY137" fmla="*/ 647686 h 3668740"/>
              <a:gd name="connsiteX138" fmla="*/ 11153624 w 12192000"/>
              <a:gd name="connsiteY138" fmla="*/ 656118 h 3668740"/>
              <a:gd name="connsiteX139" fmla="*/ 11142116 w 12192000"/>
              <a:gd name="connsiteY139" fmla="*/ 660334 h 3668740"/>
              <a:gd name="connsiteX140" fmla="*/ 11096083 w 12192000"/>
              <a:gd name="connsiteY140" fmla="*/ 654010 h 3668740"/>
              <a:gd name="connsiteX141" fmla="*/ 11011690 w 12192000"/>
              <a:gd name="connsiteY141" fmla="*/ 643470 h 3668740"/>
              <a:gd name="connsiteX142" fmla="*/ 10927297 w 12192000"/>
              <a:gd name="connsiteY142" fmla="*/ 639254 h 3668740"/>
              <a:gd name="connsiteX143" fmla="*/ 10919625 w 12192000"/>
              <a:gd name="connsiteY143" fmla="*/ 643470 h 3668740"/>
              <a:gd name="connsiteX144" fmla="*/ 11007854 w 12192000"/>
              <a:gd name="connsiteY144" fmla="*/ 664550 h 3668740"/>
              <a:gd name="connsiteX145" fmla="*/ 11264870 w 12192000"/>
              <a:gd name="connsiteY145" fmla="*/ 694061 h 3668740"/>
              <a:gd name="connsiteX146" fmla="*/ 11537229 w 12192000"/>
              <a:gd name="connsiteY146" fmla="*/ 740435 h 3668740"/>
              <a:gd name="connsiteX147" fmla="*/ 11621622 w 12192000"/>
              <a:gd name="connsiteY147" fmla="*/ 776270 h 3668740"/>
              <a:gd name="connsiteX148" fmla="*/ 11721359 w 12192000"/>
              <a:gd name="connsiteY148" fmla="*/ 801566 h 3668740"/>
              <a:gd name="connsiteX149" fmla="*/ 11706015 w 12192000"/>
              <a:gd name="connsiteY149" fmla="*/ 809997 h 3668740"/>
              <a:gd name="connsiteX150" fmla="*/ 11667655 w 12192000"/>
              <a:gd name="connsiteY150" fmla="*/ 814213 h 3668740"/>
              <a:gd name="connsiteX151" fmla="*/ 11640802 w 12192000"/>
              <a:gd name="connsiteY151" fmla="*/ 816321 h 3668740"/>
              <a:gd name="connsiteX152" fmla="*/ 11610114 w 12192000"/>
              <a:gd name="connsiteY152" fmla="*/ 820537 h 3668740"/>
              <a:gd name="connsiteX153" fmla="*/ 11552573 w 12192000"/>
              <a:gd name="connsiteY153" fmla="*/ 818429 h 3668740"/>
              <a:gd name="connsiteX154" fmla="*/ 11464344 w 12192000"/>
              <a:gd name="connsiteY154" fmla="*/ 814213 h 3668740"/>
              <a:gd name="connsiteX155" fmla="*/ 11399131 w 12192000"/>
              <a:gd name="connsiteY155" fmla="*/ 820537 h 3668740"/>
              <a:gd name="connsiteX156" fmla="*/ 11307066 w 12192000"/>
              <a:gd name="connsiteY156" fmla="*/ 841616 h 3668740"/>
              <a:gd name="connsiteX157" fmla="*/ 11222673 w 12192000"/>
              <a:gd name="connsiteY157" fmla="*/ 847940 h 3668740"/>
              <a:gd name="connsiteX158" fmla="*/ 11115264 w 12192000"/>
              <a:gd name="connsiteY158" fmla="*/ 843724 h 3668740"/>
              <a:gd name="connsiteX159" fmla="*/ 10954150 w 12192000"/>
              <a:gd name="connsiteY159" fmla="*/ 864804 h 3668740"/>
              <a:gd name="connsiteX160" fmla="*/ 10915789 w 12192000"/>
              <a:gd name="connsiteY160" fmla="*/ 881667 h 3668740"/>
              <a:gd name="connsiteX161" fmla="*/ 10984838 w 12192000"/>
              <a:gd name="connsiteY161" fmla="*/ 881667 h 3668740"/>
              <a:gd name="connsiteX162" fmla="*/ 11030871 w 12192000"/>
              <a:gd name="connsiteY162" fmla="*/ 890099 h 3668740"/>
              <a:gd name="connsiteX163" fmla="*/ 11042379 w 12192000"/>
              <a:gd name="connsiteY163" fmla="*/ 900639 h 3668740"/>
              <a:gd name="connsiteX164" fmla="*/ 11211165 w 12192000"/>
              <a:gd name="connsiteY164" fmla="*/ 896423 h 3668740"/>
              <a:gd name="connsiteX165" fmla="*/ 11353099 w 12192000"/>
              <a:gd name="connsiteY165" fmla="*/ 898531 h 3668740"/>
              <a:gd name="connsiteX166" fmla="*/ 11238017 w 12192000"/>
              <a:gd name="connsiteY166" fmla="*/ 917502 h 3668740"/>
              <a:gd name="connsiteX167" fmla="*/ 11134444 w 12192000"/>
              <a:gd name="connsiteY167" fmla="*/ 917502 h 3668740"/>
              <a:gd name="connsiteX168" fmla="*/ 11099919 w 12192000"/>
              <a:gd name="connsiteY168" fmla="*/ 919610 h 3668740"/>
              <a:gd name="connsiteX169" fmla="*/ 11134444 w 12192000"/>
              <a:gd name="connsiteY169" fmla="*/ 923826 h 3668740"/>
              <a:gd name="connsiteX170" fmla="*/ 11253361 w 12192000"/>
              <a:gd name="connsiteY170" fmla="*/ 930150 h 3668740"/>
              <a:gd name="connsiteX171" fmla="*/ 11418311 w 12192000"/>
              <a:gd name="connsiteY171" fmla="*/ 938582 h 3668740"/>
              <a:gd name="connsiteX172" fmla="*/ 11548737 w 12192000"/>
              <a:gd name="connsiteY172" fmla="*/ 944905 h 3668740"/>
              <a:gd name="connsiteX173" fmla="*/ 11594770 w 12192000"/>
              <a:gd name="connsiteY173" fmla="*/ 951229 h 3668740"/>
              <a:gd name="connsiteX174" fmla="*/ 11667655 w 12192000"/>
              <a:gd name="connsiteY174" fmla="*/ 968093 h 3668740"/>
              <a:gd name="connsiteX175" fmla="*/ 11698343 w 12192000"/>
              <a:gd name="connsiteY175" fmla="*/ 976524 h 3668740"/>
              <a:gd name="connsiteX176" fmla="*/ 11725195 w 12192000"/>
              <a:gd name="connsiteY176" fmla="*/ 987064 h 3668740"/>
              <a:gd name="connsiteX177" fmla="*/ 11518049 w 12192000"/>
              <a:gd name="connsiteY177" fmla="*/ 980740 h 3668740"/>
              <a:gd name="connsiteX178" fmla="*/ 11268706 w 12192000"/>
              <a:gd name="connsiteY178" fmla="*/ 974417 h 3668740"/>
              <a:gd name="connsiteX179" fmla="*/ 11099919 w 12192000"/>
              <a:gd name="connsiteY179" fmla="*/ 972309 h 3668740"/>
              <a:gd name="connsiteX180" fmla="*/ 11084575 w 12192000"/>
              <a:gd name="connsiteY180" fmla="*/ 976524 h 3668740"/>
              <a:gd name="connsiteX181" fmla="*/ 11303230 w 12192000"/>
              <a:gd name="connsiteY181" fmla="*/ 1014467 h 3668740"/>
              <a:gd name="connsiteX182" fmla="*/ 11402967 w 12192000"/>
              <a:gd name="connsiteY182" fmla="*/ 1022899 h 3668740"/>
              <a:gd name="connsiteX183" fmla="*/ 11441328 w 12192000"/>
              <a:gd name="connsiteY183" fmla="*/ 1033439 h 3668740"/>
              <a:gd name="connsiteX184" fmla="*/ 11391459 w 12192000"/>
              <a:gd name="connsiteY184" fmla="*/ 1041871 h 3668740"/>
              <a:gd name="connsiteX185" fmla="*/ 11264870 w 12192000"/>
              <a:gd name="connsiteY185" fmla="*/ 1039763 h 3668740"/>
              <a:gd name="connsiteX186" fmla="*/ 11199657 w 12192000"/>
              <a:gd name="connsiteY186" fmla="*/ 1035547 h 3668740"/>
              <a:gd name="connsiteX187" fmla="*/ 11107592 w 12192000"/>
              <a:gd name="connsiteY187" fmla="*/ 1033439 h 3668740"/>
              <a:gd name="connsiteX188" fmla="*/ 11019362 w 12192000"/>
              <a:gd name="connsiteY188" fmla="*/ 1035547 h 3668740"/>
              <a:gd name="connsiteX189" fmla="*/ 11027035 w 12192000"/>
              <a:gd name="connsiteY189" fmla="*/ 1039763 h 3668740"/>
              <a:gd name="connsiteX190" fmla="*/ 11057723 w 12192000"/>
              <a:gd name="connsiteY190" fmla="*/ 1046086 h 3668740"/>
              <a:gd name="connsiteX191" fmla="*/ 10957986 w 12192000"/>
              <a:gd name="connsiteY191" fmla="*/ 1046086 h 3668740"/>
              <a:gd name="connsiteX192" fmla="*/ 10869757 w 12192000"/>
              <a:gd name="connsiteY192" fmla="*/ 1041871 h 3668740"/>
              <a:gd name="connsiteX193" fmla="*/ 10961822 w 12192000"/>
              <a:gd name="connsiteY193" fmla="*/ 1060842 h 3668740"/>
              <a:gd name="connsiteX194" fmla="*/ 11027035 w 12192000"/>
              <a:gd name="connsiteY194" fmla="*/ 1069274 h 3668740"/>
              <a:gd name="connsiteX195" fmla="*/ 11069231 w 12192000"/>
              <a:gd name="connsiteY195" fmla="*/ 1075598 h 3668740"/>
              <a:gd name="connsiteX196" fmla="*/ 11115264 w 12192000"/>
              <a:gd name="connsiteY196" fmla="*/ 1079813 h 3668740"/>
              <a:gd name="connsiteX197" fmla="*/ 11134444 w 12192000"/>
              <a:gd name="connsiteY197" fmla="*/ 1079813 h 3668740"/>
              <a:gd name="connsiteX198" fmla="*/ 11157460 w 12192000"/>
              <a:gd name="connsiteY198" fmla="*/ 1071382 h 3668740"/>
              <a:gd name="connsiteX199" fmla="*/ 11161296 w 12192000"/>
              <a:gd name="connsiteY199" fmla="*/ 1077706 h 3668740"/>
              <a:gd name="connsiteX200" fmla="*/ 11161296 w 12192000"/>
              <a:gd name="connsiteY200" fmla="*/ 1086137 h 3668740"/>
              <a:gd name="connsiteX201" fmla="*/ 11157460 w 12192000"/>
              <a:gd name="connsiteY201" fmla="*/ 1090353 h 3668740"/>
              <a:gd name="connsiteX202" fmla="*/ 11138280 w 12192000"/>
              <a:gd name="connsiteY202" fmla="*/ 1096677 h 3668740"/>
              <a:gd name="connsiteX203" fmla="*/ 11257197 w 12192000"/>
              <a:gd name="connsiteY203" fmla="*/ 1094569 h 3668740"/>
              <a:gd name="connsiteX204" fmla="*/ 11264870 w 12192000"/>
              <a:gd name="connsiteY204" fmla="*/ 1094569 h 3668740"/>
              <a:gd name="connsiteX205" fmla="*/ 11364607 w 12192000"/>
              <a:gd name="connsiteY205" fmla="*/ 1105109 h 3668740"/>
              <a:gd name="connsiteX206" fmla="*/ 11441328 w 12192000"/>
              <a:gd name="connsiteY206" fmla="*/ 1086137 h 3668740"/>
              <a:gd name="connsiteX207" fmla="*/ 11326246 w 12192000"/>
              <a:gd name="connsiteY207" fmla="*/ 1075598 h 3668740"/>
              <a:gd name="connsiteX208" fmla="*/ 11195821 w 12192000"/>
              <a:gd name="connsiteY208" fmla="*/ 1084029 h 3668740"/>
              <a:gd name="connsiteX209" fmla="*/ 11195821 w 12192000"/>
              <a:gd name="connsiteY209" fmla="*/ 1081921 h 3668740"/>
              <a:gd name="connsiteX210" fmla="*/ 11333918 w 12192000"/>
              <a:gd name="connsiteY210" fmla="*/ 1067166 h 3668740"/>
              <a:gd name="connsiteX211" fmla="*/ 11460508 w 12192000"/>
              <a:gd name="connsiteY211" fmla="*/ 1071382 h 3668740"/>
              <a:gd name="connsiteX212" fmla="*/ 11479688 w 12192000"/>
              <a:gd name="connsiteY212" fmla="*/ 1077706 h 3668740"/>
              <a:gd name="connsiteX213" fmla="*/ 11487360 w 12192000"/>
              <a:gd name="connsiteY213" fmla="*/ 1073490 h 3668740"/>
              <a:gd name="connsiteX214" fmla="*/ 11571753 w 12192000"/>
              <a:gd name="connsiteY214" fmla="*/ 1071382 h 3668740"/>
              <a:gd name="connsiteX215" fmla="*/ 11671491 w 12192000"/>
              <a:gd name="connsiteY215" fmla="*/ 1081921 h 3668740"/>
              <a:gd name="connsiteX216" fmla="*/ 11663819 w 12192000"/>
              <a:gd name="connsiteY216" fmla="*/ 1092461 h 3668740"/>
              <a:gd name="connsiteX217" fmla="*/ 11656146 w 12192000"/>
              <a:gd name="connsiteY217" fmla="*/ 1086137 h 3668740"/>
              <a:gd name="connsiteX218" fmla="*/ 11644638 w 12192000"/>
              <a:gd name="connsiteY218" fmla="*/ 1077706 h 3668740"/>
              <a:gd name="connsiteX219" fmla="*/ 11633130 w 12192000"/>
              <a:gd name="connsiteY219" fmla="*/ 1090353 h 3668740"/>
              <a:gd name="connsiteX220" fmla="*/ 11610114 w 12192000"/>
              <a:gd name="connsiteY220" fmla="*/ 1103001 h 3668740"/>
              <a:gd name="connsiteX221" fmla="*/ 11606278 w 12192000"/>
              <a:gd name="connsiteY221" fmla="*/ 1107217 h 3668740"/>
              <a:gd name="connsiteX222" fmla="*/ 11567917 w 12192000"/>
              <a:gd name="connsiteY222" fmla="*/ 1121972 h 3668740"/>
              <a:gd name="connsiteX223" fmla="*/ 11544901 w 12192000"/>
              <a:gd name="connsiteY223" fmla="*/ 1128296 h 3668740"/>
              <a:gd name="connsiteX224" fmla="*/ 11759720 w 12192000"/>
              <a:gd name="connsiteY224" fmla="*/ 1128296 h 3668740"/>
              <a:gd name="connsiteX225" fmla="*/ 11824933 w 12192000"/>
              <a:gd name="connsiteY225" fmla="*/ 1132512 h 3668740"/>
              <a:gd name="connsiteX226" fmla="*/ 11801916 w 12192000"/>
              <a:gd name="connsiteY226" fmla="*/ 1138836 h 3668740"/>
              <a:gd name="connsiteX227" fmla="*/ 11786751 w 12192000"/>
              <a:gd name="connsiteY227" fmla="*/ 1141440 h 3668740"/>
              <a:gd name="connsiteX228" fmla="*/ 12192000 w 12192000"/>
              <a:gd name="connsiteY228" fmla="*/ 1141440 h 3668740"/>
              <a:gd name="connsiteX229" fmla="*/ 12192000 w 12192000"/>
              <a:gd name="connsiteY229" fmla="*/ 1204995 h 3668740"/>
              <a:gd name="connsiteX230" fmla="*/ 12192000 w 12192000"/>
              <a:gd name="connsiteY230" fmla="*/ 1300904 h 3668740"/>
              <a:gd name="connsiteX231" fmla="*/ 12192000 w 12192000"/>
              <a:gd name="connsiteY231" fmla="*/ 1307933 h 3668740"/>
              <a:gd name="connsiteX232" fmla="*/ 12192000 w 12192000"/>
              <a:gd name="connsiteY232" fmla="*/ 1391139 h 3668740"/>
              <a:gd name="connsiteX233" fmla="*/ 12192000 w 12192000"/>
              <a:gd name="connsiteY233" fmla="*/ 1419134 h 3668740"/>
              <a:gd name="connsiteX234" fmla="*/ 12192000 w 12192000"/>
              <a:gd name="connsiteY234" fmla="*/ 1436271 h 3668740"/>
              <a:gd name="connsiteX235" fmla="*/ 12192000 w 12192000"/>
              <a:gd name="connsiteY235" fmla="*/ 3668740 h 3668740"/>
              <a:gd name="connsiteX236" fmla="*/ 0 w 12192000"/>
              <a:gd name="connsiteY236" fmla="*/ 3668740 h 3668740"/>
              <a:gd name="connsiteX237" fmla="*/ 0 w 12192000"/>
              <a:gd name="connsiteY237" fmla="*/ 1442575 h 3668740"/>
              <a:gd name="connsiteX238" fmla="*/ 0 w 12192000"/>
              <a:gd name="connsiteY238" fmla="*/ 1413728 h 3668740"/>
              <a:gd name="connsiteX239" fmla="*/ 0 w 12192000"/>
              <a:gd name="connsiteY239" fmla="*/ 1163029 h 3668740"/>
              <a:gd name="connsiteX240" fmla="*/ 0 w 12192000"/>
              <a:gd name="connsiteY240" fmla="*/ 1141440 h 3668740"/>
              <a:gd name="connsiteX241" fmla="*/ 0 w 12192000"/>
              <a:gd name="connsiteY241" fmla="*/ 1050588 h 3668740"/>
              <a:gd name="connsiteX242" fmla="*/ 2232 w 12192000"/>
              <a:gd name="connsiteY242" fmla="*/ 1046086 h 3668740"/>
              <a:gd name="connsiteX243" fmla="*/ 167182 w 12192000"/>
              <a:gd name="connsiteY243" fmla="*/ 961769 h 3668740"/>
              <a:gd name="connsiteX244" fmla="*/ 251575 w 12192000"/>
              <a:gd name="connsiteY244" fmla="*/ 930150 h 3668740"/>
              <a:gd name="connsiteX245" fmla="*/ 332132 w 12192000"/>
              <a:gd name="connsiteY245" fmla="*/ 900639 h 3668740"/>
              <a:gd name="connsiteX246" fmla="*/ 370493 w 12192000"/>
              <a:gd name="connsiteY246" fmla="*/ 883775 h 3668740"/>
              <a:gd name="connsiteX247" fmla="*/ 324460 w 12192000"/>
              <a:gd name="connsiteY247" fmla="*/ 892207 h 3668740"/>
              <a:gd name="connsiteX248" fmla="*/ 266919 w 12192000"/>
              <a:gd name="connsiteY248" fmla="*/ 890099 h 3668740"/>
              <a:gd name="connsiteX249" fmla="*/ 305280 w 12192000"/>
              <a:gd name="connsiteY249" fmla="*/ 866912 h 3668740"/>
              <a:gd name="connsiteX250" fmla="*/ 343640 w 12192000"/>
              <a:gd name="connsiteY250" fmla="*/ 843724 h 3668740"/>
              <a:gd name="connsiteX251" fmla="*/ 416525 w 12192000"/>
              <a:gd name="connsiteY251" fmla="*/ 805781 h 3668740"/>
              <a:gd name="connsiteX252" fmla="*/ 454886 w 12192000"/>
              <a:gd name="connsiteY252" fmla="*/ 795242 h 3668740"/>
              <a:gd name="connsiteX253" fmla="*/ 673540 w 12192000"/>
              <a:gd name="connsiteY253" fmla="*/ 717248 h 3668740"/>
              <a:gd name="connsiteX254" fmla="*/ 784786 w 12192000"/>
              <a:gd name="connsiteY254" fmla="*/ 683521 h 3668740"/>
              <a:gd name="connsiteX255" fmla="*/ 1433078 w 12192000"/>
              <a:gd name="connsiteY255" fmla="*/ 531750 h 3668740"/>
              <a:gd name="connsiteX256" fmla="*/ 1498291 w 12192000"/>
              <a:gd name="connsiteY256" fmla="*/ 506454 h 3668740"/>
              <a:gd name="connsiteX257" fmla="*/ 1072490 w 12192000"/>
              <a:gd name="connsiteY257" fmla="*/ 580232 h 3668740"/>
              <a:gd name="connsiteX258" fmla="*/ 972752 w 12192000"/>
              <a:gd name="connsiteY258" fmla="*/ 597096 h 3668740"/>
              <a:gd name="connsiteX259" fmla="*/ 834655 w 12192000"/>
              <a:gd name="connsiteY259" fmla="*/ 632931 h 3668740"/>
              <a:gd name="connsiteX260" fmla="*/ 792458 w 12192000"/>
              <a:gd name="connsiteY260" fmla="*/ 645578 h 3668740"/>
              <a:gd name="connsiteX261" fmla="*/ 819310 w 12192000"/>
              <a:gd name="connsiteY261" fmla="*/ 622391 h 3668740"/>
              <a:gd name="connsiteX262" fmla="*/ 888359 w 12192000"/>
              <a:gd name="connsiteY262" fmla="*/ 592880 h 3668740"/>
              <a:gd name="connsiteX263" fmla="*/ 938228 w 12192000"/>
              <a:gd name="connsiteY263" fmla="*/ 580232 h 3668740"/>
              <a:gd name="connsiteX264" fmla="*/ 995769 w 12192000"/>
              <a:gd name="connsiteY264" fmla="*/ 567584 h 3668740"/>
              <a:gd name="connsiteX265" fmla="*/ 1049473 w 12192000"/>
              <a:gd name="connsiteY265" fmla="*/ 550721 h 3668740"/>
              <a:gd name="connsiteX266" fmla="*/ 1118522 w 12192000"/>
              <a:gd name="connsiteY266" fmla="*/ 531750 h 3668740"/>
              <a:gd name="connsiteX267" fmla="*/ 1302652 w 12192000"/>
              <a:gd name="connsiteY267" fmla="*/ 510670 h 3668740"/>
              <a:gd name="connsiteX268" fmla="*/ 1567340 w 12192000"/>
              <a:gd name="connsiteY268" fmla="*/ 479051 h 3668740"/>
              <a:gd name="connsiteX269" fmla="*/ 1701601 w 12192000"/>
              <a:gd name="connsiteY269" fmla="*/ 462188 h 3668740"/>
              <a:gd name="connsiteX270" fmla="*/ 1747634 w 12192000"/>
              <a:gd name="connsiteY270" fmla="*/ 451648 h 3668740"/>
              <a:gd name="connsiteX271" fmla="*/ 1762978 w 12192000"/>
              <a:gd name="connsiteY271" fmla="*/ 455864 h 3668740"/>
              <a:gd name="connsiteX272" fmla="*/ 1766814 w 12192000"/>
              <a:gd name="connsiteY272" fmla="*/ 464295 h 3668740"/>
              <a:gd name="connsiteX273" fmla="*/ 1816683 w 12192000"/>
              <a:gd name="connsiteY273" fmla="*/ 451648 h 3668740"/>
              <a:gd name="connsiteX274" fmla="*/ 1858879 w 12192000"/>
              <a:gd name="connsiteY274" fmla="*/ 439000 h 3668740"/>
              <a:gd name="connsiteX275" fmla="*/ 1874224 w 12192000"/>
              <a:gd name="connsiteY275" fmla="*/ 432676 h 3668740"/>
              <a:gd name="connsiteX276" fmla="*/ 1931764 w 12192000"/>
              <a:gd name="connsiteY276" fmla="*/ 422137 h 3668740"/>
              <a:gd name="connsiteX277" fmla="*/ 1977797 w 12192000"/>
              <a:gd name="connsiteY277" fmla="*/ 415813 h 3668740"/>
              <a:gd name="connsiteX278" fmla="*/ 1970125 w 12192000"/>
              <a:gd name="connsiteY278" fmla="*/ 428461 h 3668740"/>
              <a:gd name="connsiteX279" fmla="*/ 2058354 w 12192000"/>
              <a:gd name="connsiteY279" fmla="*/ 430568 h 3668740"/>
              <a:gd name="connsiteX280" fmla="*/ 2184944 w 12192000"/>
              <a:gd name="connsiteY280" fmla="*/ 424245 h 3668740"/>
              <a:gd name="connsiteX281" fmla="*/ 2261665 w 12192000"/>
              <a:gd name="connsiteY281" fmla="*/ 417921 h 3668740"/>
              <a:gd name="connsiteX282" fmla="*/ 2349894 w 12192000"/>
              <a:gd name="connsiteY282" fmla="*/ 411597 h 3668740"/>
              <a:gd name="connsiteX283" fmla="*/ 2418943 w 12192000"/>
              <a:gd name="connsiteY283" fmla="*/ 407381 h 3668740"/>
              <a:gd name="connsiteX284" fmla="*/ 2503336 w 12192000"/>
              <a:gd name="connsiteY284" fmla="*/ 398949 h 3668740"/>
              <a:gd name="connsiteX285" fmla="*/ 2622253 w 12192000"/>
              <a:gd name="connsiteY285" fmla="*/ 382086 h 3668740"/>
              <a:gd name="connsiteX286" fmla="*/ 2783367 w 12192000"/>
              <a:gd name="connsiteY286" fmla="*/ 365222 h 3668740"/>
              <a:gd name="connsiteX287" fmla="*/ 2871596 w 12192000"/>
              <a:gd name="connsiteY287" fmla="*/ 361007 h 3668740"/>
              <a:gd name="connsiteX288" fmla="*/ 2955989 w 12192000"/>
              <a:gd name="connsiteY288" fmla="*/ 350467 h 3668740"/>
              <a:gd name="connsiteX289" fmla="*/ 2944481 w 12192000"/>
              <a:gd name="connsiteY289" fmla="*/ 356791 h 3668740"/>
              <a:gd name="connsiteX290" fmla="*/ 2925301 w 12192000"/>
              <a:gd name="connsiteY290" fmla="*/ 367330 h 3668740"/>
              <a:gd name="connsiteX291" fmla="*/ 2906121 w 12192000"/>
              <a:gd name="connsiteY291" fmla="*/ 382086 h 3668740"/>
              <a:gd name="connsiteX292" fmla="*/ 3074907 w 12192000"/>
              <a:gd name="connsiteY292" fmla="*/ 363114 h 3668740"/>
              <a:gd name="connsiteX293" fmla="*/ 3201496 w 12192000"/>
              <a:gd name="connsiteY293" fmla="*/ 337819 h 3668740"/>
              <a:gd name="connsiteX294" fmla="*/ 3247529 w 12192000"/>
              <a:gd name="connsiteY294" fmla="*/ 325172 h 3668740"/>
              <a:gd name="connsiteX295" fmla="*/ 3259037 w 12192000"/>
              <a:gd name="connsiteY295" fmla="*/ 316740 h 3668740"/>
              <a:gd name="connsiteX296" fmla="*/ 3270545 w 12192000"/>
              <a:gd name="connsiteY296" fmla="*/ 327279 h 3668740"/>
              <a:gd name="connsiteX297" fmla="*/ 3316578 w 12192000"/>
              <a:gd name="connsiteY297" fmla="*/ 331495 h 3668740"/>
              <a:gd name="connsiteX298" fmla="*/ 3381791 w 12192000"/>
              <a:gd name="connsiteY298" fmla="*/ 323064 h 3668740"/>
              <a:gd name="connsiteX299" fmla="*/ 3423987 w 12192000"/>
              <a:gd name="connsiteY299" fmla="*/ 320956 h 3668740"/>
              <a:gd name="connsiteX300" fmla="*/ 3489200 w 12192000"/>
              <a:gd name="connsiteY300" fmla="*/ 314632 h 3668740"/>
              <a:gd name="connsiteX301" fmla="*/ 3638806 w 12192000"/>
              <a:gd name="connsiteY301" fmla="*/ 312524 h 3668740"/>
              <a:gd name="connsiteX302" fmla="*/ 3773068 w 12192000"/>
              <a:gd name="connsiteY302" fmla="*/ 312524 h 3668740"/>
              <a:gd name="connsiteX303" fmla="*/ 3876641 w 12192000"/>
              <a:gd name="connsiteY303" fmla="*/ 299876 h 3668740"/>
              <a:gd name="connsiteX304" fmla="*/ 3984050 w 12192000"/>
              <a:gd name="connsiteY304" fmla="*/ 289337 h 3668740"/>
              <a:gd name="connsiteX305" fmla="*/ 3995558 w 12192000"/>
              <a:gd name="connsiteY305" fmla="*/ 295660 h 3668740"/>
              <a:gd name="connsiteX306" fmla="*/ 4022411 w 12192000"/>
              <a:gd name="connsiteY306" fmla="*/ 306200 h 3668740"/>
              <a:gd name="connsiteX307" fmla="*/ 3715527 w 12192000"/>
              <a:gd name="connsiteY307" fmla="*/ 335711 h 3668740"/>
              <a:gd name="connsiteX308" fmla="*/ 3512216 w 12192000"/>
              <a:gd name="connsiteY308" fmla="*/ 358899 h 3668740"/>
              <a:gd name="connsiteX309" fmla="*/ 3435495 w 12192000"/>
              <a:gd name="connsiteY309" fmla="*/ 369438 h 3668740"/>
              <a:gd name="connsiteX310" fmla="*/ 3385627 w 12192000"/>
              <a:gd name="connsiteY310" fmla="*/ 388410 h 3668740"/>
              <a:gd name="connsiteX311" fmla="*/ 3477692 w 12192000"/>
              <a:gd name="connsiteY311" fmla="*/ 390518 h 3668740"/>
              <a:gd name="connsiteX312" fmla="*/ 3470020 w 12192000"/>
              <a:gd name="connsiteY312" fmla="*/ 384194 h 3668740"/>
              <a:gd name="connsiteX313" fmla="*/ 3477692 w 12192000"/>
              <a:gd name="connsiteY313" fmla="*/ 379978 h 3668740"/>
              <a:gd name="connsiteX314" fmla="*/ 3711691 w 12192000"/>
              <a:gd name="connsiteY314" fmla="*/ 373654 h 3668740"/>
              <a:gd name="connsiteX315" fmla="*/ 3999394 w 12192000"/>
              <a:gd name="connsiteY315" fmla="*/ 356791 h 3668740"/>
              <a:gd name="connsiteX316" fmla="*/ 4114476 w 12192000"/>
              <a:gd name="connsiteY316" fmla="*/ 350467 h 3668740"/>
              <a:gd name="connsiteX317" fmla="*/ 4095296 w 12192000"/>
              <a:gd name="connsiteY317" fmla="*/ 356791 h 3668740"/>
              <a:gd name="connsiteX318" fmla="*/ 4030083 w 12192000"/>
              <a:gd name="connsiteY318" fmla="*/ 365222 h 3668740"/>
              <a:gd name="connsiteX319" fmla="*/ 3972542 w 12192000"/>
              <a:gd name="connsiteY319" fmla="*/ 377870 h 3668740"/>
              <a:gd name="connsiteX320" fmla="*/ 4014739 w 12192000"/>
              <a:gd name="connsiteY320" fmla="*/ 377870 h 3668740"/>
              <a:gd name="connsiteX321" fmla="*/ 4060771 w 12192000"/>
              <a:gd name="connsiteY321" fmla="*/ 371546 h 3668740"/>
              <a:gd name="connsiteX322" fmla="*/ 4079952 w 12192000"/>
              <a:gd name="connsiteY322" fmla="*/ 375762 h 3668740"/>
              <a:gd name="connsiteX323" fmla="*/ 4179689 w 12192000"/>
              <a:gd name="connsiteY323" fmla="*/ 379978 h 3668740"/>
              <a:gd name="connsiteX324" fmla="*/ 4195033 w 12192000"/>
              <a:gd name="connsiteY324" fmla="*/ 365222 h 3668740"/>
              <a:gd name="connsiteX325" fmla="*/ 4175853 w 12192000"/>
              <a:gd name="connsiteY325" fmla="*/ 363114 h 3668740"/>
              <a:gd name="connsiteX326" fmla="*/ 4206541 w 12192000"/>
              <a:gd name="connsiteY326" fmla="*/ 352575 h 3668740"/>
              <a:gd name="connsiteX327" fmla="*/ 4336967 w 12192000"/>
              <a:gd name="connsiteY327" fmla="*/ 344143 h 3668740"/>
              <a:gd name="connsiteX328" fmla="*/ 4471228 w 12192000"/>
              <a:gd name="connsiteY328" fmla="*/ 333603 h 3668740"/>
              <a:gd name="connsiteX329" fmla="*/ 4505753 w 12192000"/>
              <a:gd name="connsiteY329" fmla="*/ 323064 h 3668740"/>
              <a:gd name="connsiteX330" fmla="*/ 4513426 w 12192000"/>
              <a:gd name="connsiteY330" fmla="*/ 314632 h 3668740"/>
              <a:gd name="connsiteX331" fmla="*/ 4528769 w 12192000"/>
              <a:gd name="connsiteY331" fmla="*/ 304092 h 3668740"/>
              <a:gd name="connsiteX332" fmla="*/ 4544114 w 12192000"/>
              <a:gd name="connsiteY332" fmla="*/ 314632 h 3668740"/>
              <a:gd name="connsiteX333" fmla="*/ 4655359 w 12192000"/>
              <a:gd name="connsiteY333" fmla="*/ 320956 h 3668740"/>
              <a:gd name="connsiteX334" fmla="*/ 4778112 w 12192000"/>
              <a:gd name="connsiteY334" fmla="*/ 312524 h 3668740"/>
              <a:gd name="connsiteX335" fmla="*/ 5073488 w 12192000"/>
              <a:gd name="connsiteY335" fmla="*/ 295660 h 3668740"/>
              <a:gd name="connsiteX336" fmla="*/ 5384208 w 12192000"/>
              <a:gd name="connsiteY336" fmla="*/ 289337 h 3668740"/>
              <a:gd name="connsiteX337" fmla="*/ 5545322 w 12192000"/>
              <a:gd name="connsiteY337" fmla="*/ 283013 h 3668740"/>
              <a:gd name="connsiteX338" fmla="*/ 5622043 w 12192000"/>
              <a:gd name="connsiteY338" fmla="*/ 278797 h 3668740"/>
              <a:gd name="connsiteX339" fmla="*/ 5683420 w 12192000"/>
              <a:gd name="connsiteY339" fmla="*/ 274581 h 3668740"/>
              <a:gd name="connsiteX340" fmla="*/ 5779321 w 12192000"/>
              <a:gd name="connsiteY340" fmla="*/ 272473 h 3668740"/>
              <a:gd name="connsiteX341" fmla="*/ 6009484 w 12192000"/>
              <a:gd name="connsiteY341" fmla="*/ 257718 h 3668740"/>
              <a:gd name="connsiteX342" fmla="*/ 6182106 w 12192000"/>
              <a:gd name="connsiteY342" fmla="*/ 249286 h 3668740"/>
              <a:gd name="connsiteX343" fmla="*/ 6465973 w 12192000"/>
              <a:gd name="connsiteY343" fmla="*/ 234530 h 3668740"/>
              <a:gd name="connsiteX344" fmla="*/ 6592563 w 12192000"/>
              <a:gd name="connsiteY344" fmla="*/ 223991 h 3668740"/>
              <a:gd name="connsiteX345" fmla="*/ 6673120 w 12192000"/>
              <a:gd name="connsiteY345" fmla="*/ 215559 h 3668740"/>
              <a:gd name="connsiteX346" fmla="*/ 6688464 w 12192000"/>
              <a:gd name="connsiteY346" fmla="*/ 207127 h 3668740"/>
              <a:gd name="connsiteX347" fmla="*/ 6650104 w 12192000"/>
              <a:gd name="connsiteY347" fmla="*/ 205019 h 3668740"/>
              <a:gd name="connsiteX348" fmla="*/ 6627088 w 12192000"/>
              <a:gd name="connsiteY348" fmla="*/ 192371 h 3668740"/>
              <a:gd name="connsiteX349" fmla="*/ 6692300 w 12192000"/>
              <a:gd name="connsiteY349" fmla="*/ 175508 h 3668740"/>
              <a:gd name="connsiteX350" fmla="*/ 6945480 w 12192000"/>
              <a:gd name="connsiteY350" fmla="*/ 183940 h 3668740"/>
              <a:gd name="connsiteX351" fmla="*/ 6953152 w 12192000"/>
              <a:gd name="connsiteY351" fmla="*/ 181832 h 3668740"/>
              <a:gd name="connsiteX352" fmla="*/ 6991512 w 12192000"/>
              <a:gd name="connsiteY352" fmla="*/ 171292 h 3668740"/>
              <a:gd name="connsiteX353" fmla="*/ 7056725 w 12192000"/>
              <a:gd name="connsiteY353" fmla="*/ 167076 h 3668740"/>
              <a:gd name="connsiteX354" fmla="*/ 7087413 w 12192000"/>
              <a:gd name="connsiteY354" fmla="*/ 169184 h 3668740"/>
              <a:gd name="connsiteX355" fmla="*/ 7049053 w 12192000"/>
              <a:gd name="connsiteY355" fmla="*/ 175508 h 3668740"/>
              <a:gd name="connsiteX356" fmla="*/ 6976168 w 12192000"/>
              <a:gd name="connsiteY356" fmla="*/ 200803 h 3668740"/>
              <a:gd name="connsiteX357" fmla="*/ 6991512 w 12192000"/>
              <a:gd name="connsiteY357" fmla="*/ 207127 h 3668740"/>
              <a:gd name="connsiteX358" fmla="*/ 7010692 w 12192000"/>
              <a:gd name="connsiteY358" fmla="*/ 196587 h 3668740"/>
              <a:gd name="connsiteX359" fmla="*/ 7026037 w 12192000"/>
              <a:gd name="connsiteY359" fmla="*/ 188156 h 3668740"/>
              <a:gd name="connsiteX360" fmla="*/ 7033709 w 12192000"/>
              <a:gd name="connsiteY360" fmla="*/ 196587 h 3668740"/>
              <a:gd name="connsiteX361" fmla="*/ 7110430 w 12192000"/>
              <a:gd name="connsiteY361" fmla="*/ 200803 h 3668740"/>
              <a:gd name="connsiteX362" fmla="*/ 7340592 w 12192000"/>
              <a:gd name="connsiteY362" fmla="*/ 188156 h 3668740"/>
              <a:gd name="connsiteX363" fmla="*/ 7543903 w 12192000"/>
              <a:gd name="connsiteY363" fmla="*/ 179724 h 3668740"/>
              <a:gd name="connsiteX364" fmla="*/ 7658984 w 12192000"/>
              <a:gd name="connsiteY364" fmla="*/ 173400 h 3668740"/>
              <a:gd name="connsiteX365" fmla="*/ 7889147 w 12192000"/>
              <a:gd name="connsiteY365" fmla="*/ 152321 h 3668740"/>
              <a:gd name="connsiteX366" fmla="*/ 7889147 w 12192000"/>
              <a:gd name="connsiteY366" fmla="*/ 133349 h 3668740"/>
              <a:gd name="connsiteX367" fmla="*/ 7885311 w 12192000"/>
              <a:gd name="connsiteY367" fmla="*/ 116486 h 3668740"/>
              <a:gd name="connsiteX368" fmla="*/ 7896819 w 12192000"/>
              <a:gd name="connsiteY368" fmla="*/ 118594 h 3668740"/>
              <a:gd name="connsiteX369" fmla="*/ 7923672 w 12192000"/>
              <a:gd name="connsiteY369" fmla="*/ 127025 h 3668740"/>
              <a:gd name="connsiteX370" fmla="*/ 7939016 w 12192000"/>
              <a:gd name="connsiteY370" fmla="*/ 120702 h 3668740"/>
              <a:gd name="connsiteX371" fmla="*/ 7992721 w 12192000"/>
              <a:gd name="connsiteY371" fmla="*/ 124917 h 3668740"/>
              <a:gd name="connsiteX372" fmla="*/ 8050261 w 12192000"/>
              <a:gd name="connsiteY372" fmla="*/ 120702 h 3668740"/>
              <a:gd name="connsiteX373" fmla="*/ 8130818 w 12192000"/>
              <a:gd name="connsiteY373" fmla="*/ 116486 h 3668740"/>
              <a:gd name="connsiteX374" fmla="*/ 8176851 w 12192000"/>
              <a:gd name="connsiteY374" fmla="*/ 114378 h 3668740"/>
              <a:gd name="connsiteX375" fmla="*/ 8196031 w 12192000"/>
              <a:gd name="connsiteY375" fmla="*/ 114378 h 3668740"/>
              <a:gd name="connsiteX376" fmla="*/ 8199867 w 12192000"/>
              <a:gd name="connsiteY376" fmla="*/ 131241 h 3668740"/>
              <a:gd name="connsiteX377" fmla="*/ 8222884 w 12192000"/>
              <a:gd name="connsiteY377" fmla="*/ 133349 h 3668740"/>
              <a:gd name="connsiteX378" fmla="*/ 8322621 w 12192000"/>
              <a:gd name="connsiteY378" fmla="*/ 127025 h 3668740"/>
              <a:gd name="connsiteX379" fmla="*/ 8426194 w 12192000"/>
              <a:gd name="connsiteY379" fmla="*/ 116486 h 3668740"/>
              <a:gd name="connsiteX380" fmla="*/ 8495243 w 12192000"/>
              <a:gd name="connsiteY380" fmla="*/ 103838 h 3668740"/>
              <a:gd name="connsiteX381" fmla="*/ 8545111 w 12192000"/>
              <a:gd name="connsiteY381" fmla="*/ 110162 h 3668740"/>
              <a:gd name="connsiteX382" fmla="*/ 8552783 w 12192000"/>
              <a:gd name="connsiteY382" fmla="*/ 116486 h 3668740"/>
              <a:gd name="connsiteX383" fmla="*/ 8664029 w 12192000"/>
              <a:gd name="connsiteY383" fmla="*/ 112270 h 3668740"/>
              <a:gd name="connsiteX384" fmla="*/ 8848159 w 12192000"/>
              <a:gd name="connsiteY384" fmla="*/ 105946 h 3668740"/>
              <a:gd name="connsiteX385" fmla="*/ 8997765 w 12192000"/>
              <a:gd name="connsiteY385" fmla="*/ 101730 h 3668740"/>
              <a:gd name="connsiteX386" fmla="*/ 9062978 w 12192000"/>
              <a:gd name="connsiteY386" fmla="*/ 97514 h 3668740"/>
              <a:gd name="connsiteX387" fmla="*/ 9151207 w 12192000"/>
              <a:gd name="connsiteY387" fmla="*/ 89082 h 3668740"/>
              <a:gd name="connsiteX388" fmla="*/ 9247108 w 12192000"/>
              <a:gd name="connsiteY388" fmla="*/ 93298 h 3668740"/>
              <a:gd name="connsiteX389" fmla="*/ 9147371 w 12192000"/>
              <a:gd name="connsiteY389" fmla="*/ 103838 h 3668740"/>
              <a:gd name="connsiteX390" fmla="*/ 8690881 w 12192000"/>
              <a:gd name="connsiteY390" fmla="*/ 131241 h 3668740"/>
              <a:gd name="connsiteX391" fmla="*/ 8679373 w 12192000"/>
              <a:gd name="connsiteY391" fmla="*/ 141781 h 3668740"/>
              <a:gd name="connsiteX392" fmla="*/ 8648685 w 12192000"/>
              <a:gd name="connsiteY392" fmla="*/ 158644 h 3668740"/>
              <a:gd name="connsiteX393" fmla="*/ 8614160 w 12192000"/>
              <a:gd name="connsiteY393" fmla="*/ 162860 h 3668740"/>
              <a:gd name="connsiteX394" fmla="*/ 8648685 w 12192000"/>
              <a:gd name="connsiteY394" fmla="*/ 169184 h 3668740"/>
              <a:gd name="connsiteX395" fmla="*/ 8733078 w 12192000"/>
              <a:gd name="connsiteY395" fmla="*/ 169184 h 3668740"/>
              <a:gd name="connsiteX396" fmla="*/ 9611533 w 12192000"/>
              <a:gd name="connsiteY396" fmla="*/ 171292 h 3668740"/>
              <a:gd name="connsiteX397" fmla="*/ 10190776 w 12192000"/>
              <a:gd name="connsiteY397" fmla="*/ 152321 h 3668740"/>
              <a:gd name="connsiteX398" fmla="*/ 10175432 w 12192000"/>
              <a:gd name="connsiteY398" fmla="*/ 145997 h 3668740"/>
              <a:gd name="connsiteX399" fmla="*/ 10133235 w 12192000"/>
              <a:gd name="connsiteY399" fmla="*/ 139673 h 3668740"/>
              <a:gd name="connsiteX400" fmla="*/ 10198448 w 12192000"/>
              <a:gd name="connsiteY400" fmla="*/ 131241 h 3668740"/>
              <a:gd name="connsiteX401" fmla="*/ 10229137 w 12192000"/>
              <a:gd name="connsiteY401" fmla="*/ 124917 h 3668740"/>
              <a:gd name="connsiteX402" fmla="*/ 10152416 w 12192000"/>
              <a:gd name="connsiteY402" fmla="*/ 99622 h 3668740"/>
              <a:gd name="connsiteX403" fmla="*/ 10117891 w 12192000"/>
              <a:gd name="connsiteY403" fmla="*/ 89082 h 3668740"/>
              <a:gd name="connsiteX404" fmla="*/ 10110219 w 12192000"/>
              <a:gd name="connsiteY404" fmla="*/ 70111 h 3668740"/>
              <a:gd name="connsiteX405" fmla="*/ 10075695 w 12192000"/>
              <a:gd name="connsiteY405" fmla="*/ 51140 h 3668740"/>
              <a:gd name="connsiteX406" fmla="*/ 10083367 w 12192000"/>
              <a:gd name="connsiteY406" fmla="*/ 36384 h 3668740"/>
              <a:gd name="connsiteX407" fmla="*/ 10133235 w 12192000"/>
              <a:gd name="connsiteY407" fmla="*/ 25844 h 3668740"/>
              <a:gd name="connsiteX408" fmla="*/ 10190776 w 12192000"/>
              <a:gd name="connsiteY408" fmla="*/ 17413 h 3668740"/>
              <a:gd name="connsiteX409" fmla="*/ 10225300 w 12192000"/>
              <a:gd name="connsiteY409" fmla="*/ 13197 h 3668740"/>
              <a:gd name="connsiteX410" fmla="*/ 10229137 w 12192000"/>
              <a:gd name="connsiteY410" fmla="*/ 549 h 366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</a:cxnLst>
            <a:rect l="l" t="t" r="r" b="b"/>
            <a:pathLst>
              <a:path w="12192000" h="3668740">
                <a:moveTo>
                  <a:pt x="697037" y="972309"/>
                </a:moveTo>
                <a:cubicBezTo>
                  <a:pt x="683131" y="974417"/>
                  <a:pt x="663951" y="978633"/>
                  <a:pt x="642852" y="984956"/>
                </a:cubicBezTo>
                <a:cubicBezTo>
                  <a:pt x="635180" y="989172"/>
                  <a:pt x="600656" y="997604"/>
                  <a:pt x="569967" y="1006036"/>
                </a:cubicBezTo>
                <a:cubicBezTo>
                  <a:pt x="497082" y="1025007"/>
                  <a:pt x="435706" y="1043979"/>
                  <a:pt x="393509" y="1060842"/>
                </a:cubicBezTo>
                <a:cubicBezTo>
                  <a:pt x="374329" y="1069274"/>
                  <a:pt x="339804" y="1081921"/>
                  <a:pt x="316788" y="1090353"/>
                </a:cubicBezTo>
                <a:cubicBezTo>
                  <a:pt x="274591" y="1103001"/>
                  <a:pt x="274591" y="1103001"/>
                  <a:pt x="301444" y="1090353"/>
                </a:cubicBezTo>
                <a:cubicBezTo>
                  <a:pt x="316788" y="1081921"/>
                  <a:pt x="347476" y="1069274"/>
                  <a:pt x="374329" y="1058734"/>
                </a:cubicBezTo>
                <a:cubicBezTo>
                  <a:pt x="401181" y="1050302"/>
                  <a:pt x="416525" y="1039763"/>
                  <a:pt x="412689" y="1037655"/>
                </a:cubicBezTo>
                <a:cubicBezTo>
                  <a:pt x="393509" y="1031331"/>
                  <a:pt x="305280" y="1052410"/>
                  <a:pt x="228559" y="1077706"/>
                </a:cubicBezTo>
                <a:cubicBezTo>
                  <a:pt x="205543" y="1088245"/>
                  <a:pt x="148002" y="1105109"/>
                  <a:pt x="105805" y="1117756"/>
                </a:cubicBezTo>
                <a:lnTo>
                  <a:pt x="42683" y="1141440"/>
                </a:lnTo>
                <a:lnTo>
                  <a:pt x="236502" y="1141440"/>
                </a:lnTo>
                <a:lnTo>
                  <a:pt x="236231" y="1140944"/>
                </a:lnTo>
                <a:cubicBezTo>
                  <a:pt x="236231" y="1136728"/>
                  <a:pt x="240067" y="1134620"/>
                  <a:pt x="247739" y="1132512"/>
                </a:cubicBezTo>
                <a:cubicBezTo>
                  <a:pt x="389673" y="1079813"/>
                  <a:pt x="477902" y="1050302"/>
                  <a:pt x="520099" y="1037655"/>
                </a:cubicBezTo>
                <a:cubicBezTo>
                  <a:pt x="662032" y="995496"/>
                  <a:pt x="719573" y="978632"/>
                  <a:pt x="719573" y="972309"/>
                </a:cubicBezTo>
                <a:cubicBezTo>
                  <a:pt x="719573" y="970201"/>
                  <a:pt x="710942" y="970201"/>
                  <a:pt x="697037" y="972309"/>
                </a:cubicBezTo>
                <a:close/>
                <a:moveTo>
                  <a:pt x="10229137" y="549"/>
                </a:moveTo>
                <a:cubicBezTo>
                  <a:pt x="10232973" y="-1559"/>
                  <a:pt x="10236809" y="2657"/>
                  <a:pt x="10236809" y="8981"/>
                </a:cubicBezTo>
                <a:cubicBezTo>
                  <a:pt x="10236809" y="23736"/>
                  <a:pt x="10236809" y="23736"/>
                  <a:pt x="10363398" y="11089"/>
                </a:cubicBezTo>
                <a:cubicBezTo>
                  <a:pt x="10390251" y="6873"/>
                  <a:pt x="10432447" y="4765"/>
                  <a:pt x="10455463" y="4765"/>
                </a:cubicBezTo>
                <a:cubicBezTo>
                  <a:pt x="10455463" y="4765"/>
                  <a:pt x="10455463" y="4765"/>
                  <a:pt x="10497660" y="4765"/>
                </a:cubicBezTo>
                <a:cubicBezTo>
                  <a:pt x="10497660" y="4765"/>
                  <a:pt x="10497660" y="4765"/>
                  <a:pt x="10451627" y="13197"/>
                </a:cubicBezTo>
                <a:cubicBezTo>
                  <a:pt x="10428611" y="19521"/>
                  <a:pt x="10401759" y="21628"/>
                  <a:pt x="10390251" y="23736"/>
                </a:cubicBezTo>
                <a:cubicBezTo>
                  <a:pt x="10378742" y="23736"/>
                  <a:pt x="10371070" y="25844"/>
                  <a:pt x="10371070" y="27952"/>
                </a:cubicBezTo>
                <a:cubicBezTo>
                  <a:pt x="10371070" y="34276"/>
                  <a:pt x="10409431" y="40600"/>
                  <a:pt x="10451627" y="40600"/>
                </a:cubicBezTo>
                <a:cubicBezTo>
                  <a:pt x="10470808" y="40600"/>
                  <a:pt x="10501496" y="44816"/>
                  <a:pt x="10516840" y="51140"/>
                </a:cubicBezTo>
                <a:cubicBezTo>
                  <a:pt x="10516840" y="51140"/>
                  <a:pt x="10516840" y="51140"/>
                  <a:pt x="10551365" y="59571"/>
                </a:cubicBezTo>
                <a:cubicBezTo>
                  <a:pt x="10551365" y="59571"/>
                  <a:pt x="10551365" y="59571"/>
                  <a:pt x="10509168" y="57463"/>
                </a:cubicBezTo>
                <a:cubicBezTo>
                  <a:pt x="10482316" y="55355"/>
                  <a:pt x="10443955" y="51140"/>
                  <a:pt x="10417103" y="49032"/>
                </a:cubicBezTo>
                <a:cubicBezTo>
                  <a:pt x="10386415" y="46924"/>
                  <a:pt x="10371070" y="46924"/>
                  <a:pt x="10371070" y="53248"/>
                </a:cubicBezTo>
                <a:cubicBezTo>
                  <a:pt x="10371070" y="57463"/>
                  <a:pt x="10374906" y="59571"/>
                  <a:pt x="10378742" y="59571"/>
                </a:cubicBezTo>
                <a:cubicBezTo>
                  <a:pt x="10386415" y="59571"/>
                  <a:pt x="10397923" y="63787"/>
                  <a:pt x="10405595" y="68003"/>
                </a:cubicBezTo>
                <a:cubicBezTo>
                  <a:pt x="10428611" y="80651"/>
                  <a:pt x="10513004" y="89082"/>
                  <a:pt x="10612741" y="86975"/>
                </a:cubicBezTo>
                <a:cubicBezTo>
                  <a:pt x="10674118" y="84867"/>
                  <a:pt x="10689462" y="86975"/>
                  <a:pt x="10674118" y="91190"/>
                </a:cubicBezTo>
                <a:cubicBezTo>
                  <a:pt x="10662610" y="95406"/>
                  <a:pt x="10647266" y="95406"/>
                  <a:pt x="10639594" y="93298"/>
                </a:cubicBezTo>
                <a:cubicBezTo>
                  <a:pt x="10620413" y="89082"/>
                  <a:pt x="10616577" y="97514"/>
                  <a:pt x="10635758" y="108054"/>
                </a:cubicBezTo>
                <a:cubicBezTo>
                  <a:pt x="10647266" y="112270"/>
                  <a:pt x="10635758" y="114378"/>
                  <a:pt x="10589725" y="112270"/>
                </a:cubicBezTo>
                <a:cubicBezTo>
                  <a:pt x="10559037" y="112270"/>
                  <a:pt x="10528348" y="114378"/>
                  <a:pt x="10528348" y="118594"/>
                </a:cubicBezTo>
                <a:cubicBezTo>
                  <a:pt x="10524512" y="124917"/>
                  <a:pt x="10593561" y="152321"/>
                  <a:pt x="10616577" y="152321"/>
                </a:cubicBezTo>
                <a:cubicBezTo>
                  <a:pt x="10624249" y="152321"/>
                  <a:pt x="10635758" y="148105"/>
                  <a:pt x="10643430" y="143889"/>
                </a:cubicBezTo>
                <a:cubicBezTo>
                  <a:pt x="10651102" y="137565"/>
                  <a:pt x="10654938" y="139673"/>
                  <a:pt x="10654938" y="148105"/>
                </a:cubicBezTo>
                <a:cubicBezTo>
                  <a:pt x="10654938" y="154429"/>
                  <a:pt x="10662610" y="156536"/>
                  <a:pt x="10674118" y="154429"/>
                </a:cubicBezTo>
                <a:cubicBezTo>
                  <a:pt x="10681790" y="152321"/>
                  <a:pt x="10689462" y="152321"/>
                  <a:pt x="10685626" y="158644"/>
                </a:cubicBezTo>
                <a:cubicBezTo>
                  <a:pt x="10681790" y="167076"/>
                  <a:pt x="10743167" y="169184"/>
                  <a:pt x="10823724" y="160752"/>
                </a:cubicBezTo>
                <a:cubicBezTo>
                  <a:pt x="10854412" y="156536"/>
                  <a:pt x="10869757" y="158644"/>
                  <a:pt x="10877429" y="164968"/>
                </a:cubicBezTo>
                <a:cubicBezTo>
                  <a:pt x="10885101" y="171292"/>
                  <a:pt x="10888937" y="171292"/>
                  <a:pt x="10892773" y="164968"/>
                </a:cubicBezTo>
                <a:cubicBezTo>
                  <a:pt x="10896609" y="160752"/>
                  <a:pt x="10904281" y="160752"/>
                  <a:pt x="10919625" y="164968"/>
                </a:cubicBezTo>
                <a:cubicBezTo>
                  <a:pt x="10934969" y="171292"/>
                  <a:pt x="10961822" y="171292"/>
                  <a:pt x="11030871" y="164968"/>
                </a:cubicBezTo>
                <a:cubicBezTo>
                  <a:pt x="11130608" y="156536"/>
                  <a:pt x="11253361" y="154429"/>
                  <a:pt x="11264870" y="162860"/>
                </a:cubicBezTo>
                <a:cubicBezTo>
                  <a:pt x="11268706" y="164968"/>
                  <a:pt x="11303230" y="167076"/>
                  <a:pt x="11337754" y="167076"/>
                </a:cubicBezTo>
                <a:cubicBezTo>
                  <a:pt x="11617786" y="173400"/>
                  <a:pt x="11821097" y="181832"/>
                  <a:pt x="11813424" y="188156"/>
                </a:cubicBezTo>
                <a:cubicBezTo>
                  <a:pt x="11809588" y="190264"/>
                  <a:pt x="11775064" y="192371"/>
                  <a:pt x="11736703" y="190264"/>
                </a:cubicBezTo>
                <a:cubicBezTo>
                  <a:pt x="11686835" y="188156"/>
                  <a:pt x="11663819" y="188156"/>
                  <a:pt x="11667655" y="192371"/>
                </a:cubicBezTo>
                <a:cubicBezTo>
                  <a:pt x="11675327" y="198695"/>
                  <a:pt x="11763556" y="207127"/>
                  <a:pt x="11824933" y="207127"/>
                </a:cubicBezTo>
                <a:cubicBezTo>
                  <a:pt x="11847949" y="207127"/>
                  <a:pt x="12039751" y="221883"/>
                  <a:pt x="12112636" y="228206"/>
                </a:cubicBezTo>
                <a:cubicBezTo>
                  <a:pt x="12131816" y="230314"/>
                  <a:pt x="12147161" y="234530"/>
                  <a:pt x="12143325" y="238746"/>
                </a:cubicBezTo>
                <a:cubicBezTo>
                  <a:pt x="12139489" y="240854"/>
                  <a:pt x="12147161" y="247178"/>
                  <a:pt x="12162505" y="249286"/>
                </a:cubicBezTo>
                <a:cubicBezTo>
                  <a:pt x="12170177" y="251394"/>
                  <a:pt x="12177849" y="253502"/>
                  <a:pt x="12184082" y="255610"/>
                </a:cubicBezTo>
                <a:lnTo>
                  <a:pt x="12192000" y="259477"/>
                </a:lnTo>
                <a:lnTo>
                  <a:pt x="12192000" y="264014"/>
                </a:lnTo>
                <a:lnTo>
                  <a:pt x="12177849" y="265128"/>
                </a:lnTo>
                <a:cubicBezTo>
                  <a:pt x="12136851" y="266808"/>
                  <a:pt x="12039752" y="264041"/>
                  <a:pt x="11970702" y="257718"/>
                </a:cubicBezTo>
                <a:cubicBezTo>
                  <a:pt x="11913162" y="253502"/>
                  <a:pt x="11901654" y="259825"/>
                  <a:pt x="11943850" y="276689"/>
                </a:cubicBezTo>
                <a:cubicBezTo>
                  <a:pt x="11982211" y="291445"/>
                  <a:pt x="11940014" y="289337"/>
                  <a:pt x="11882473" y="270365"/>
                </a:cubicBezTo>
                <a:cubicBezTo>
                  <a:pt x="11836441" y="257718"/>
                  <a:pt x="11801916" y="253502"/>
                  <a:pt x="11613950" y="238746"/>
                </a:cubicBezTo>
                <a:cubicBezTo>
                  <a:pt x="11583262" y="236638"/>
                  <a:pt x="11567917" y="238746"/>
                  <a:pt x="11567917" y="242962"/>
                </a:cubicBezTo>
                <a:cubicBezTo>
                  <a:pt x="11567917" y="247178"/>
                  <a:pt x="11575589" y="249286"/>
                  <a:pt x="11583262" y="249286"/>
                </a:cubicBezTo>
                <a:cubicBezTo>
                  <a:pt x="11590934" y="249286"/>
                  <a:pt x="11598606" y="253502"/>
                  <a:pt x="11598606" y="257718"/>
                </a:cubicBezTo>
                <a:cubicBezTo>
                  <a:pt x="11598606" y="266149"/>
                  <a:pt x="11590934" y="266149"/>
                  <a:pt x="11548737" y="255610"/>
                </a:cubicBezTo>
                <a:cubicBezTo>
                  <a:pt x="11518049" y="249286"/>
                  <a:pt x="11495032" y="245070"/>
                  <a:pt x="11491196" y="247178"/>
                </a:cubicBezTo>
                <a:cubicBezTo>
                  <a:pt x="11491196" y="251394"/>
                  <a:pt x="11475852" y="253502"/>
                  <a:pt x="11456672" y="251394"/>
                </a:cubicBezTo>
                <a:cubicBezTo>
                  <a:pt x="11437492" y="249286"/>
                  <a:pt x="11418311" y="251394"/>
                  <a:pt x="11406803" y="255610"/>
                </a:cubicBezTo>
                <a:cubicBezTo>
                  <a:pt x="11395295" y="261933"/>
                  <a:pt x="11383787" y="259825"/>
                  <a:pt x="11349263" y="251394"/>
                </a:cubicBezTo>
                <a:cubicBezTo>
                  <a:pt x="11307066" y="238746"/>
                  <a:pt x="11226509" y="236638"/>
                  <a:pt x="11184313" y="249286"/>
                </a:cubicBezTo>
                <a:cubicBezTo>
                  <a:pt x="11176640" y="251394"/>
                  <a:pt x="11161296" y="253502"/>
                  <a:pt x="11153624" y="251394"/>
                </a:cubicBezTo>
                <a:cubicBezTo>
                  <a:pt x="11134444" y="247178"/>
                  <a:pt x="11122936" y="261933"/>
                  <a:pt x="11138280" y="268257"/>
                </a:cubicBezTo>
                <a:cubicBezTo>
                  <a:pt x="11153624" y="272473"/>
                  <a:pt x="11149788" y="274581"/>
                  <a:pt x="11138280" y="274581"/>
                </a:cubicBezTo>
                <a:cubicBezTo>
                  <a:pt x="11126772" y="274581"/>
                  <a:pt x="11115264" y="272473"/>
                  <a:pt x="11111428" y="268257"/>
                </a:cubicBezTo>
                <a:cubicBezTo>
                  <a:pt x="11103756" y="261933"/>
                  <a:pt x="11019362" y="259825"/>
                  <a:pt x="11019362" y="266149"/>
                </a:cubicBezTo>
                <a:cubicBezTo>
                  <a:pt x="11019362" y="268257"/>
                  <a:pt x="11023199" y="272473"/>
                  <a:pt x="11030871" y="276689"/>
                </a:cubicBezTo>
                <a:cubicBezTo>
                  <a:pt x="11046215" y="285121"/>
                  <a:pt x="11092247" y="289337"/>
                  <a:pt x="11238017" y="297768"/>
                </a:cubicBezTo>
                <a:cubicBezTo>
                  <a:pt x="11238017" y="297768"/>
                  <a:pt x="11238017" y="297768"/>
                  <a:pt x="11318574" y="301984"/>
                </a:cubicBezTo>
                <a:cubicBezTo>
                  <a:pt x="11318574" y="301984"/>
                  <a:pt x="11318574" y="301984"/>
                  <a:pt x="11249525" y="308308"/>
                </a:cubicBezTo>
                <a:cubicBezTo>
                  <a:pt x="11249525" y="308308"/>
                  <a:pt x="11249525" y="308308"/>
                  <a:pt x="11176640" y="314632"/>
                </a:cubicBezTo>
                <a:cubicBezTo>
                  <a:pt x="11176640" y="314632"/>
                  <a:pt x="11176640" y="314632"/>
                  <a:pt x="11241853" y="318848"/>
                </a:cubicBezTo>
                <a:cubicBezTo>
                  <a:pt x="11287886" y="323064"/>
                  <a:pt x="11303230" y="327279"/>
                  <a:pt x="11299394" y="333603"/>
                </a:cubicBezTo>
                <a:cubicBezTo>
                  <a:pt x="11295558" y="339927"/>
                  <a:pt x="11303230" y="342035"/>
                  <a:pt x="11318574" y="342035"/>
                </a:cubicBezTo>
                <a:cubicBezTo>
                  <a:pt x="11360771" y="344143"/>
                  <a:pt x="11368443" y="344143"/>
                  <a:pt x="11376115" y="350467"/>
                </a:cubicBezTo>
                <a:cubicBezTo>
                  <a:pt x="11379951" y="352575"/>
                  <a:pt x="11364607" y="354683"/>
                  <a:pt x="11337754" y="354683"/>
                </a:cubicBezTo>
                <a:cubicBezTo>
                  <a:pt x="11268706" y="352575"/>
                  <a:pt x="11261034" y="352575"/>
                  <a:pt x="11261034" y="363114"/>
                </a:cubicBezTo>
                <a:cubicBezTo>
                  <a:pt x="11261034" y="373654"/>
                  <a:pt x="11303230" y="386302"/>
                  <a:pt x="11337754" y="384194"/>
                </a:cubicBezTo>
                <a:cubicBezTo>
                  <a:pt x="11379951" y="382086"/>
                  <a:pt x="11402967" y="384194"/>
                  <a:pt x="11395295" y="390518"/>
                </a:cubicBezTo>
                <a:cubicBezTo>
                  <a:pt x="11391459" y="394734"/>
                  <a:pt x="11376115" y="396841"/>
                  <a:pt x="11356935" y="396841"/>
                </a:cubicBezTo>
                <a:cubicBezTo>
                  <a:pt x="11326246" y="396841"/>
                  <a:pt x="11314738" y="405273"/>
                  <a:pt x="11337754" y="411597"/>
                </a:cubicBezTo>
                <a:cubicBezTo>
                  <a:pt x="11345427" y="413705"/>
                  <a:pt x="11326246" y="413705"/>
                  <a:pt x="11295558" y="411597"/>
                </a:cubicBezTo>
                <a:cubicBezTo>
                  <a:pt x="11261034" y="409489"/>
                  <a:pt x="11226509" y="405273"/>
                  <a:pt x="11211165" y="401057"/>
                </a:cubicBezTo>
                <a:cubicBezTo>
                  <a:pt x="11168968" y="386302"/>
                  <a:pt x="11096083" y="375762"/>
                  <a:pt x="11065395" y="382086"/>
                </a:cubicBezTo>
                <a:cubicBezTo>
                  <a:pt x="11034707" y="386302"/>
                  <a:pt x="11034707" y="386302"/>
                  <a:pt x="11053887" y="394734"/>
                </a:cubicBezTo>
                <a:cubicBezTo>
                  <a:pt x="11069231" y="398949"/>
                  <a:pt x="11092247" y="403165"/>
                  <a:pt x="11115264" y="403165"/>
                </a:cubicBezTo>
                <a:cubicBezTo>
                  <a:pt x="11134444" y="403165"/>
                  <a:pt x="11149788" y="405273"/>
                  <a:pt x="11149788" y="407381"/>
                </a:cubicBezTo>
                <a:cubicBezTo>
                  <a:pt x="11149788" y="413705"/>
                  <a:pt x="11203493" y="428461"/>
                  <a:pt x="11234181" y="428461"/>
                </a:cubicBezTo>
                <a:cubicBezTo>
                  <a:pt x="11249525" y="428461"/>
                  <a:pt x="11264870" y="432676"/>
                  <a:pt x="11264870" y="436892"/>
                </a:cubicBezTo>
                <a:cubicBezTo>
                  <a:pt x="11268706" y="441108"/>
                  <a:pt x="11284050" y="445324"/>
                  <a:pt x="11303230" y="445324"/>
                </a:cubicBezTo>
                <a:cubicBezTo>
                  <a:pt x="11326246" y="445324"/>
                  <a:pt x="11330082" y="445324"/>
                  <a:pt x="11307066" y="439000"/>
                </a:cubicBezTo>
                <a:cubicBezTo>
                  <a:pt x="11291722" y="434784"/>
                  <a:pt x="11291722" y="434784"/>
                  <a:pt x="11318574" y="434784"/>
                </a:cubicBezTo>
                <a:cubicBezTo>
                  <a:pt x="11337754" y="434784"/>
                  <a:pt x="11360771" y="436892"/>
                  <a:pt x="11368443" y="441108"/>
                </a:cubicBezTo>
                <a:cubicBezTo>
                  <a:pt x="11383787" y="445324"/>
                  <a:pt x="11379951" y="445324"/>
                  <a:pt x="11360771" y="443216"/>
                </a:cubicBezTo>
                <a:cubicBezTo>
                  <a:pt x="11330082" y="439000"/>
                  <a:pt x="11326246" y="449540"/>
                  <a:pt x="11356935" y="462188"/>
                </a:cubicBezTo>
                <a:cubicBezTo>
                  <a:pt x="11372279" y="468511"/>
                  <a:pt x="11368443" y="470619"/>
                  <a:pt x="11326246" y="470619"/>
                </a:cubicBezTo>
                <a:cubicBezTo>
                  <a:pt x="11261034" y="472727"/>
                  <a:pt x="11261034" y="472727"/>
                  <a:pt x="11222673" y="468511"/>
                </a:cubicBezTo>
                <a:cubicBezTo>
                  <a:pt x="11207329" y="464295"/>
                  <a:pt x="11191985" y="466403"/>
                  <a:pt x="11191985" y="468511"/>
                </a:cubicBezTo>
                <a:cubicBezTo>
                  <a:pt x="11191985" y="472727"/>
                  <a:pt x="11203493" y="476943"/>
                  <a:pt x="11215001" y="479051"/>
                </a:cubicBezTo>
                <a:cubicBezTo>
                  <a:pt x="11230345" y="481159"/>
                  <a:pt x="11238017" y="485375"/>
                  <a:pt x="11234181" y="487483"/>
                </a:cubicBezTo>
                <a:cubicBezTo>
                  <a:pt x="11226509" y="491699"/>
                  <a:pt x="11241853" y="495915"/>
                  <a:pt x="11276378" y="495915"/>
                </a:cubicBezTo>
                <a:cubicBezTo>
                  <a:pt x="11307066" y="495915"/>
                  <a:pt x="11322410" y="491699"/>
                  <a:pt x="11318574" y="489591"/>
                </a:cubicBezTo>
                <a:cubicBezTo>
                  <a:pt x="11310902" y="481159"/>
                  <a:pt x="11314738" y="481159"/>
                  <a:pt x="11379951" y="498022"/>
                </a:cubicBezTo>
                <a:cubicBezTo>
                  <a:pt x="11379951" y="498022"/>
                  <a:pt x="11379951" y="498022"/>
                  <a:pt x="11441328" y="512778"/>
                </a:cubicBezTo>
                <a:cubicBezTo>
                  <a:pt x="11441328" y="512778"/>
                  <a:pt x="11441328" y="512778"/>
                  <a:pt x="11353099" y="512778"/>
                </a:cubicBezTo>
                <a:cubicBezTo>
                  <a:pt x="11268706" y="514886"/>
                  <a:pt x="11264870" y="514886"/>
                  <a:pt x="11314738" y="521210"/>
                </a:cubicBezTo>
                <a:cubicBezTo>
                  <a:pt x="11483524" y="542289"/>
                  <a:pt x="11575589" y="552829"/>
                  <a:pt x="11598606" y="552829"/>
                </a:cubicBezTo>
                <a:cubicBezTo>
                  <a:pt x="11667655" y="557045"/>
                  <a:pt x="11809588" y="563369"/>
                  <a:pt x="11851785" y="565477"/>
                </a:cubicBezTo>
                <a:cubicBezTo>
                  <a:pt x="11878637" y="567584"/>
                  <a:pt x="11909326" y="567584"/>
                  <a:pt x="11916998" y="567584"/>
                </a:cubicBezTo>
                <a:cubicBezTo>
                  <a:pt x="11924670" y="567584"/>
                  <a:pt x="11928506" y="571800"/>
                  <a:pt x="11924670" y="576016"/>
                </a:cubicBezTo>
                <a:cubicBezTo>
                  <a:pt x="11916998" y="580232"/>
                  <a:pt x="11901654" y="580232"/>
                  <a:pt x="11878637" y="578124"/>
                </a:cubicBezTo>
                <a:cubicBezTo>
                  <a:pt x="11847949" y="576016"/>
                  <a:pt x="11840277" y="576016"/>
                  <a:pt x="11840277" y="584448"/>
                </a:cubicBezTo>
                <a:cubicBezTo>
                  <a:pt x="11840277" y="590772"/>
                  <a:pt x="11855621" y="594988"/>
                  <a:pt x="11886309" y="597096"/>
                </a:cubicBezTo>
                <a:cubicBezTo>
                  <a:pt x="11909326" y="599204"/>
                  <a:pt x="11928506" y="603419"/>
                  <a:pt x="11928506" y="605527"/>
                </a:cubicBezTo>
                <a:cubicBezTo>
                  <a:pt x="11928506" y="622391"/>
                  <a:pt x="11679163" y="616067"/>
                  <a:pt x="11533393" y="594988"/>
                </a:cubicBezTo>
                <a:cubicBezTo>
                  <a:pt x="11502705" y="590772"/>
                  <a:pt x="11464344" y="586556"/>
                  <a:pt x="11452836" y="586556"/>
                </a:cubicBezTo>
                <a:cubicBezTo>
                  <a:pt x="11429820" y="586556"/>
                  <a:pt x="11429820" y="586556"/>
                  <a:pt x="11449000" y="597096"/>
                </a:cubicBezTo>
                <a:cubicBezTo>
                  <a:pt x="11464344" y="601311"/>
                  <a:pt x="11468180" y="607635"/>
                  <a:pt x="11464344" y="609743"/>
                </a:cubicBezTo>
                <a:cubicBezTo>
                  <a:pt x="11460508" y="611851"/>
                  <a:pt x="11410639" y="616067"/>
                  <a:pt x="11353099" y="616067"/>
                </a:cubicBezTo>
                <a:cubicBezTo>
                  <a:pt x="11295558" y="618175"/>
                  <a:pt x="11249525" y="622391"/>
                  <a:pt x="11249525" y="624499"/>
                </a:cubicBezTo>
                <a:cubicBezTo>
                  <a:pt x="11249525" y="632931"/>
                  <a:pt x="11287886" y="641362"/>
                  <a:pt x="11330082" y="641362"/>
                </a:cubicBezTo>
                <a:cubicBezTo>
                  <a:pt x="11368443" y="641362"/>
                  <a:pt x="11391459" y="649794"/>
                  <a:pt x="11364607" y="656118"/>
                </a:cubicBezTo>
                <a:cubicBezTo>
                  <a:pt x="11356935" y="658226"/>
                  <a:pt x="11326246" y="656118"/>
                  <a:pt x="11291722" y="654010"/>
                </a:cubicBezTo>
                <a:cubicBezTo>
                  <a:pt x="11184313" y="645578"/>
                  <a:pt x="11126772" y="643470"/>
                  <a:pt x="11126772" y="647686"/>
                </a:cubicBezTo>
                <a:cubicBezTo>
                  <a:pt x="11126772" y="651902"/>
                  <a:pt x="11138280" y="654010"/>
                  <a:pt x="11153624" y="656118"/>
                </a:cubicBezTo>
                <a:cubicBezTo>
                  <a:pt x="11172804" y="658226"/>
                  <a:pt x="11168968" y="658226"/>
                  <a:pt x="11142116" y="660334"/>
                </a:cubicBezTo>
                <a:cubicBezTo>
                  <a:pt x="11126772" y="660334"/>
                  <a:pt x="11103756" y="658226"/>
                  <a:pt x="11096083" y="654010"/>
                </a:cubicBezTo>
                <a:cubicBezTo>
                  <a:pt x="11088411" y="649794"/>
                  <a:pt x="11050051" y="645578"/>
                  <a:pt x="11011690" y="643470"/>
                </a:cubicBezTo>
                <a:cubicBezTo>
                  <a:pt x="10973330" y="643470"/>
                  <a:pt x="10934969" y="641362"/>
                  <a:pt x="10927297" y="639254"/>
                </a:cubicBezTo>
                <a:cubicBezTo>
                  <a:pt x="10919625" y="635038"/>
                  <a:pt x="10919625" y="637146"/>
                  <a:pt x="10919625" y="643470"/>
                </a:cubicBezTo>
                <a:cubicBezTo>
                  <a:pt x="10927297" y="649794"/>
                  <a:pt x="10938805" y="654010"/>
                  <a:pt x="11007854" y="664550"/>
                </a:cubicBezTo>
                <a:cubicBezTo>
                  <a:pt x="11061559" y="672981"/>
                  <a:pt x="11168968" y="685629"/>
                  <a:pt x="11264870" y="694061"/>
                </a:cubicBezTo>
                <a:cubicBezTo>
                  <a:pt x="11483524" y="715140"/>
                  <a:pt x="11525721" y="721464"/>
                  <a:pt x="11537229" y="740435"/>
                </a:cubicBezTo>
                <a:cubicBezTo>
                  <a:pt x="11548737" y="755191"/>
                  <a:pt x="11567917" y="761515"/>
                  <a:pt x="11621622" y="776270"/>
                </a:cubicBezTo>
                <a:cubicBezTo>
                  <a:pt x="11663819" y="784702"/>
                  <a:pt x="11706015" y="797350"/>
                  <a:pt x="11721359" y="801566"/>
                </a:cubicBezTo>
                <a:cubicBezTo>
                  <a:pt x="11744376" y="812105"/>
                  <a:pt x="11744376" y="812105"/>
                  <a:pt x="11706015" y="809997"/>
                </a:cubicBezTo>
                <a:cubicBezTo>
                  <a:pt x="11679163" y="807889"/>
                  <a:pt x="11667655" y="809997"/>
                  <a:pt x="11667655" y="814213"/>
                </a:cubicBezTo>
                <a:cubicBezTo>
                  <a:pt x="11667655" y="818429"/>
                  <a:pt x="11656146" y="818429"/>
                  <a:pt x="11640802" y="816321"/>
                </a:cubicBezTo>
                <a:cubicBezTo>
                  <a:pt x="11629294" y="814213"/>
                  <a:pt x="11613950" y="816321"/>
                  <a:pt x="11610114" y="820537"/>
                </a:cubicBezTo>
                <a:cubicBezTo>
                  <a:pt x="11602442" y="826861"/>
                  <a:pt x="11590934" y="826861"/>
                  <a:pt x="11552573" y="818429"/>
                </a:cubicBezTo>
                <a:cubicBezTo>
                  <a:pt x="11498868" y="805781"/>
                  <a:pt x="11452836" y="803674"/>
                  <a:pt x="11464344" y="814213"/>
                </a:cubicBezTo>
                <a:cubicBezTo>
                  <a:pt x="11468180" y="818429"/>
                  <a:pt x="11445164" y="820537"/>
                  <a:pt x="11399131" y="820537"/>
                </a:cubicBezTo>
                <a:cubicBezTo>
                  <a:pt x="11322410" y="820537"/>
                  <a:pt x="11295558" y="826861"/>
                  <a:pt x="11307066" y="841616"/>
                </a:cubicBezTo>
                <a:cubicBezTo>
                  <a:pt x="11314738" y="850048"/>
                  <a:pt x="11307066" y="852156"/>
                  <a:pt x="11222673" y="847940"/>
                </a:cubicBezTo>
                <a:cubicBezTo>
                  <a:pt x="11172804" y="845832"/>
                  <a:pt x="11126772" y="843724"/>
                  <a:pt x="11115264" y="843724"/>
                </a:cubicBezTo>
                <a:cubicBezTo>
                  <a:pt x="11053887" y="841616"/>
                  <a:pt x="10996346" y="847940"/>
                  <a:pt x="10954150" y="864804"/>
                </a:cubicBezTo>
                <a:cubicBezTo>
                  <a:pt x="10927297" y="873235"/>
                  <a:pt x="10908117" y="881667"/>
                  <a:pt x="10915789" y="881667"/>
                </a:cubicBezTo>
                <a:cubicBezTo>
                  <a:pt x="10919625" y="881667"/>
                  <a:pt x="10950314" y="881667"/>
                  <a:pt x="10984838" y="881667"/>
                </a:cubicBezTo>
                <a:cubicBezTo>
                  <a:pt x="11038543" y="879559"/>
                  <a:pt x="11042379" y="881667"/>
                  <a:pt x="11030871" y="890099"/>
                </a:cubicBezTo>
                <a:cubicBezTo>
                  <a:pt x="11015526" y="898531"/>
                  <a:pt x="11019362" y="900639"/>
                  <a:pt x="11042379" y="900639"/>
                </a:cubicBezTo>
                <a:cubicBezTo>
                  <a:pt x="11092247" y="900639"/>
                  <a:pt x="11176640" y="898531"/>
                  <a:pt x="11211165" y="896423"/>
                </a:cubicBezTo>
                <a:cubicBezTo>
                  <a:pt x="11257197" y="892207"/>
                  <a:pt x="11341591" y="894315"/>
                  <a:pt x="11353099" y="898531"/>
                </a:cubicBezTo>
                <a:cubicBezTo>
                  <a:pt x="11368443" y="909070"/>
                  <a:pt x="11310902" y="919610"/>
                  <a:pt x="11238017" y="917502"/>
                </a:cubicBezTo>
                <a:cubicBezTo>
                  <a:pt x="11199657" y="917502"/>
                  <a:pt x="11149788" y="917502"/>
                  <a:pt x="11134444" y="917502"/>
                </a:cubicBezTo>
                <a:cubicBezTo>
                  <a:pt x="11134444" y="917502"/>
                  <a:pt x="11134444" y="917502"/>
                  <a:pt x="11099919" y="919610"/>
                </a:cubicBezTo>
                <a:cubicBezTo>
                  <a:pt x="11099919" y="919610"/>
                  <a:pt x="11099919" y="919610"/>
                  <a:pt x="11134444" y="923826"/>
                </a:cubicBezTo>
                <a:cubicBezTo>
                  <a:pt x="11149788" y="925934"/>
                  <a:pt x="11207329" y="930150"/>
                  <a:pt x="11253361" y="930150"/>
                </a:cubicBezTo>
                <a:cubicBezTo>
                  <a:pt x="11303230" y="930150"/>
                  <a:pt x="11376115" y="934366"/>
                  <a:pt x="11418311" y="938582"/>
                </a:cubicBezTo>
                <a:cubicBezTo>
                  <a:pt x="11460508" y="942797"/>
                  <a:pt x="11518049" y="944905"/>
                  <a:pt x="11548737" y="944905"/>
                </a:cubicBezTo>
                <a:cubicBezTo>
                  <a:pt x="11587098" y="942797"/>
                  <a:pt x="11598606" y="944905"/>
                  <a:pt x="11594770" y="951229"/>
                </a:cubicBezTo>
                <a:cubicBezTo>
                  <a:pt x="11587098" y="959661"/>
                  <a:pt x="11617786" y="965985"/>
                  <a:pt x="11667655" y="968093"/>
                </a:cubicBezTo>
                <a:cubicBezTo>
                  <a:pt x="11686835" y="968093"/>
                  <a:pt x="11698343" y="970201"/>
                  <a:pt x="11698343" y="976524"/>
                </a:cubicBezTo>
                <a:cubicBezTo>
                  <a:pt x="11698343" y="980740"/>
                  <a:pt x="11709851" y="987064"/>
                  <a:pt x="11725195" y="987064"/>
                </a:cubicBezTo>
                <a:cubicBezTo>
                  <a:pt x="11759720" y="993388"/>
                  <a:pt x="11617786" y="987064"/>
                  <a:pt x="11518049" y="980740"/>
                </a:cubicBezTo>
                <a:cubicBezTo>
                  <a:pt x="11468180" y="976524"/>
                  <a:pt x="11356935" y="974417"/>
                  <a:pt x="11268706" y="974417"/>
                </a:cubicBezTo>
                <a:cubicBezTo>
                  <a:pt x="11184313" y="974417"/>
                  <a:pt x="11107592" y="974417"/>
                  <a:pt x="11099919" y="972309"/>
                </a:cubicBezTo>
                <a:cubicBezTo>
                  <a:pt x="11096083" y="970201"/>
                  <a:pt x="11088411" y="972309"/>
                  <a:pt x="11084575" y="976524"/>
                </a:cubicBezTo>
                <a:cubicBezTo>
                  <a:pt x="11073067" y="989172"/>
                  <a:pt x="11203493" y="1010252"/>
                  <a:pt x="11303230" y="1014467"/>
                </a:cubicBezTo>
                <a:cubicBezTo>
                  <a:pt x="11353099" y="1016575"/>
                  <a:pt x="11399131" y="1020791"/>
                  <a:pt x="11402967" y="1022899"/>
                </a:cubicBezTo>
                <a:cubicBezTo>
                  <a:pt x="11406803" y="1025007"/>
                  <a:pt x="11422148" y="1029223"/>
                  <a:pt x="11441328" y="1033439"/>
                </a:cubicBezTo>
                <a:cubicBezTo>
                  <a:pt x="11468180" y="1037655"/>
                  <a:pt x="11464344" y="1039763"/>
                  <a:pt x="11391459" y="1041871"/>
                </a:cubicBezTo>
                <a:cubicBezTo>
                  <a:pt x="11341591" y="1043979"/>
                  <a:pt x="11291722" y="1043979"/>
                  <a:pt x="11264870" y="1039763"/>
                </a:cubicBezTo>
                <a:cubicBezTo>
                  <a:pt x="11241853" y="1035547"/>
                  <a:pt x="11211165" y="1035547"/>
                  <a:pt x="11199657" y="1035547"/>
                </a:cubicBezTo>
                <a:cubicBezTo>
                  <a:pt x="11184313" y="1037655"/>
                  <a:pt x="11142116" y="1037655"/>
                  <a:pt x="11107592" y="1033439"/>
                </a:cubicBezTo>
                <a:cubicBezTo>
                  <a:pt x="11065395" y="1031331"/>
                  <a:pt x="11030871" y="1031331"/>
                  <a:pt x="11019362" y="1035547"/>
                </a:cubicBezTo>
                <a:cubicBezTo>
                  <a:pt x="11004018" y="1039763"/>
                  <a:pt x="11004018" y="1039763"/>
                  <a:pt x="11027035" y="1039763"/>
                </a:cubicBezTo>
                <a:cubicBezTo>
                  <a:pt x="11038543" y="1039763"/>
                  <a:pt x="11053887" y="1043979"/>
                  <a:pt x="11057723" y="1046086"/>
                </a:cubicBezTo>
                <a:cubicBezTo>
                  <a:pt x="11065395" y="1054518"/>
                  <a:pt x="11042379" y="1054518"/>
                  <a:pt x="10957986" y="1046086"/>
                </a:cubicBezTo>
                <a:cubicBezTo>
                  <a:pt x="10919625" y="1041871"/>
                  <a:pt x="10877429" y="1041871"/>
                  <a:pt x="10869757" y="1041871"/>
                </a:cubicBezTo>
                <a:cubicBezTo>
                  <a:pt x="10835232" y="1046086"/>
                  <a:pt x="10904281" y="1060842"/>
                  <a:pt x="10961822" y="1060842"/>
                </a:cubicBezTo>
                <a:cubicBezTo>
                  <a:pt x="10988674" y="1060842"/>
                  <a:pt x="11019362" y="1065058"/>
                  <a:pt x="11027035" y="1069274"/>
                </a:cubicBezTo>
                <a:cubicBezTo>
                  <a:pt x="11038543" y="1075598"/>
                  <a:pt x="11053887" y="1077706"/>
                  <a:pt x="11069231" y="1075598"/>
                </a:cubicBezTo>
                <a:cubicBezTo>
                  <a:pt x="11084575" y="1073490"/>
                  <a:pt x="11103756" y="1073490"/>
                  <a:pt x="11115264" y="1079813"/>
                </a:cubicBezTo>
                <a:cubicBezTo>
                  <a:pt x="11126772" y="1086137"/>
                  <a:pt x="11130608" y="1086137"/>
                  <a:pt x="11134444" y="1079813"/>
                </a:cubicBezTo>
                <a:cubicBezTo>
                  <a:pt x="11138280" y="1075598"/>
                  <a:pt x="11149788" y="1071382"/>
                  <a:pt x="11157460" y="1071382"/>
                </a:cubicBezTo>
                <a:cubicBezTo>
                  <a:pt x="11172804" y="1071382"/>
                  <a:pt x="11172804" y="1073490"/>
                  <a:pt x="11161296" y="1077706"/>
                </a:cubicBezTo>
                <a:cubicBezTo>
                  <a:pt x="11149788" y="1081921"/>
                  <a:pt x="11149788" y="1081921"/>
                  <a:pt x="11161296" y="1086137"/>
                </a:cubicBezTo>
                <a:cubicBezTo>
                  <a:pt x="11172804" y="1088245"/>
                  <a:pt x="11172804" y="1088245"/>
                  <a:pt x="11157460" y="1090353"/>
                </a:cubicBezTo>
                <a:cubicBezTo>
                  <a:pt x="11145952" y="1090353"/>
                  <a:pt x="11138280" y="1092461"/>
                  <a:pt x="11138280" y="1096677"/>
                </a:cubicBezTo>
                <a:cubicBezTo>
                  <a:pt x="11138280" y="1105109"/>
                  <a:pt x="11241853" y="1103001"/>
                  <a:pt x="11257197" y="1094569"/>
                </a:cubicBezTo>
                <a:cubicBezTo>
                  <a:pt x="11272542" y="1088245"/>
                  <a:pt x="11272542" y="1088245"/>
                  <a:pt x="11264870" y="1094569"/>
                </a:cubicBezTo>
                <a:cubicBezTo>
                  <a:pt x="11253361" y="1107217"/>
                  <a:pt x="11284050" y="1109325"/>
                  <a:pt x="11364607" y="1105109"/>
                </a:cubicBezTo>
                <a:cubicBezTo>
                  <a:pt x="11429820" y="1098785"/>
                  <a:pt x="11441328" y="1096677"/>
                  <a:pt x="11441328" y="1086137"/>
                </a:cubicBezTo>
                <a:cubicBezTo>
                  <a:pt x="11441328" y="1075598"/>
                  <a:pt x="11433656" y="1075598"/>
                  <a:pt x="11326246" y="1075598"/>
                </a:cubicBezTo>
                <a:cubicBezTo>
                  <a:pt x="11257197" y="1077706"/>
                  <a:pt x="11203493" y="1079813"/>
                  <a:pt x="11195821" y="1084029"/>
                </a:cubicBezTo>
                <a:cubicBezTo>
                  <a:pt x="11180476" y="1092461"/>
                  <a:pt x="11180476" y="1090353"/>
                  <a:pt x="11195821" y="1081921"/>
                </a:cubicBezTo>
                <a:cubicBezTo>
                  <a:pt x="11207329" y="1073490"/>
                  <a:pt x="11238017" y="1069274"/>
                  <a:pt x="11333918" y="1067166"/>
                </a:cubicBezTo>
                <a:cubicBezTo>
                  <a:pt x="11418311" y="1065058"/>
                  <a:pt x="11456672" y="1065058"/>
                  <a:pt x="11460508" y="1071382"/>
                </a:cubicBezTo>
                <a:cubicBezTo>
                  <a:pt x="11464344" y="1073490"/>
                  <a:pt x="11475852" y="1077706"/>
                  <a:pt x="11479688" y="1077706"/>
                </a:cubicBezTo>
                <a:cubicBezTo>
                  <a:pt x="11487360" y="1077706"/>
                  <a:pt x="11487360" y="1075598"/>
                  <a:pt x="11487360" y="1073490"/>
                </a:cubicBezTo>
                <a:cubicBezTo>
                  <a:pt x="11483524" y="1071382"/>
                  <a:pt x="11521885" y="1069274"/>
                  <a:pt x="11571753" y="1071382"/>
                </a:cubicBezTo>
                <a:cubicBezTo>
                  <a:pt x="11636966" y="1071382"/>
                  <a:pt x="11667655" y="1075598"/>
                  <a:pt x="11671491" y="1081921"/>
                </a:cubicBezTo>
                <a:cubicBezTo>
                  <a:pt x="11671491" y="1086137"/>
                  <a:pt x="11671491" y="1090353"/>
                  <a:pt x="11663819" y="1092461"/>
                </a:cubicBezTo>
                <a:cubicBezTo>
                  <a:pt x="11659983" y="1094569"/>
                  <a:pt x="11656146" y="1092461"/>
                  <a:pt x="11656146" y="1086137"/>
                </a:cubicBezTo>
                <a:cubicBezTo>
                  <a:pt x="11656146" y="1081921"/>
                  <a:pt x="11648474" y="1077706"/>
                  <a:pt x="11644638" y="1077706"/>
                </a:cubicBezTo>
                <a:cubicBezTo>
                  <a:pt x="11636966" y="1077706"/>
                  <a:pt x="11633130" y="1084029"/>
                  <a:pt x="11633130" y="1090353"/>
                </a:cubicBezTo>
                <a:cubicBezTo>
                  <a:pt x="11633130" y="1098785"/>
                  <a:pt x="11625458" y="1103001"/>
                  <a:pt x="11610114" y="1103001"/>
                </a:cubicBezTo>
                <a:cubicBezTo>
                  <a:pt x="11583262" y="1103001"/>
                  <a:pt x="11583262" y="1103001"/>
                  <a:pt x="11606278" y="1107217"/>
                </a:cubicBezTo>
                <a:cubicBezTo>
                  <a:pt x="11629294" y="1113540"/>
                  <a:pt x="11617786" y="1117756"/>
                  <a:pt x="11567917" y="1121972"/>
                </a:cubicBezTo>
                <a:cubicBezTo>
                  <a:pt x="11552573" y="1121972"/>
                  <a:pt x="11541065" y="1126188"/>
                  <a:pt x="11544901" y="1128296"/>
                </a:cubicBezTo>
                <a:cubicBezTo>
                  <a:pt x="11552573" y="1134620"/>
                  <a:pt x="11667655" y="1134620"/>
                  <a:pt x="11759720" y="1128296"/>
                </a:cubicBezTo>
                <a:cubicBezTo>
                  <a:pt x="11798080" y="1126188"/>
                  <a:pt x="11821097" y="1128296"/>
                  <a:pt x="11824933" y="1132512"/>
                </a:cubicBezTo>
                <a:cubicBezTo>
                  <a:pt x="11828769" y="1136728"/>
                  <a:pt x="11821097" y="1138836"/>
                  <a:pt x="11801916" y="1138836"/>
                </a:cubicBezTo>
                <a:lnTo>
                  <a:pt x="11786751" y="1141440"/>
                </a:lnTo>
                <a:lnTo>
                  <a:pt x="12192000" y="1141440"/>
                </a:lnTo>
                <a:lnTo>
                  <a:pt x="12192000" y="1204995"/>
                </a:lnTo>
                <a:lnTo>
                  <a:pt x="12192000" y="1300904"/>
                </a:lnTo>
                <a:lnTo>
                  <a:pt x="12192000" y="1307933"/>
                </a:lnTo>
                <a:lnTo>
                  <a:pt x="12192000" y="1391139"/>
                </a:lnTo>
                <a:lnTo>
                  <a:pt x="12192000" y="1419134"/>
                </a:lnTo>
                <a:lnTo>
                  <a:pt x="12192000" y="1436271"/>
                </a:lnTo>
                <a:lnTo>
                  <a:pt x="12192000" y="3668740"/>
                </a:lnTo>
                <a:lnTo>
                  <a:pt x="0" y="3668740"/>
                </a:lnTo>
                <a:lnTo>
                  <a:pt x="0" y="1442575"/>
                </a:lnTo>
                <a:lnTo>
                  <a:pt x="0" y="1413728"/>
                </a:lnTo>
                <a:lnTo>
                  <a:pt x="0" y="1163029"/>
                </a:lnTo>
                <a:lnTo>
                  <a:pt x="0" y="1141440"/>
                </a:lnTo>
                <a:lnTo>
                  <a:pt x="0" y="1050588"/>
                </a:lnTo>
                <a:lnTo>
                  <a:pt x="2232" y="1046086"/>
                </a:lnTo>
                <a:cubicBezTo>
                  <a:pt x="6068" y="1037655"/>
                  <a:pt x="148002" y="961769"/>
                  <a:pt x="167182" y="961769"/>
                </a:cubicBezTo>
                <a:cubicBezTo>
                  <a:pt x="174854" y="961769"/>
                  <a:pt x="209379" y="947013"/>
                  <a:pt x="251575" y="930150"/>
                </a:cubicBezTo>
                <a:cubicBezTo>
                  <a:pt x="289936" y="913286"/>
                  <a:pt x="328296" y="900639"/>
                  <a:pt x="332132" y="900639"/>
                </a:cubicBezTo>
                <a:cubicBezTo>
                  <a:pt x="335968" y="900639"/>
                  <a:pt x="355148" y="892207"/>
                  <a:pt x="370493" y="883775"/>
                </a:cubicBezTo>
                <a:cubicBezTo>
                  <a:pt x="412689" y="864804"/>
                  <a:pt x="374329" y="871128"/>
                  <a:pt x="324460" y="892207"/>
                </a:cubicBezTo>
                <a:cubicBezTo>
                  <a:pt x="289936" y="906962"/>
                  <a:pt x="266919" y="906962"/>
                  <a:pt x="266919" y="890099"/>
                </a:cubicBezTo>
                <a:cubicBezTo>
                  <a:pt x="266919" y="885883"/>
                  <a:pt x="286100" y="875343"/>
                  <a:pt x="305280" y="866912"/>
                </a:cubicBezTo>
                <a:cubicBezTo>
                  <a:pt x="328296" y="858480"/>
                  <a:pt x="343640" y="847940"/>
                  <a:pt x="343640" y="843724"/>
                </a:cubicBezTo>
                <a:cubicBezTo>
                  <a:pt x="343640" y="835293"/>
                  <a:pt x="408853" y="801566"/>
                  <a:pt x="416525" y="805781"/>
                </a:cubicBezTo>
                <a:cubicBezTo>
                  <a:pt x="416525" y="807889"/>
                  <a:pt x="435706" y="803674"/>
                  <a:pt x="454886" y="795242"/>
                </a:cubicBezTo>
                <a:cubicBezTo>
                  <a:pt x="531607" y="759407"/>
                  <a:pt x="585311" y="740435"/>
                  <a:pt x="673540" y="717248"/>
                </a:cubicBezTo>
                <a:cubicBezTo>
                  <a:pt x="723409" y="702492"/>
                  <a:pt x="773278" y="687737"/>
                  <a:pt x="784786" y="683521"/>
                </a:cubicBezTo>
                <a:cubicBezTo>
                  <a:pt x="849999" y="651902"/>
                  <a:pt x="1306488" y="546505"/>
                  <a:pt x="1433078" y="531750"/>
                </a:cubicBezTo>
                <a:cubicBezTo>
                  <a:pt x="1479111" y="525426"/>
                  <a:pt x="1532815" y="506454"/>
                  <a:pt x="1498291" y="506454"/>
                </a:cubicBezTo>
                <a:cubicBezTo>
                  <a:pt x="1440750" y="508562"/>
                  <a:pt x="1172227" y="554937"/>
                  <a:pt x="1072490" y="580232"/>
                </a:cubicBezTo>
                <a:cubicBezTo>
                  <a:pt x="1037965" y="590772"/>
                  <a:pt x="991933" y="599204"/>
                  <a:pt x="972752" y="597096"/>
                </a:cubicBezTo>
                <a:cubicBezTo>
                  <a:pt x="942064" y="597096"/>
                  <a:pt x="865343" y="616067"/>
                  <a:pt x="834655" y="632931"/>
                </a:cubicBezTo>
                <a:cubicBezTo>
                  <a:pt x="826982" y="637146"/>
                  <a:pt x="807802" y="643470"/>
                  <a:pt x="792458" y="645578"/>
                </a:cubicBezTo>
                <a:cubicBezTo>
                  <a:pt x="773278" y="647686"/>
                  <a:pt x="777114" y="643470"/>
                  <a:pt x="819310" y="622391"/>
                </a:cubicBezTo>
                <a:cubicBezTo>
                  <a:pt x="849999" y="605527"/>
                  <a:pt x="880687" y="592880"/>
                  <a:pt x="888359" y="592880"/>
                </a:cubicBezTo>
                <a:cubicBezTo>
                  <a:pt x="896031" y="592880"/>
                  <a:pt x="919048" y="588664"/>
                  <a:pt x="938228" y="580232"/>
                </a:cubicBezTo>
                <a:cubicBezTo>
                  <a:pt x="961244" y="573908"/>
                  <a:pt x="984260" y="567584"/>
                  <a:pt x="995769" y="567584"/>
                </a:cubicBezTo>
                <a:cubicBezTo>
                  <a:pt x="1003441" y="567584"/>
                  <a:pt x="1030293" y="561261"/>
                  <a:pt x="1049473" y="550721"/>
                </a:cubicBezTo>
                <a:cubicBezTo>
                  <a:pt x="1072490" y="540181"/>
                  <a:pt x="1099342" y="531750"/>
                  <a:pt x="1118522" y="531750"/>
                </a:cubicBezTo>
                <a:cubicBezTo>
                  <a:pt x="1133866" y="531750"/>
                  <a:pt x="1218259" y="521210"/>
                  <a:pt x="1302652" y="510670"/>
                </a:cubicBezTo>
                <a:cubicBezTo>
                  <a:pt x="1390882" y="498022"/>
                  <a:pt x="1509799" y="485375"/>
                  <a:pt x="1567340" y="479051"/>
                </a:cubicBezTo>
                <a:cubicBezTo>
                  <a:pt x="1628717" y="474835"/>
                  <a:pt x="1690093" y="466403"/>
                  <a:pt x="1701601" y="462188"/>
                </a:cubicBezTo>
                <a:cubicBezTo>
                  <a:pt x="1713110" y="457972"/>
                  <a:pt x="1732290" y="451648"/>
                  <a:pt x="1747634" y="451648"/>
                </a:cubicBezTo>
                <a:cubicBezTo>
                  <a:pt x="1762978" y="447432"/>
                  <a:pt x="1766814" y="449540"/>
                  <a:pt x="1762978" y="455864"/>
                </a:cubicBezTo>
                <a:cubicBezTo>
                  <a:pt x="1759142" y="462188"/>
                  <a:pt x="1762978" y="464295"/>
                  <a:pt x="1766814" y="464295"/>
                </a:cubicBezTo>
                <a:cubicBezTo>
                  <a:pt x="1774486" y="462188"/>
                  <a:pt x="1797503" y="457972"/>
                  <a:pt x="1816683" y="451648"/>
                </a:cubicBezTo>
                <a:cubicBezTo>
                  <a:pt x="1839699" y="447432"/>
                  <a:pt x="1858879" y="441108"/>
                  <a:pt x="1858879" y="439000"/>
                </a:cubicBezTo>
                <a:cubicBezTo>
                  <a:pt x="1858879" y="436892"/>
                  <a:pt x="1866552" y="432676"/>
                  <a:pt x="1874224" y="432676"/>
                </a:cubicBezTo>
                <a:cubicBezTo>
                  <a:pt x="1881896" y="432676"/>
                  <a:pt x="1908748" y="428461"/>
                  <a:pt x="1931764" y="422137"/>
                </a:cubicBezTo>
                <a:cubicBezTo>
                  <a:pt x="1958617" y="413705"/>
                  <a:pt x="1977797" y="411597"/>
                  <a:pt x="1977797" y="415813"/>
                </a:cubicBezTo>
                <a:cubicBezTo>
                  <a:pt x="1981633" y="420029"/>
                  <a:pt x="1977797" y="424245"/>
                  <a:pt x="1970125" y="428461"/>
                </a:cubicBezTo>
                <a:cubicBezTo>
                  <a:pt x="1939436" y="436892"/>
                  <a:pt x="1966289" y="439000"/>
                  <a:pt x="2058354" y="430568"/>
                </a:cubicBezTo>
                <a:cubicBezTo>
                  <a:pt x="2112059" y="426353"/>
                  <a:pt x="2169599" y="424245"/>
                  <a:pt x="2184944" y="424245"/>
                </a:cubicBezTo>
                <a:cubicBezTo>
                  <a:pt x="2204124" y="426353"/>
                  <a:pt x="2238648" y="422137"/>
                  <a:pt x="2261665" y="417921"/>
                </a:cubicBezTo>
                <a:cubicBezTo>
                  <a:pt x="2288517" y="411597"/>
                  <a:pt x="2326877" y="409489"/>
                  <a:pt x="2349894" y="411597"/>
                </a:cubicBezTo>
                <a:cubicBezTo>
                  <a:pt x="2372910" y="411597"/>
                  <a:pt x="2403598" y="411597"/>
                  <a:pt x="2418943" y="407381"/>
                </a:cubicBezTo>
                <a:cubicBezTo>
                  <a:pt x="2434287" y="405273"/>
                  <a:pt x="2472647" y="401057"/>
                  <a:pt x="2503336" y="398949"/>
                </a:cubicBezTo>
                <a:cubicBezTo>
                  <a:pt x="2534024" y="398949"/>
                  <a:pt x="2587729" y="390518"/>
                  <a:pt x="2622253" y="382086"/>
                </a:cubicBezTo>
                <a:cubicBezTo>
                  <a:pt x="2710482" y="363114"/>
                  <a:pt x="2771859" y="356791"/>
                  <a:pt x="2783367" y="365222"/>
                </a:cubicBezTo>
                <a:cubicBezTo>
                  <a:pt x="2787203" y="371546"/>
                  <a:pt x="2810219" y="369438"/>
                  <a:pt x="2871596" y="361007"/>
                </a:cubicBezTo>
                <a:cubicBezTo>
                  <a:pt x="2913793" y="352575"/>
                  <a:pt x="2952153" y="348359"/>
                  <a:pt x="2955989" y="350467"/>
                </a:cubicBezTo>
                <a:cubicBezTo>
                  <a:pt x="2959825" y="352575"/>
                  <a:pt x="2952153" y="354683"/>
                  <a:pt x="2944481" y="356791"/>
                </a:cubicBezTo>
                <a:cubicBezTo>
                  <a:pt x="2932973" y="358899"/>
                  <a:pt x="2925301" y="365222"/>
                  <a:pt x="2925301" y="367330"/>
                </a:cubicBezTo>
                <a:cubicBezTo>
                  <a:pt x="2925301" y="371546"/>
                  <a:pt x="2917629" y="377870"/>
                  <a:pt x="2906121" y="382086"/>
                </a:cubicBezTo>
                <a:cubicBezTo>
                  <a:pt x="2867760" y="401057"/>
                  <a:pt x="2990514" y="386302"/>
                  <a:pt x="3074907" y="363114"/>
                </a:cubicBezTo>
                <a:cubicBezTo>
                  <a:pt x="3117103" y="352575"/>
                  <a:pt x="3174644" y="339927"/>
                  <a:pt x="3201496" y="337819"/>
                </a:cubicBezTo>
                <a:cubicBezTo>
                  <a:pt x="3239857" y="335711"/>
                  <a:pt x="3251365" y="333603"/>
                  <a:pt x="3247529" y="325172"/>
                </a:cubicBezTo>
                <a:cubicBezTo>
                  <a:pt x="3243693" y="320956"/>
                  <a:pt x="3247529" y="316740"/>
                  <a:pt x="3259037" y="316740"/>
                </a:cubicBezTo>
                <a:cubicBezTo>
                  <a:pt x="3270545" y="316740"/>
                  <a:pt x="3274381" y="320956"/>
                  <a:pt x="3270545" y="327279"/>
                </a:cubicBezTo>
                <a:cubicBezTo>
                  <a:pt x="3262873" y="335711"/>
                  <a:pt x="3270545" y="335711"/>
                  <a:pt x="3316578" y="331495"/>
                </a:cubicBezTo>
                <a:cubicBezTo>
                  <a:pt x="3347266" y="329387"/>
                  <a:pt x="3374119" y="325172"/>
                  <a:pt x="3381791" y="323064"/>
                </a:cubicBezTo>
                <a:cubicBezTo>
                  <a:pt x="3389463" y="318848"/>
                  <a:pt x="3408643" y="318848"/>
                  <a:pt x="3423987" y="320956"/>
                </a:cubicBezTo>
                <a:cubicBezTo>
                  <a:pt x="3439331" y="323064"/>
                  <a:pt x="3466184" y="320956"/>
                  <a:pt x="3489200" y="314632"/>
                </a:cubicBezTo>
                <a:cubicBezTo>
                  <a:pt x="3523724" y="306200"/>
                  <a:pt x="3542905" y="304092"/>
                  <a:pt x="3638806" y="312524"/>
                </a:cubicBezTo>
                <a:cubicBezTo>
                  <a:pt x="3715527" y="316740"/>
                  <a:pt x="3757723" y="316740"/>
                  <a:pt x="3773068" y="312524"/>
                </a:cubicBezTo>
                <a:cubicBezTo>
                  <a:pt x="3788412" y="308308"/>
                  <a:pt x="3830608" y="304092"/>
                  <a:pt x="3876641" y="299876"/>
                </a:cubicBezTo>
                <a:cubicBezTo>
                  <a:pt x="3918837" y="295660"/>
                  <a:pt x="3964870" y="291445"/>
                  <a:pt x="3984050" y="289337"/>
                </a:cubicBezTo>
                <a:cubicBezTo>
                  <a:pt x="4014739" y="285121"/>
                  <a:pt x="4014739" y="285121"/>
                  <a:pt x="3995558" y="295660"/>
                </a:cubicBezTo>
                <a:cubicBezTo>
                  <a:pt x="3976378" y="304092"/>
                  <a:pt x="3976378" y="304092"/>
                  <a:pt x="4022411" y="306200"/>
                </a:cubicBezTo>
                <a:cubicBezTo>
                  <a:pt x="4087624" y="306200"/>
                  <a:pt x="4106804" y="304092"/>
                  <a:pt x="3715527" y="335711"/>
                </a:cubicBezTo>
                <a:cubicBezTo>
                  <a:pt x="3627298" y="342035"/>
                  <a:pt x="3535233" y="352575"/>
                  <a:pt x="3512216" y="358899"/>
                </a:cubicBezTo>
                <a:cubicBezTo>
                  <a:pt x="3489200" y="363114"/>
                  <a:pt x="3454676" y="369438"/>
                  <a:pt x="3435495" y="369438"/>
                </a:cubicBezTo>
                <a:cubicBezTo>
                  <a:pt x="3377955" y="375762"/>
                  <a:pt x="3370282" y="377870"/>
                  <a:pt x="3385627" y="388410"/>
                </a:cubicBezTo>
                <a:cubicBezTo>
                  <a:pt x="3400971" y="398949"/>
                  <a:pt x="3470020" y="401057"/>
                  <a:pt x="3477692" y="390518"/>
                </a:cubicBezTo>
                <a:cubicBezTo>
                  <a:pt x="3481528" y="388410"/>
                  <a:pt x="3481528" y="384194"/>
                  <a:pt x="3470020" y="384194"/>
                </a:cubicBezTo>
                <a:cubicBezTo>
                  <a:pt x="3462348" y="384194"/>
                  <a:pt x="3466184" y="382086"/>
                  <a:pt x="3477692" y="379978"/>
                </a:cubicBezTo>
                <a:cubicBezTo>
                  <a:pt x="3493036" y="375762"/>
                  <a:pt x="3596609" y="373654"/>
                  <a:pt x="3711691" y="373654"/>
                </a:cubicBezTo>
                <a:cubicBezTo>
                  <a:pt x="3903493" y="373654"/>
                  <a:pt x="3922673" y="371546"/>
                  <a:pt x="3999394" y="356791"/>
                </a:cubicBezTo>
                <a:cubicBezTo>
                  <a:pt x="4095296" y="339927"/>
                  <a:pt x="4122148" y="337819"/>
                  <a:pt x="4114476" y="350467"/>
                </a:cubicBezTo>
                <a:cubicBezTo>
                  <a:pt x="4110640" y="354683"/>
                  <a:pt x="4102968" y="358899"/>
                  <a:pt x="4095296" y="356791"/>
                </a:cubicBezTo>
                <a:cubicBezTo>
                  <a:pt x="4087624" y="354683"/>
                  <a:pt x="4056935" y="358899"/>
                  <a:pt x="4030083" y="365222"/>
                </a:cubicBezTo>
                <a:cubicBezTo>
                  <a:pt x="4030083" y="365222"/>
                  <a:pt x="4030083" y="365222"/>
                  <a:pt x="3972542" y="377870"/>
                </a:cubicBezTo>
                <a:cubicBezTo>
                  <a:pt x="3972542" y="377870"/>
                  <a:pt x="3972542" y="377870"/>
                  <a:pt x="4014739" y="377870"/>
                </a:cubicBezTo>
                <a:cubicBezTo>
                  <a:pt x="4037755" y="377870"/>
                  <a:pt x="4056935" y="375762"/>
                  <a:pt x="4060771" y="371546"/>
                </a:cubicBezTo>
                <a:cubicBezTo>
                  <a:pt x="4064607" y="367330"/>
                  <a:pt x="4072279" y="369438"/>
                  <a:pt x="4079952" y="375762"/>
                </a:cubicBezTo>
                <a:cubicBezTo>
                  <a:pt x="4091460" y="382086"/>
                  <a:pt x="4106804" y="384194"/>
                  <a:pt x="4179689" y="379978"/>
                </a:cubicBezTo>
                <a:cubicBezTo>
                  <a:pt x="4298607" y="371546"/>
                  <a:pt x="4306278" y="363114"/>
                  <a:pt x="4195033" y="365222"/>
                </a:cubicBezTo>
                <a:cubicBezTo>
                  <a:pt x="4175853" y="365222"/>
                  <a:pt x="4168181" y="365222"/>
                  <a:pt x="4175853" y="363114"/>
                </a:cubicBezTo>
                <a:cubicBezTo>
                  <a:pt x="4187361" y="361007"/>
                  <a:pt x="4198870" y="354683"/>
                  <a:pt x="4206541" y="352575"/>
                </a:cubicBezTo>
                <a:cubicBezTo>
                  <a:pt x="4214213" y="348359"/>
                  <a:pt x="4271754" y="346251"/>
                  <a:pt x="4336967" y="344143"/>
                </a:cubicBezTo>
                <a:cubicBezTo>
                  <a:pt x="4425196" y="342035"/>
                  <a:pt x="4459720" y="339927"/>
                  <a:pt x="4471228" y="333603"/>
                </a:cubicBezTo>
                <a:cubicBezTo>
                  <a:pt x="4482737" y="327279"/>
                  <a:pt x="4498081" y="323064"/>
                  <a:pt x="4505753" y="323064"/>
                </a:cubicBezTo>
                <a:cubicBezTo>
                  <a:pt x="4513426" y="323064"/>
                  <a:pt x="4517261" y="318848"/>
                  <a:pt x="4513426" y="314632"/>
                </a:cubicBezTo>
                <a:cubicBezTo>
                  <a:pt x="4509589" y="308308"/>
                  <a:pt x="4513426" y="304092"/>
                  <a:pt x="4528769" y="304092"/>
                </a:cubicBezTo>
                <a:cubicBezTo>
                  <a:pt x="4544114" y="304092"/>
                  <a:pt x="4547949" y="308308"/>
                  <a:pt x="4544114" y="314632"/>
                </a:cubicBezTo>
                <a:cubicBezTo>
                  <a:pt x="4536441" y="323064"/>
                  <a:pt x="4551785" y="323064"/>
                  <a:pt x="4655359" y="320956"/>
                </a:cubicBezTo>
                <a:cubicBezTo>
                  <a:pt x="4720572" y="318848"/>
                  <a:pt x="4774276" y="314632"/>
                  <a:pt x="4778112" y="312524"/>
                </a:cubicBezTo>
                <a:cubicBezTo>
                  <a:pt x="4793456" y="299876"/>
                  <a:pt x="4858669" y="295660"/>
                  <a:pt x="5073488" y="295660"/>
                </a:cubicBezTo>
                <a:cubicBezTo>
                  <a:pt x="5192406" y="293552"/>
                  <a:pt x="5334339" y="291445"/>
                  <a:pt x="5384208" y="289337"/>
                </a:cubicBezTo>
                <a:cubicBezTo>
                  <a:pt x="5437913" y="287229"/>
                  <a:pt x="5506961" y="285121"/>
                  <a:pt x="5545322" y="283013"/>
                </a:cubicBezTo>
                <a:cubicBezTo>
                  <a:pt x="5579846" y="283013"/>
                  <a:pt x="5614371" y="280905"/>
                  <a:pt x="5622043" y="278797"/>
                </a:cubicBezTo>
                <a:cubicBezTo>
                  <a:pt x="5625879" y="276689"/>
                  <a:pt x="5656567" y="274581"/>
                  <a:pt x="5683420" y="274581"/>
                </a:cubicBezTo>
                <a:cubicBezTo>
                  <a:pt x="5710272" y="274581"/>
                  <a:pt x="5752469" y="274581"/>
                  <a:pt x="5779321" y="272473"/>
                </a:cubicBezTo>
                <a:cubicBezTo>
                  <a:pt x="5844534" y="268257"/>
                  <a:pt x="5921255" y="261933"/>
                  <a:pt x="6009484" y="257718"/>
                </a:cubicBezTo>
                <a:cubicBezTo>
                  <a:pt x="6051680" y="257718"/>
                  <a:pt x="6124565" y="253502"/>
                  <a:pt x="6182106" y="249286"/>
                </a:cubicBezTo>
                <a:cubicBezTo>
                  <a:pt x="6304859" y="240854"/>
                  <a:pt x="6370072" y="238746"/>
                  <a:pt x="6465973" y="234530"/>
                </a:cubicBezTo>
                <a:cubicBezTo>
                  <a:pt x="6512006" y="232422"/>
                  <a:pt x="6565711" y="228206"/>
                  <a:pt x="6592563" y="223991"/>
                </a:cubicBezTo>
                <a:cubicBezTo>
                  <a:pt x="6619415" y="221883"/>
                  <a:pt x="6657776" y="215559"/>
                  <a:pt x="6673120" y="215559"/>
                </a:cubicBezTo>
                <a:cubicBezTo>
                  <a:pt x="6696136" y="211343"/>
                  <a:pt x="6699972" y="209235"/>
                  <a:pt x="6688464" y="207127"/>
                </a:cubicBezTo>
                <a:cubicBezTo>
                  <a:pt x="6680792" y="202911"/>
                  <a:pt x="6665448" y="202911"/>
                  <a:pt x="6650104" y="205019"/>
                </a:cubicBezTo>
                <a:cubicBezTo>
                  <a:pt x="6630924" y="207127"/>
                  <a:pt x="6627088" y="205019"/>
                  <a:pt x="6627088" y="192371"/>
                </a:cubicBezTo>
                <a:cubicBezTo>
                  <a:pt x="6627088" y="177616"/>
                  <a:pt x="6627088" y="175508"/>
                  <a:pt x="6692300" y="175508"/>
                </a:cubicBezTo>
                <a:cubicBezTo>
                  <a:pt x="6822726" y="173400"/>
                  <a:pt x="6937807" y="177616"/>
                  <a:pt x="6945480" y="183940"/>
                </a:cubicBezTo>
                <a:cubicBezTo>
                  <a:pt x="6953152" y="188156"/>
                  <a:pt x="6953152" y="188156"/>
                  <a:pt x="6953152" y="181832"/>
                </a:cubicBezTo>
                <a:cubicBezTo>
                  <a:pt x="6953152" y="175508"/>
                  <a:pt x="6968496" y="171292"/>
                  <a:pt x="6991512" y="171292"/>
                </a:cubicBezTo>
                <a:cubicBezTo>
                  <a:pt x="7010692" y="171292"/>
                  <a:pt x="7041381" y="169184"/>
                  <a:pt x="7056725" y="167076"/>
                </a:cubicBezTo>
                <a:cubicBezTo>
                  <a:pt x="7075905" y="164968"/>
                  <a:pt x="7087413" y="164968"/>
                  <a:pt x="7087413" y="169184"/>
                </a:cubicBezTo>
                <a:cubicBezTo>
                  <a:pt x="7087413" y="173400"/>
                  <a:pt x="7068233" y="175508"/>
                  <a:pt x="7049053" y="175508"/>
                </a:cubicBezTo>
                <a:cubicBezTo>
                  <a:pt x="7014528" y="175508"/>
                  <a:pt x="6976168" y="188156"/>
                  <a:pt x="6976168" y="200803"/>
                </a:cubicBezTo>
                <a:cubicBezTo>
                  <a:pt x="6976168" y="205019"/>
                  <a:pt x="6983840" y="207127"/>
                  <a:pt x="6991512" y="207127"/>
                </a:cubicBezTo>
                <a:cubicBezTo>
                  <a:pt x="7003020" y="207127"/>
                  <a:pt x="7010692" y="202911"/>
                  <a:pt x="7010692" y="196587"/>
                </a:cubicBezTo>
                <a:cubicBezTo>
                  <a:pt x="7010692" y="192371"/>
                  <a:pt x="7018364" y="188156"/>
                  <a:pt x="7026037" y="188156"/>
                </a:cubicBezTo>
                <a:cubicBezTo>
                  <a:pt x="7041381" y="188156"/>
                  <a:pt x="7041381" y="190264"/>
                  <a:pt x="7033709" y="196587"/>
                </a:cubicBezTo>
                <a:cubicBezTo>
                  <a:pt x="7014528" y="209235"/>
                  <a:pt x="7014528" y="209235"/>
                  <a:pt x="7110430" y="200803"/>
                </a:cubicBezTo>
                <a:cubicBezTo>
                  <a:pt x="7148790" y="198695"/>
                  <a:pt x="7252363" y="192371"/>
                  <a:pt x="7340592" y="188156"/>
                </a:cubicBezTo>
                <a:cubicBezTo>
                  <a:pt x="7424986" y="183940"/>
                  <a:pt x="7517051" y="179724"/>
                  <a:pt x="7543903" y="179724"/>
                </a:cubicBezTo>
                <a:cubicBezTo>
                  <a:pt x="7566919" y="177616"/>
                  <a:pt x="7616788" y="175508"/>
                  <a:pt x="7658984" y="173400"/>
                </a:cubicBezTo>
                <a:cubicBezTo>
                  <a:pt x="7762558" y="169184"/>
                  <a:pt x="7869967" y="158644"/>
                  <a:pt x="7889147" y="152321"/>
                </a:cubicBezTo>
                <a:cubicBezTo>
                  <a:pt x="7900656" y="145997"/>
                  <a:pt x="7900656" y="143889"/>
                  <a:pt x="7889147" y="133349"/>
                </a:cubicBezTo>
                <a:cubicBezTo>
                  <a:pt x="7881475" y="124917"/>
                  <a:pt x="7877639" y="118594"/>
                  <a:pt x="7885311" y="116486"/>
                </a:cubicBezTo>
                <a:cubicBezTo>
                  <a:pt x="7889147" y="114378"/>
                  <a:pt x="7892983" y="114378"/>
                  <a:pt x="7896819" y="118594"/>
                </a:cubicBezTo>
                <a:cubicBezTo>
                  <a:pt x="7900656" y="122809"/>
                  <a:pt x="7912164" y="127025"/>
                  <a:pt x="7923672" y="127025"/>
                </a:cubicBezTo>
                <a:cubicBezTo>
                  <a:pt x="7935180" y="127025"/>
                  <a:pt x="7942852" y="124917"/>
                  <a:pt x="7939016" y="120702"/>
                </a:cubicBezTo>
                <a:cubicBezTo>
                  <a:pt x="7927508" y="110162"/>
                  <a:pt x="7977376" y="114378"/>
                  <a:pt x="7992721" y="124917"/>
                </a:cubicBezTo>
                <a:cubicBezTo>
                  <a:pt x="8004229" y="133349"/>
                  <a:pt x="8008065" y="133349"/>
                  <a:pt x="8050261" y="120702"/>
                </a:cubicBezTo>
                <a:cubicBezTo>
                  <a:pt x="8084786" y="110162"/>
                  <a:pt x="8100130" y="110162"/>
                  <a:pt x="8130818" y="116486"/>
                </a:cubicBezTo>
                <a:cubicBezTo>
                  <a:pt x="8157671" y="120702"/>
                  <a:pt x="8165343" y="120702"/>
                  <a:pt x="8176851" y="114378"/>
                </a:cubicBezTo>
                <a:cubicBezTo>
                  <a:pt x="8184523" y="105946"/>
                  <a:pt x="8184523" y="105946"/>
                  <a:pt x="8196031" y="114378"/>
                </a:cubicBezTo>
                <a:cubicBezTo>
                  <a:pt x="8199867" y="118594"/>
                  <a:pt x="8203703" y="127025"/>
                  <a:pt x="8199867" y="131241"/>
                </a:cubicBezTo>
                <a:cubicBezTo>
                  <a:pt x="8192195" y="139673"/>
                  <a:pt x="8207539" y="141781"/>
                  <a:pt x="8222884" y="133349"/>
                </a:cubicBezTo>
                <a:cubicBezTo>
                  <a:pt x="8230555" y="131241"/>
                  <a:pt x="8272752" y="127025"/>
                  <a:pt x="8322621" y="127025"/>
                </a:cubicBezTo>
                <a:cubicBezTo>
                  <a:pt x="8380161" y="124917"/>
                  <a:pt x="8414686" y="122809"/>
                  <a:pt x="8426194" y="116486"/>
                </a:cubicBezTo>
                <a:cubicBezTo>
                  <a:pt x="8437702" y="112270"/>
                  <a:pt x="8468390" y="105946"/>
                  <a:pt x="8495243" y="103838"/>
                </a:cubicBezTo>
                <a:cubicBezTo>
                  <a:pt x="8537439" y="101730"/>
                  <a:pt x="8548947" y="101730"/>
                  <a:pt x="8545111" y="110162"/>
                </a:cubicBezTo>
                <a:cubicBezTo>
                  <a:pt x="8541275" y="114378"/>
                  <a:pt x="8548947" y="116486"/>
                  <a:pt x="8552783" y="116486"/>
                </a:cubicBezTo>
                <a:cubicBezTo>
                  <a:pt x="8560456" y="116486"/>
                  <a:pt x="8610324" y="114378"/>
                  <a:pt x="8664029" y="112270"/>
                </a:cubicBezTo>
                <a:cubicBezTo>
                  <a:pt x="8717734" y="110162"/>
                  <a:pt x="8802127" y="108054"/>
                  <a:pt x="8848159" y="105946"/>
                </a:cubicBezTo>
                <a:cubicBezTo>
                  <a:pt x="8898028" y="103838"/>
                  <a:pt x="8963241" y="101730"/>
                  <a:pt x="8997765" y="101730"/>
                </a:cubicBezTo>
                <a:cubicBezTo>
                  <a:pt x="9032289" y="101730"/>
                  <a:pt x="9059142" y="99622"/>
                  <a:pt x="9062978" y="97514"/>
                </a:cubicBezTo>
                <a:cubicBezTo>
                  <a:pt x="9066814" y="93298"/>
                  <a:pt x="9105174" y="91190"/>
                  <a:pt x="9151207" y="89082"/>
                </a:cubicBezTo>
                <a:cubicBezTo>
                  <a:pt x="9216420" y="84867"/>
                  <a:pt x="9239436" y="86975"/>
                  <a:pt x="9247108" y="93298"/>
                </a:cubicBezTo>
                <a:cubicBezTo>
                  <a:pt x="9258616" y="99622"/>
                  <a:pt x="9239436" y="101730"/>
                  <a:pt x="9147371" y="103838"/>
                </a:cubicBezTo>
                <a:cubicBezTo>
                  <a:pt x="9028453" y="108054"/>
                  <a:pt x="8756094" y="124917"/>
                  <a:pt x="8690881" y="131241"/>
                </a:cubicBezTo>
                <a:cubicBezTo>
                  <a:pt x="8656357" y="135457"/>
                  <a:pt x="8656357" y="135457"/>
                  <a:pt x="8679373" y="141781"/>
                </a:cubicBezTo>
                <a:cubicBezTo>
                  <a:pt x="8710061" y="150213"/>
                  <a:pt x="8694717" y="158644"/>
                  <a:pt x="8648685" y="158644"/>
                </a:cubicBezTo>
                <a:cubicBezTo>
                  <a:pt x="8629504" y="158644"/>
                  <a:pt x="8614160" y="160752"/>
                  <a:pt x="8614160" y="162860"/>
                </a:cubicBezTo>
                <a:cubicBezTo>
                  <a:pt x="8614160" y="167076"/>
                  <a:pt x="8629504" y="169184"/>
                  <a:pt x="8648685" y="169184"/>
                </a:cubicBezTo>
                <a:cubicBezTo>
                  <a:pt x="8667865" y="167076"/>
                  <a:pt x="8706225" y="169184"/>
                  <a:pt x="8733078" y="169184"/>
                </a:cubicBezTo>
                <a:cubicBezTo>
                  <a:pt x="8782946" y="171292"/>
                  <a:pt x="9396714" y="173400"/>
                  <a:pt x="9611533" y="171292"/>
                </a:cubicBezTo>
                <a:cubicBezTo>
                  <a:pt x="9791827" y="171292"/>
                  <a:pt x="10171596" y="158644"/>
                  <a:pt x="10190776" y="152321"/>
                </a:cubicBezTo>
                <a:cubicBezTo>
                  <a:pt x="10206120" y="145997"/>
                  <a:pt x="10202284" y="145997"/>
                  <a:pt x="10175432" y="145997"/>
                </a:cubicBezTo>
                <a:cubicBezTo>
                  <a:pt x="10156252" y="145997"/>
                  <a:pt x="10137071" y="143889"/>
                  <a:pt x="10133235" y="139673"/>
                </a:cubicBezTo>
                <a:cubicBezTo>
                  <a:pt x="10125563" y="131241"/>
                  <a:pt x="10163924" y="124917"/>
                  <a:pt x="10198448" y="131241"/>
                </a:cubicBezTo>
                <a:cubicBezTo>
                  <a:pt x="10221464" y="133349"/>
                  <a:pt x="10229137" y="131241"/>
                  <a:pt x="10229137" y="124917"/>
                </a:cubicBezTo>
                <a:cubicBezTo>
                  <a:pt x="10229137" y="112270"/>
                  <a:pt x="10202284" y="103838"/>
                  <a:pt x="10152416" y="99622"/>
                </a:cubicBezTo>
                <a:cubicBezTo>
                  <a:pt x="10121727" y="95406"/>
                  <a:pt x="10110219" y="93298"/>
                  <a:pt x="10117891" y="89082"/>
                </a:cubicBezTo>
                <a:cubicBezTo>
                  <a:pt x="10129399" y="86975"/>
                  <a:pt x="10129399" y="82759"/>
                  <a:pt x="10110219" y="70111"/>
                </a:cubicBezTo>
                <a:cubicBezTo>
                  <a:pt x="10098711" y="63787"/>
                  <a:pt x="10083367" y="55355"/>
                  <a:pt x="10075695" y="51140"/>
                </a:cubicBezTo>
                <a:cubicBezTo>
                  <a:pt x="10052678" y="42708"/>
                  <a:pt x="10060350" y="34276"/>
                  <a:pt x="10083367" y="36384"/>
                </a:cubicBezTo>
                <a:cubicBezTo>
                  <a:pt x="10098711" y="38492"/>
                  <a:pt x="10117891" y="34276"/>
                  <a:pt x="10133235" y="25844"/>
                </a:cubicBezTo>
                <a:cubicBezTo>
                  <a:pt x="10156252" y="13197"/>
                  <a:pt x="10163924" y="11089"/>
                  <a:pt x="10190776" y="17413"/>
                </a:cubicBezTo>
                <a:cubicBezTo>
                  <a:pt x="10225300" y="23736"/>
                  <a:pt x="10229137" y="23736"/>
                  <a:pt x="10225300" y="13197"/>
                </a:cubicBezTo>
                <a:cubicBezTo>
                  <a:pt x="10221464" y="8981"/>
                  <a:pt x="10221464" y="2657"/>
                  <a:pt x="10229137" y="549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564"/>
          <p:cNvPicPr/>
          <p:nvPr/>
        </p:nvPicPr>
        <p:blipFill>
          <a:blip r:embed="rId1"/>
          <a:srcRect l="156" t="8343" r="1396"/>
          <a:stretch>
            <a:fillRect/>
          </a:stretch>
        </p:blipFill>
        <p:spPr>
          <a:xfrm>
            <a:off x="0" y="-8255"/>
            <a:ext cx="12192635" cy="686625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588645" y="967105"/>
            <a:ext cx="11014710" cy="5231130"/>
            <a:chOff x="927" y="1523"/>
            <a:chExt cx="17346" cy="8238"/>
          </a:xfrm>
        </p:grpSpPr>
        <p:grpSp>
          <p:nvGrpSpPr>
            <p:cNvPr id="36" name="组合 35"/>
            <p:cNvGrpSpPr/>
            <p:nvPr/>
          </p:nvGrpSpPr>
          <p:grpSpPr>
            <a:xfrm>
              <a:off x="927" y="1523"/>
              <a:ext cx="17347" cy="8238"/>
              <a:chOff x="927" y="1523"/>
              <a:chExt cx="17347" cy="8238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927" y="1523"/>
                <a:ext cx="17347" cy="8238"/>
                <a:chOff x="927" y="1523"/>
                <a:chExt cx="17347" cy="8238"/>
              </a:xfrm>
            </p:grpSpPr>
            <p:sp>
              <p:nvSpPr>
                <p:cNvPr id="4" name="文本框 3"/>
                <p:cNvSpPr txBox="1"/>
                <p:nvPr/>
              </p:nvSpPr>
              <p:spPr>
                <a:xfrm>
                  <a:off x="927" y="1523"/>
                  <a:ext cx="17347" cy="823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p>
                  <a:r>
                    <a:rPr lang="zh-CN" altLang="en-US" sz="2800" b="1">
                      <a:solidFill>
                        <a:schemeClr val="tx1"/>
                      </a:solidFill>
                      <a:latin typeface="逐浪湘教钢笔体" panose="03000509000000000000" charset="-122"/>
                      <a:ea typeface="逐浪湘教钢笔体" panose="03000509000000000000" charset="-122"/>
                      <a:sym typeface="+mn-ea"/>
                    </a:rPr>
                    <a:t>网站页面介绍</a:t>
                  </a:r>
                  <a:endParaRPr lang="zh-CN" altLang="en-US" b="1">
                    <a:solidFill>
                      <a:schemeClr val="tx1"/>
                    </a:solidFill>
                    <a:latin typeface="楷体" panose="02010609060101010101" charset="-122"/>
                    <a:ea typeface="楷体" panose="02010609060101010101" charset="-122"/>
                    <a:sym typeface="+mn-ea"/>
                  </a:endParaRPr>
                </a:p>
                <a:p>
                  <a:endParaRPr lang="zh-CN" altLang="en-US" b="1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  <a:sym typeface="+mn-ea"/>
                  </a:endParaRPr>
                </a:p>
                <a:p>
                  <a:endParaRPr lang="zh-CN" altLang="en-US" b="1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  <a:sym typeface="+mn-ea"/>
                  </a:endParaRPr>
                </a:p>
                <a:p>
                  <a:endParaRPr lang="zh-CN" altLang="en-US" b="1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  <a:sym typeface="+mn-ea"/>
                  </a:endParaRPr>
                </a:p>
                <a:p>
                  <a:endParaRPr lang="zh-CN" altLang="en-US" b="1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  <a:sym typeface="+mn-ea"/>
                  </a:endParaRPr>
                </a:p>
                <a:p>
                  <a:endParaRPr lang="zh-CN" altLang="en-US" b="1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  <a:sym typeface="+mn-ea"/>
                  </a:endParaRPr>
                </a:p>
                <a:p>
                  <a:endParaRPr lang="zh-CN" altLang="en-US" b="1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  <a:sym typeface="+mn-ea"/>
                  </a:endParaRPr>
                </a:p>
                <a:p>
                  <a:endParaRPr lang="zh-CN" altLang="en-US" b="1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  <a:sym typeface="+mn-ea"/>
                  </a:endParaRPr>
                </a:p>
                <a:p>
                  <a:endParaRPr lang="zh-CN" altLang="en-US" b="1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  <a:sym typeface="+mn-ea"/>
                  </a:endParaRPr>
                </a:p>
                <a:p>
                  <a:endParaRPr lang="zh-CN" altLang="en-US" b="1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  <a:sym typeface="+mn-ea"/>
                  </a:endParaRPr>
                </a:p>
                <a:p>
                  <a:endParaRPr lang="zh-CN" altLang="en-US" b="1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  <a:sym typeface="+mn-ea"/>
                  </a:endParaRPr>
                </a:p>
                <a:p>
                  <a:endParaRPr lang="zh-CN" altLang="en-US" b="1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  <a:sym typeface="+mn-ea"/>
                  </a:endParaRPr>
                </a:p>
                <a:p>
                  <a:endParaRPr lang="zh-CN" altLang="en-US" b="1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  <a:sym typeface="+mn-ea"/>
                  </a:endParaRPr>
                </a:p>
                <a:p>
                  <a:endParaRPr lang="zh-CN" altLang="en-US" b="1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  <a:sym typeface="+mn-ea"/>
                  </a:endParaRPr>
                </a:p>
                <a:p>
                  <a:endParaRPr lang="zh-CN" altLang="en-US" b="1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  <a:sym typeface="+mn-ea"/>
                  </a:endParaRPr>
                </a:p>
                <a:p>
                  <a:endParaRPr lang="zh-CN" altLang="en-US" b="1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  <a:sym typeface="+mn-ea"/>
                  </a:endParaRPr>
                </a:p>
                <a:p>
                  <a:endParaRPr lang="zh-CN" altLang="en-US" b="1">
                    <a:solidFill>
                      <a:schemeClr val="bg1"/>
                    </a:solidFill>
                    <a:latin typeface="楷体" panose="02010609060101010101" charset="-122"/>
                    <a:ea typeface="楷体" panose="02010609060101010101" charset="-122"/>
                    <a:sym typeface="+mn-ea"/>
                  </a:endParaRPr>
                </a:p>
                <a:p>
                  <a:r>
                    <a:rPr lang="en-US" altLang="zh-CN"/>
                    <a:t>f</a:t>
                  </a:r>
                  <a:endParaRPr lang="en-US" altLang="zh-CN"/>
                </a:p>
              </p:txBody>
            </p:sp>
            <p:grpSp>
              <p:nvGrpSpPr>
                <p:cNvPr id="20" name="组合 19"/>
                <p:cNvGrpSpPr/>
                <p:nvPr/>
              </p:nvGrpSpPr>
              <p:grpSpPr>
                <a:xfrm>
                  <a:off x="2057" y="2740"/>
                  <a:ext cx="2467" cy="5429"/>
                  <a:chOff x="4398" y="3000"/>
                  <a:chExt cx="2467" cy="5429"/>
                </a:xfrm>
              </p:grpSpPr>
              <p:sp>
                <p:nvSpPr>
                  <p:cNvPr id="5" name="文本框 4"/>
                  <p:cNvSpPr txBox="1"/>
                  <p:nvPr/>
                </p:nvSpPr>
                <p:spPr>
                  <a:xfrm>
                    <a:off x="4398" y="3000"/>
                    <a:ext cx="2467" cy="725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zh-CN" altLang="en-US" sz="2400">
                        <a:latin typeface="方正思念成诗" panose="02010600010101010101" charset="-122"/>
                        <a:ea typeface="方正思念成诗" panose="02010600010101010101" charset="-122"/>
                      </a:rPr>
                      <a:t>川菜文化</a:t>
                    </a:r>
                    <a:endParaRPr lang="zh-CN" altLang="en-US" sz="2400">
                      <a:latin typeface="方正思念成诗" panose="02010600010101010101" charset="-122"/>
                      <a:ea typeface="方正思念成诗" panose="02010600010101010101" charset="-122"/>
                    </a:endParaRPr>
                  </a:p>
                </p:txBody>
              </p:sp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4398" y="3921"/>
                    <a:ext cx="2467" cy="725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</p:spPr>
                <p:txBody>
                  <a:bodyPr wrap="square" rtlCol="0">
                    <a:spAutoFit/>
                  </a:bodyPr>
                  <a:p>
                    <a:pPr lvl="0" algn="ctr">
                      <a:buClrTx/>
                      <a:buSzTx/>
                      <a:buFontTx/>
                    </a:pPr>
                    <a:r>
                      <a:rPr lang="zh-CN" altLang="en-US" sz="2400">
                        <a:latin typeface="方正思念成诗" panose="02010600010101010101" charset="-122"/>
                        <a:ea typeface="方正思念成诗" panose="02010600010101010101" charset="-122"/>
                        <a:sym typeface="+mn-ea"/>
                      </a:rPr>
                      <a:t>古</a:t>
                    </a:r>
                    <a:r>
                      <a:rPr lang="zh-CN" altLang="en-US" sz="2400">
                        <a:latin typeface="方正思念成诗" panose="02010600010101010101" charset="-122"/>
                        <a:ea typeface="方正思念成诗" panose="02010600010101010101" charset="-122"/>
                        <a:sym typeface="+mn-ea"/>
                      </a:rPr>
                      <a:t>蜀</a:t>
                    </a:r>
                    <a:r>
                      <a:rPr lang="zh-CN" altLang="en-US" sz="2400">
                        <a:latin typeface="方正思念成诗" panose="02010600010101010101" charset="-122"/>
                        <a:ea typeface="方正思念成诗" panose="02010600010101010101" charset="-122"/>
                        <a:sym typeface="+mn-ea"/>
                      </a:rPr>
                      <a:t>文明</a:t>
                    </a:r>
                    <a:endParaRPr lang="zh-CN" altLang="en-US" sz="2400">
                      <a:latin typeface="方正思念成诗" panose="02010600010101010101" charset="-122"/>
                      <a:ea typeface="方正思念成诗" panose="02010600010101010101" charset="-122"/>
                      <a:sym typeface="+mn-ea"/>
                    </a:endParaRPr>
                  </a:p>
                </p:txBody>
              </p:sp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4398" y="4873"/>
                    <a:ext cx="2467" cy="725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zh-CN" altLang="en-US" sz="2400">
                        <a:latin typeface="方正思念成诗" panose="02010600010101010101" charset="-122"/>
                        <a:ea typeface="方正思念成诗" panose="02010600010101010101" charset="-122"/>
                      </a:rPr>
                      <a:t>历史名人</a:t>
                    </a:r>
                    <a:endParaRPr lang="zh-CN" altLang="en-US" sz="2400">
                      <a:latin typeface="方正思念成诗" panose="02010600010101010101" charset="-122"/>
                      <a:ea typeface="方正思念成诗" panose="02010600010101010101" charset="-122"/>
                    </a:endParaRPr>
                  </a:p>
                </p:txBody>
              </p:sp>
              <p:sp>
                <p:nvSpPr>
                  <p:cNvPr id="8" name="文本框 7"/>
                  <p:cNvSpPr txBox="1"/>
                  <p:nvPr/>
                </p:nvSpPr>
                <p:spPr>
                  <a:xfrm>
                    <a:off x="4398" y="5785"/>
                    <a:ext cx="2467" cy="725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zh-CN" altLang="en-US" sz="2400">
                        <a:latin typeface="方正思念成诗" panose="02010600010101010101" charset="-122"/>
                        <a:ea typeface="方正思念成诗" panose="02010600010101010101" charset="-122"/>
                      </a:rPr>
                      <a:t>川剧文化</a:t>
                    </a:r>
                    <a:endParaRPr lang="zh-CN" altLang="en-US" sz="2400">
                      <a:latin typeface="方正思念成诗" panose="02010600010101010101" charset="-122"/>
                      <a:ea typeface="方正思念成诗" panose="02010600010101010101" charset="-122"/>
                    </a:endParaRPr>
                  </a:p>
                </p:txBody>
              </p:sp>
              <p:sp>
                <p:nvSpPr>
                  <p:cNvPr id="9" name="文本框 8"/>
                  <p:cNvSpPr txBox="1"/>
                  <p:nvPr/>
                </p:nvSpPr>
                <p:spPr>
                  <a:xfrm>
                    <a:off x="4398" y="6783"/>
                    <a:ext cx="2467" cy="725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zh-CN" altLang="en-US" sz="2400">
                        <a:latin typeface="方正思念成诗" panose="02010600010101010101" charset="-122"/>
                        <a:ea typeface="方正思念成诗" panose="02010600010101010101" charset="-122"/>
                      </a:rPr>
                      <a:t>蜀锦蜀绣</a:t>
                    </a:r>
                    <a:endParaRPr lang="zh-CN" altLang="en-US" sz="2400">
                      <a:latin typeface="方正思念成诗" panose="02010600010101010101" charset="-122"/>
                      <a:ea typeface="方正思念成诗" panose="02010600010101010101" charset="-122"/>
                    </a:endParaRPr>
                  </a:p>
                </p:txBody>
              </p:sp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4398" y="7704"/>
                    <a:ext cx="2467" cy="725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zh-CN" altLang="en-US" sz="2400">
                        <a:latin typeface="方正思念成诗" panose="02010600010101010101" charset="-122"/>
                        <a:ea typeface="方正思念成诗" panose="02010600010101010101" charset="-122"/>
                      </a:rPr>
                      <a:t>推荐</a:t>
                    </a:r>
                    <a:endParaRPr lang="zh-CN" altLang="en-US" sz="2400">
                      <a:latin typeface="方正思念成诗" panose="02010600010101010101" charset="-122"/>
                      <a:ea typeface="方正思念成诗" panose="02010600010101010101" charset="-122"/>
                    </a:endParaRPr>
                  </a:p>
                </p:txBody>
              </p:sp>
            </p:grpSp>
          </p:grpSp>
          <p:grpSp>
            <p:nvGrpSpPr>
              <p:cNvPr id="29" name="组合 28"/>
              <p:cNvGrpSpPr/>
              <p:nvPr/>
            </p:nvGrpSpPr>
            <p:grpSpPr>
              <a:xfrm>
                <a:off x="5687" y="1839"/>
                <a:ext cx="12555" cy="7922"/>
                <a:chOff x="5687" y="1839"/>
                <a:chExt cx="12555" cy="7922"/>
              </a:xfrm>
            </p:grpSpPr>
            <p:sp>
              <p:nvSpPr>
                <p:cNvPr id="22" name="文本框 21"/>
                <p:cNvSpPr txBox="1"/>
                <p:nvPr/>
              </p:nvSpPr>
              <p:spPr>
                <a:xfrm>
                  <a:off x="5687" y="1839"/>
                  <a:ext cx="10804" cy="71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3600">
                      <a:solidFill>
                        <a:schemeClr val="tx1"/>
                      </a:solidFill>
                      <a:latin typeface="方正思念成诗" panose="02010600010101010101" charset="-122"/>
                      <a:ea typeface="方正思念成诗" panose="02010600010101010101" charset="-122"/>
                      <a:sym typeface="+mn-ea"/>
                    </a:rPr>
                    <a:t>  </a:t>
                  </a:r>
                  <a:r>
                    <a:rPr lang="zh-CN" altLang="en-US" sz="3600">
                      <a:solidFill>
                        <a:schemeClr val="tx1"/>
                      </a:solidFill>
                      <a:latin typeface="方正思念成诗" panose="02010600010101010101" charset="-122"/>
                      <a:ea typeface="方正思念成诗" panose="02010600010101010101" charset="-122"/>
                      <a:sym typeface="+mn-ea"/>
                    </a:rPr>
                    <a:t>我们的蜀味文化网站主要分为川菜文化、古蜀文明、历史名人、川剧文化、蜀锦蜀绣以及推荐六个模块。</a:t>
                  </a:r>
                  <a:endParaRPr lang="zh-CN" altLang="en-US" sz="3600">
                    <a:solidFill>
                      <a:schemeClr val="tx1"/>
                    </a:solidFill>
                    <a:latin typeface="方正思念成诗" panose="02010600010101010101" charset="-122"/>
                    <a:ea typeface="方正思念成诗" panose="02010600010101010101" charset="-122"/>
                    <a:sym typeface="+mn-ea"/>
                  </a:endParaRPr>
                </a:p>
                <a:p>
                  <a:r>
                    <a:rPr lang="zh-CN" altLang="en-US" sz="3600">
                      <a:solidFill>
                        <a:schemeClr val="tx1"/>
                      </a:solidFill>
                      <a:latin typeface="方正思念成诗" panose="02010600010101010101" charset="-122"/>
                      <a:ea typeface="方正思念成诗" panose="02010600010101010101" charset="-122"/>
                      <a:sym typeface="+mn-ea"/>
                    </a:rPr>
                    <a:t>  网站页面设计简洁美观，结合视觉与听觉，让用户在绝佳的浏览体验中了解巴蜀之美。</a:t>
                  </a:r>
                  <a:endParaRPr lang="zh-CN" altLang="en-US" sz="3600">
                    <a:solidFill>
                      <a:schemeClr val="tx1"/>
                    </a:solidFill>
                    <a:latin typeface="方正思念成诗" panose="02010600010101010101" charset="-122"/>
                    <a:ea typeface="方正思念成诗" panose="02010600010101010101" charset="-122"/>
                  </a:endParaRPr>
                </a:p>
                <a:p>
                  <a:endParaRPr lang="zh-CN" altLang="en-US" sz="3600">
                    <a:solidFill>
                      <a:schemeClr val="tx1"/>
                    </a:solidFill>
                    <a:latin typeface="方正思念成诗" panose="02010600010101010101" charset="-122"/>
                    <a:ea typeface="方正思念成诗" panose="02010600010101010101" charset="-122"/>
                  </a:endParaRPr>
                </a:p>
              </p:txBody>
            </p:sp>
            <p:pic>
              <p:nvPicPr>
                <p:cNvPr id="27" name="图片 26" descr="456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4853" y="7134"/>
                  <a:ext cx="3389" cy="262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8" name="图片 37" descr="90a64efe-1ea1-4af8-bd68-23f0860b556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18" y="1801"/>
              <a:ext cx="1350" cy="186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QQ图片20190619121347"/>
          <p:cNvPicPr>
            <a:picLocks noChangeAspect="1"/>
          </p:cNvPicPr>
          <p:nvPr/>
        </p:nvPicPr>
        <p:blipFill>
          <a:blip r:embed="rId1"/>
          <a:srcRect l="836" t="14026" r="1186" b="25157"/>
          <a:stretch>
            <a:fillRect/>
          </a:stretch>
        </p:blipFill>
        <p:spPr>
          <a:xfrm>
            <a:off x="-41910" y="1270"/>
            <a:ext cx="4519930" cy="327215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97485" y="3402965"/>
            <a:ext cx="3642360" cy="829310"/>
            <a:chOff x="264" y="182"/>
            <a:chExt cx="5736" cy="1306"/>
          </a:xfrm>
        </p:grpSpPr>
        <p:sp>
          <p:nvSpPr>
            <p:cNvPr id="28" name="rice_161582"/>
            <p:cNvSpPr>
              <a:spLocks noChangeAspect="1"/>
            </p:cNvSpPr>
            <p:nvPr/>
          </p:nvSpPr>
          <p:spPr bwMode="auto">
            <a:xfrm>
              <a:off x="264" y="270"/>
              <a:ext cx="1139" cy="1130"/>
            </a:xfrm>
            <a:custGeom>
              <a:avLst/>
              <a:gdLst>
                <a:gd name="connsiteX0" fmla="*/ 574928 w 606645"/>
                <a:gd name="connsiteY0" fmla="*/ 398573 h 601589"/>
                <a:gd name="connsiteX1" fmla="*/ 587462 w 606645"/>
                <a:gd name="connsiteY1" fmla="*/ 403951 h 601589"/>
                <a:gd name="connsiteX2" fmla="*/ 582077 w 606645"/>
                <a:gd name="connsiteY2" fmla="*/ 416374 h 601589"/>
                <a:gd name="connsiteX3" fmla="*/ 327497 w 606645"/>
                <a:gd name="connsiteY3" fmla="*/ 515949 h 601589"/>
                <a:gd name="connsiteX4" fmla="*/ 595632 w 606645"/>
                <a:gd name="connsiteY4" fmla="*/ 474135 h 601589"/>
                <a:gd name="connsiteX5" fmla="*/ 606588 w 606645"/>
                <a:gd name="connsiteY5" fmla="*/ 482294 h 601589"/>
                <a:gd name="connsiteX6" fmla="*/ 598325 w 606645"/>
                <a:gd name="connsiteY6" fmla="*/ 493327 h 601589"/>
                <a:gd name="connsiteX7" fmla="*/ 243565 w 606645"/>
                <a:gd name="connsiteY7" fmla="*/ 548585 h 601589"/>
                <a:gd name="connsiteX8" fmla="*/ 109683 w 606645"/>
                <a:gd name="connsiteY8" fmla="*/ 600968 h 601589"/>
                <a:gd name="connsiteX9" fmla="*/ 97242 w 606645"/>
                <a:gd name="connsiteY9" fmla="*/ 595127 h 601589"/>
                <a:gd name="connsiteX10" fmla="*/ 102534 w 606645"/>
                <a:gd name="connsiteY10" fmla="*/ 582703 h 601589"/>
                <a:gd name="connsiteX11" fmla="*/ 154527 w 606645"/>
                <a:gd name="connsiteY11" fmla="*/ 562492 h 601589"/>
                <a:gd name="connsiteX12" fmla="*/ 97242 w 606645"/>
                <a:gd name="connsiteY12" fmla="*/ 571670 h 601589"/>
                <a:gd name="connsiteX13" fmla="*/ 86193 w 606645"/>
                <a:gd name="connsiteY13" fmla="*/ 563511 h 601589"/>
                <a:gd name="connsiteX14" fmla="*/ 94364 w 606645"/>
                <a:gd name="connsiteY14" fmla="*/ 552479 h 601589"/>
                <a:gd name="connsiteX15" fmla="*/ 238366 w 606645"/>
                <a:gd name="connsiteY15" fmla="*/ 529856 h 601589"/>
                <a:gd name="connsiteX16" fmla="*/ 0 w 606645"/>
                <a:gd name="connsiteY16" fmla="*/ 227079 h 601589"/>
                <a:gd name="connsiteX17" fmla="*/ 452042 w 606645"/>
                <a:gd name="connsiteY17" fmla="*/ 227079 h 601589"/>
                <a:gd name="connsiteX18" fmla="*/ 322065 w 606645"/>
                <a:gd name="connsiteY18" fmla="*/ 431387 h 601589"/>
                <a:gd name="connsiteX19" fmla="*/ 322065 w 606645"/>
                <a:gd name="connsiteY19" fmla="*/ 462626 h 601589"/>
                <a:gd name="connsiteX20" fmla="*/ 129977 w 606645"/>
                <a:gd name="connsiteY20" fmla="*/ 462626 h 601589"/>
                <a:gd name="connsiteX21" fmla="*/ 129977 w 606645"/>
                <a:gd name="connsiteY21" fmla="*/ 431387 h 601589"/>
                <a:gd name="connsiteX22" fmla="*/ 0 w 606645"/>
                <a:gd name="connsiteY22" fmla="*/ 227079 h 601589"/>
                <a:gd name="connsiteX23" fmla="*/ 173822 w 606645"/>
                <a:gd name="connsiteY23" fmla="*/ 0 h 601589"/>
                <a:gd name="connsiteX24" fmla="*/ 184498 w 606645"/>
                <a:gd name="connsiteY24" fmla="*/ 13533 h 601589"/>
                <a:gd name="connsiteX25" fmla="*/ 219590 w 606645"/>
                <a:gd name="connsiteY25" fmla="*/ 10660 h 601589"/>
                <a:gd name="connsiteX26" fmla="*/ 226832 w 606645"/>
                <a:gd name="connsiteY26" fmla="*/ 20299 h 601589"/>
                <a:gd name="connsiteX27" fmla="*/ 246142 w 606645"/>
                <a:gd name="connsiteY27" fmla="*/ 29939 h 601589"/>
                <a:gd name="connsiteX28" fmla="*/ 280306 w 606645"/>
                <a:gd name="connsiteY28" fmla="*/ 29939 h 601589"/>
                <a:gd name="connsiteX29" fmla="*/ 308621 w 606645"/>
                <a:gd name="connsiteY29" fmla="*/ 36242 h 601589"/>
                <a:gd name="connsiteX30" fmla="*/ 337957 w 606645"/>
                <a:gd name="connsiteY30" fmla="*/ 73690 h 601589"/>
                <a:gd name="connsiteX31" fmla="*/ 347148 w 606645"/>
                <a:gd name="connsiteY31" fmla="*/ 99180 h 601589"/>
                <a:gd name="connsiteX32" fmla="*/ 361074 w 606645"/>
                <a:gd name="connsiteY32" fmla="*/ 112157 h 601589"/>
                <a:gd name="connsiteX33" fmla="*/ 362559 w 606645"/>
                <a:gd name="connsiteY33" fmla="*/ 121241 h 601589"/>
                <a:gd name="connsiteX34" fmla="*/ 378434 w 606645"/>
                <a:gd name="connsiteY34" fmla="*/ 140057 h 601589"/>
                <a:gd name="connsiteX35" fmla="*/ 398115 w 606645"/>
                <a:gd name="connsiteY35" fmla="*/ 172684 h 601589"/>
                <a:gd name="connsiteX36" fmla="*/ 427452 w 606645"/>
                <a:gd name="connsiteY36" fmla="*/ 200584 h 601589"/>
                <a:gd name="connsiteX37" fmla="*/ 428473 w 606645"/>
                <a:gd name="connsiteY37" fmla="*/ 203087 h 601589"/>
                <a:gd name="connsiteX38" fmla="*/ 16371 w 606645"/>
                <a:gd name="connsiteY38" fmla="*/ 203087 h 601589"/>
                <a:gd name="connsiteX39" fmla="*/ 29832 w 606645"/>
                <a:gd name="connsiteY39" fmla="*/ 157854 h 601589"/>
                <a:gd name="connsiteX40" fmla="*/ 63532 w 606645"/>
                <a:gd name="connsiteY40" fmla="*/ 123280 h 601589"/>
                <a:gd name="connsiteX41" fmla="*/ 80892 w 606645"/>
                <a:gd name="connsiteY41" fmla="*/ 94453 h 601589"/>
                <a:gd name="connsiteX42" fmla="*/ 99181 w 606645"/>
                <a:gd name="connsiteY42" fmla="*/ 66367 h 601589"/>
                <a:gd name="connsiteX43" fmla="*/ 143464 w 606645"/>
                <a:gd name="connsiteY43" fmla="*/ 40414 h 601589"/>
                <a:gd name="connsiteX44" fmla="*/ 173822 w 606645"/>
                <a:gd name="connsiteY44" fmla="*/ 0 h 6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06645" h="601589">
                  <a:moveTo>
                    <a:pt x="574928" y="398573"/>
                  </a:moveTo>
                  <a:cubicBezTo>
                    <a:pt x="579756" y="396719"/>
                    <a:pt x="585605" y="399130"/>
                    <a:pt x="587462" y="403951"/>
                  </a:cubicBezTo>
                  <a:cubicBezTo>
                    <a:pt x="589319" y="408772"/>
                    <a:pt x="586905" y="414427"/>
                    <a:pt x="582077" y="416374"/>
                  </a:cubicBezTo>
                  <a:lnTo>
                    <a:pt x="327497" y="515949"/>
                  </a:lnTo>
                  <a:lnTo>
                    <a:pt x="595632" y="474135"/>
                  </a:lnTo>
                  <a:cubicBezTo>
                    <a:pt x="600832" y="473115"/>
                    <a:pt x="605660" y="477009"/>
                    <a:pt x="606588" y="482294"/>
                  </a:cubicBezTo>
                  <a:cubicBezTo>
                    <a:pt x="607145" y="487579"/>
                    <a:pt x="603617" y="492400"/>
                    <a:pt x="598325" y="493327"/>
                  </a:cubicBezTo>
                  <a:lnTo>
                    <a:pt x="243565" y="548585"/>
                  </a:lnTo>
                  <a:lnTo>
                    <a:pt x="109683" y="600968"/>
                  </a:lnTo>
                  <a:cubicBezTo>
                    <a:pt x="104298" y="603193"/>
                    <a:pt x="98727" y="599021"/>
                    <a:pt x="97242" y="595127"/>
                  </a:cubicBezTo>
                  <a:cubicBezTo>
                    <a:pt x="95385" y="590306"/>
                    <a:pt x="97706" y="584650"/>
                    <a:pt x="102534" y="582703"/>
                  </a:cubicBezTo>
                  <a:lnTo>
                    <a:pt x="154527" y="562492"/>
                  </a:lnTo>
                  <a:lnTo>
                    <a:pt x="97242" y="571670"/>
                  </a:lnTo>
                  <a:cubicBezTo>
                    <a:pt x="91764" y="572505"/>
                    <a:pt x="87215" y="568333"/>
                    <a:pt x="86193" y="563511"/>
                  </a:cubicBezTo>
                  <a:cubicBezTo>
                    <a:pt x="85172" y="558320"/>
                    <a:pt x="89071" y="553498"/>
                    <a:pt x="94364" y="552479"/>
                  </a:cubicBezTo>
                  <a:lnTo>
                    <a:pt x="238366" y="529856"/>
                  </a:lnTo>
                  <a:close/>
                  <a:moveTo>
                    <a:pt x="0" y="227079"/>
                  </a:moveTo>
                  <a:lnTo>
                    <a:pt x="452042" y="227079"/>
                  </a:lnTo>
                  <a:cubicBezTo>
                    <a:pt x="452042" y="317367"/>
                    <a:pt x="398566" y="395234"/>
                    <a:pt x="322065" y="431387"/>
                  </a:cubicBezTo>
                  <a:lnTo>
                    <a:pt x="322065" y="462626"/>
                  </a:lnTo>
                  <a:lnTo>
                    <a:pt x="129977" y="462626"/>
                  </a:lnTo>
                  <a:lnTo>
                    <a:pt x="129977" y="431387"/>
                  </a:lnTo>
                  <a:cubicBezTo>
                    <a:pt x="53012" y="395234"/>
                    <a:pt x="0" y="317367"/>
                    <a:pt x="0" y="227079"/>
                  </a:cubicBezTo>
                  <a:close/>
                  <a:moveTo>
                    <a:pt x="173822" y="0"/>
                  </a:moveTo>
                  <a:cubicBezTo>
                    <a:pt x="179671" y="1020"/>
                    <a:pt x="179114" y="10660"/>
                    <a:pt x="184498" y="13533"/>
                  </a:cubicBezTo>
                  <a:cubicBezTo>
                    <a:pt x="189697" y="16314"/>
                    <a:pt x="210492" y="11679"/>
                    <a:pt x="219590" y="10660"/>
                  </a:cubicBezTo>
                  <a:cubicBezTo>
                    <a:pt x="220983" y="10660"/>
                    <a:pt x="226832" y="8713"/>
                    <a:pt x="226832" y="20299"/>
                  </a:cubicBezTo>
                  <a:cubicBezTo>
                    <a:pt x="228781" y="27622"/>
                    <a:pt x="238436" y="29476"/>
                    <a:pt x="246142" y="29939"/>
                  </a:cubicBezTo>
                  <a:cubicBezTo>
                    <a:pt x="268980" y="32998"/>
                    <a:pt x="280306" y="29939"/>
                    <a:pt x="280306" y="29939"/>
                  </a:cubicBezTo>
                  <a:cubicBezTo>
                    <a:pt x="290332" y="25583"/>
                    <a:pt x="301937" y="27622"/>
                    <a:pt x="308621" y="36242"/>
                  </a:cubicBezTo>
                  <a:lnTo>
                    <a:pt x="337957" y="73690"/>
                  </a:lnTo>
                  <a:cubicBezTo>
                    <a:pt x="348726" y="84071"/>
                    <a:pt x="344270" y="96306"/>
                    <a:pt x="347148" y="99180"/>
                  </a:cubicBezTo>
                  <a:cubicBezTo>
                    <a:pt x="350119" y="104927"/>
                    <a:pt x="358753" y="105854"/>
                    <a:pt x="361074" y="112157"/>
                  </a:cubicBezTo>
                  <a:cubicBezTo>
                    <a:pt x="362095" y="114937"/>
                    <a:pt x="361074" y="118460"/>
                    <a:pt x="362559" y="121241"/>
                  </a:cubicBezTo>
                  <a:cubicBezTo>
                    <a:pt x="365437" y="127544"/>
                    <a:pt x="378805" y="128656"/>
                    <a:pt x="378434" y="140057"/>
                  </a:cubicBezTo>
                  <a:cubicBezTo>
                    <a:pt x="379270" y="153404"/>
                    <a:pt x="400065" y="154888"/>
                    <a:pt x="398115" y="172684"/>
                  </a:cubicBezTo>
                  <a:cubicBezTo>
                    <a:pt x="402479" y="185661"/>
                    <a:pt x="423646" y="187144"/>
                    <a:pt x="427452" y="200584"/>
                  </a:cubicBezTo>
                  <a:cubicBezTo>
                    <a:pt x="427916" y="201604"/>
                    <a:pt x="427916" y="202067"/>
                    <a:pt x="428473" y="203087"/>
                  </a:cubicBezTo>
                  <a:lnTo>
                    <a:pt x="16371" y="203087"/>
                  </a:lnTo>
                  <a:cubicBezTo>
                    <a:pt x="29739" y="177597"/>
                    <a:pt x="27511" y="166474"/>
                    <a:pt x="29832" y="157854"/>
                  </a:cubicBezTo>
                  <a:cubicBezTo>
                    <a:pt x="32246" y="147194"/>
                    <a:pt x="41158" y="124207"/>
                    <a:pt x="63532" y="123280"/>
                  </a:cubicBezTo>
                  <a:cubicBezTo>
                    <a:pt x="75044" y="120406"/>
                    <a:pt x="78850" y="105946"/>
                    <a:pt x="80892" y="94453"/>
                  </a:cubicBezTo>
                  <a:cubicBezTo>
                    <a:pt x="82842" y="82959"/>
                    <a:pt x="87670" y="68499"/>
                    <a:pt x="99181" y="66367"/>
                  </a:cubicBezTo>
                  <a:cubicBezTo>
                    <a:pt x="123783" y="69333"/>
                    <a:pt x="135852" y="53390"/>
                    <a:pt x="143464" y="40414"/>
                  </a:cubicBezTo>
                  <a:cubicBezTo>
                    <a:pt x="150706" y="27437"/>
                    <a:pt x="165188" y="0"/>
                    <a:pt x="173822" y="0"/>
                  </a:cubicBezTo>
                  <a:close/>
                </a:path>
              </a:pathLst>
            </a:custGeom>
            <a:solidFill>
              <a:srgbClr val="167255"/>
            </a:solidFill>
            <a:ln>
              <a:noFill/>
            </a:ln>
          </p:spPr>
        </p:sp>
        <p:sp>
          <p:nvSpPr>
            <p:cNvPr id="5" name="文本框 4"/>
            <p:cNvSpPr txBox="1"/>
            <p:nvPr/>
          </p:nvSpPr>
          <p:spPr>
            <a:xfrm>
              <a:off x="1224" y="182"/>
              <a:ext cx="4777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b="1">
                  <a:latin typeface="逐浪湘教钢笔体" panose="03000509000000000000" charset="-122"/>
                  <a:ea typeface="逐浪湘教钢笔体" panose="03000509000000000000" charset="-122"/>
                </a:rPr>
                <a:t>川菜文化</a:t>
              </a:r>
              <a:endParaRPr lang="zh-CN" altLang="en-US" sz="4800" b="1">
                <a:latin typeface="逐浪湘教钢笔体" panose="03000509000000000000" charset="-122"/>
                <a:ea typeface="逐浪湘教钢笔体" panose="03000509000000000000" charset="-122"/>
              </a:endParaRPr>
            </a:p>
          </p:txBody>
        </p:sp>
      </p:grpSp>
      <p:pic>
        <p:nvPicPr>
          <p:cNvPr id="7" name="图片 6" descr="QQ图片20190619121433"/>
          <p:cNvPicPr>
            <a:picLocks noChangeAspect="1"/>
          </p:cNvPicPr>
          <p:nvPr/>
        </p:nvPicPr>
        <p:blipFill>
          <a:blip r:embed="rId2"/>
          <a:srcRect t="2122" r="-985" b="5493"/>
          <a:stretch>
            <a:fillRect/>
          </a:stretch>
        </p:blipFill>
        <p:spPr>
          <a:xfrm>
            <a:off x="4478020" y="1270"/>
            <a:ext cx="4021455" cy="3272155"/>
          </a:xfrm>
          <a:prstGeom prst="rect">
            <a:avLst/>
          </a:prstGeom>
        </p:spPr>
      </p:pic>
      <p:pic>
        <p:nvPicPr>
          <p:cNvPr id="8" name="图片 7" descr="QQ图片20190619121440"/>
          <p:cNvPicPr>
            <a:picLocks noChangeAspect="1"/>
          </p:cNvPicPr>
          <p:nvPr/>
        </p:nvPicPr>
        <p:blipFill>
          <a:blip r:embed="rId3"/>
          <a:srcRect l="196" t="3827" r="707" b="-126"/>
          <a:stretch>
            <a:fillRect/>
          </a:stretch>
        </p:blipFill>
        <p:spPr>
          <a:xfrm>
            <a:off x="8498840" y="3273425"/>
            <a:ext cx="3684905" cy="3590290"/>
          </a:xfrm>
          <a:prstGeom prst="rect">
            <a:avLst/>
          </a:prstGeom>
        </p:spPr>
      </p:pic>
      <p:pic>
        <p:nvPicPr>
          <p:cNvPr id="10" name="图片 9" descr="QQ图片20190619122025"/>
          <p:cNvPicPr>
            <a:picLocks noChangeAspect="1"/>
          </p:cNvPicPr>
          <p:nvPr/>
        </p:nvPicPr>
        <p:blipFill>
          <a:blip r:embed="rId4"/>
          <a:srcRect l="3481" t="5265" r="4954" b="1968"/>
          <a:stretch>
            <a:fillRect/>
          </a:stretch>
        </p:blipFill>
        <p:spPr>
          <a:xfrm>
            <a:off x="8499475" y="1270"/>
            <a:ext cx="3710940" cy="32721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97535" y="4258945"/>
            <a:ext cx="73215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>
                <a:latin typeface="方正思念成诗" panose="02010600010101010101" charset="-122"/>
                <a:ea typeface="方正思念成诗" panose="02010600010101010101" charset="-122"/>
                <a:sym typeface="+mn-ea"/>
              </a:rPr>
              <a:t>  </a:t>
            </a:r>
            <a:r>
              <a:rPr lang="zh-CN" altLang="en-US" sz="2400">
                <a:latin typeface="方正思念成诗" panose="02010600010101010101" charset="-122"/>
                <a:ea typeface="方正思念成诗" panose="02010600010101010101" charset="-122"/>
                <a:sym typeface="+mn-ea"/>
              </a:rPr>
              <a:t>川菜文化界面分为川菜发展历史、本土川菜三大派系、经典十大川菜以及教学视频四个板块。简述川菜发展历程并介绍著名的川菜菜品。同时还提供教学视频，让用户足不出户，也能享受川菜的美味。</a:t>
            </a:r>
            <a:endParaRPr lang="zh-CN" altLang="en-US" sz="2400">
              <a:latin typeface="方正思念成诗" panose="02010600010101010101" charset="-122"/>
              <a:ea typeface="方正思念成诗" panose="0201060001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7" name="组合 26"/>
          <p:cNvGrpSpPr/>
          <p:nvPr/>
        </p:nvGrpSpPr>
        <p:grpSpPr>
          <a:xfrm>
            <a:off x="-10795" y="0"/>
            <a:ext cx="12202795" cy="6859905"/>
            <a:chOff x="-17" y="0"/>
            <a:chExt cx="19217" cy="10803"/>
          </a:xfrm>
        </p:grpSpPr>
        <p:sp>
          <p:nvSpPr>
            <p:cNvPr id="20" name="任意多边形 19"/>
            <p:cNvSpPr/>
            <p:nvPr/>
          </p:nvSpPr>
          <p:spPr>
            <a:xfrm>
              <a:off x="16487" y="4587"/>
              <a:ext cx="2713" cy="5427"/>
            </a:xfrm>
            <a:custGeom>
              <a:avLst/>
              <a:gdLst>
                <a:gd name="connsiteX0" fmla="*/ 1292248 w 1292248"/>
                <a:gd name="connsiteY0" fmla="*/ 0 h 2584496"/>
                <a:gd name="connsiteX1" fmla="*/ 1292248 w 1292248"/>
                <a:gd name="connsiteY1" fmla="*/ 213893 h 2584496"/>
                <a:gd name="connsiteX2" fmla="*/ 213893 w 1292248"/>
                <a:gd name="connsiteY2" fmla="*/ 1292248 h 2584496"/>
                <a:gd name="connsiteX3" fmla="*/ 1292248 w 1292248"/>
                <a:gd name="connsiteY3" fmla="*/ 2370603 h 2584496"/>
                <a:gd name="connsiteX4" fmla="*/ 1292248 w 1292248"/>
                <a:gd name="connsiteY4" fmla="*/ 2584496 h 2584496"/>
                <a:gd name="connsiteX5" fmla="*/ 0 w 1292248"/>
                <a:gd name="connsiteY5" fmla="*/ 1292248 h 2584496"/>
                <a:gd name="connsiteX6" fmla="*/ 1292248 w 1292248"/>
                <a:gd name="connsiteY6" fmla="*/ 0 h 258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2248" h="2584496">
                  <a:moveTo>
                    <a:pt x="1292248" y="0"/>
                  </a:moveTo>
                  <a:lnTo>
                    <a:pt x="1292248" y="213893"/>
                  </a:lnTo>
                  <a:lnTo>
                    <a:pt x="213893" y="1292248"/>
                  </a:lnTo>
                  <a:lnTo>
                    <a:pt x="1292248" y="2370603"/>
                  </a:lnTo>
                  <a:lnTo>
                    <a:pt x="1292248" y="2584496"/>
                  </a:lnTo>
                  <a:lnTo>
                    <a:pt x="0" y="1292248"/>
                  </a:lnTo>
                  <a:lnTo>
                    <a:pt x="12922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zh-CN" altLang="en-US" sz="1735" b="0" i="0" u="none" strike="noStrike" kern="1200" cap="none" spc="0" normalizeH="0" baseline="0" noProof="1">
                <a:solidFill>
                  <a:schemeClr val="lt1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-17" y="0"/>
              <a:ext cx="19217" cy="10803"/>
              <a:chOff x="-17" y="0"/>
              <a:chExt cx="19217" cy="10803"/>
            </a:xfrm>
          </p:grpSpPr>
          <p:sp>
            <p:nvSpPr>
              <p:cNvPr id="17" name="任意多边形 16"/>
              <p:cNvSpPr/>
              <p:nvPr/>
            </p:nvSpPr>
            <p:spPr>
              <a:xfrm>
                <a:off x="6320" y="0"/>
                <a:ext cx="12880" cy="7843"/>
              </a:xfrm>
              <a:custGeom>
                <a:avLst/>
                <a:gdLst>
                  <a:gd name="connsiteX0" fmla="*/ 0 w 6134694"/>
                  <a:gd name="connsiteY0" fmla="*/ 0 h 3734845"/>
                  <a:gd name="connsiteX1" fmla="*/ 202171 w 6134694"/>
                  <a:gd name="connsiteY1" fmla="*/ 0 h 3734845"/>
                  <a:gd name="connsiteX2" fmla="*/ 3734845 w 6134694"/>
                  <a:gd name="connsiteY2" fmla="*/ 3532674 h 3734845"/>
                  <a:gd name="connsiteX3" fmla="*/ 6134694 w 6134694"/>
                  <a:gd name="connsiteY3" fmla="*/ 1132826 h 3734845"/>
                  <a:gd name="connsiteX4" fmla="*/ 6134694 w 6134694"/>
                  <a:gd name="connsiteY4" fmla="*/ 1334994 h 3734845"/>
                  <a:gd name="connsiteX5" fmla="*/ 3734844 w 6134694"/>
                  <a:gd name="connsiteY5" fmla="*/ 3734845 h 3734845"/>
                  <a:gd name="connsiteX6" fmla="*/ 0 w 6134694"/>
                  <a:gd name="connsiteY6" fmla="*/ 0 h 3734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34694" h="3734845">
                    <a:moveTo>
                      <a:pt x="0" y="0"/>
                    </a:moveTo>
                    <a:lnTo>
                      <a:pt x="202171" y="0"/>
                    </a:lnTo>
                    <a:lnTo>
                      <a:pt x="3734845" y="3532674"/>
                    </a:lnTo>
                    <a:lnTo>
                      <a:pt x="6134694" y="1132826"/>
                    </a:lnTo>
                    <a:lnTo>
                      <a:pt x="6134694" y="1334994"/>
                    </a:lnTo>
                    <a:lnTo>
                      <a:pt x="3734844" y="37348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endParaRPr kumimoji="0" lang="zh-CN" altLang="en-US" sz="1735" b="0" i="0" u="none" strike="noStrike" kern="1200" cap="none" spc="0" normalizeH="0" baseline="0" noProof="1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-17" y="0"/>
                <a:ext cx="15393" cy="10803"/>
                <a:chOff x="-17" y="0"/>
                <a:chExt cx="15393" cy="10803"/>
              </a:xfrm>
            </p:grpSpPr>
            <p:sp>
              <p:nvSpPr>
                <p:cNvPr id="51" name="任意多边形 50"/>
                <p:cNvSpPr/>
                <p:nvPr/>
              </p:nvSpPr>
              <p:spPr>
                <a:xfrm>
                  <a:off x="-17" y="1460"/>
                  <a:ext cx="15393" cy="9343"/>
                </a:xfrm>
                <a:custGeom>
                  <a:avLst/>
                  <a:gdLst>
                    <a:gd name="connsiteX0" fmla="*/ 2856974 w 6657939"/>
                    <a:gd name="connsiteY0" fmla="*/ 0 h 4448175"/>
                    <a:gd name="connsiteX1" fmla="*/ 6657939 w 6657939"/>
                    <a:gd name="connsiteY1" fmla="*/ 3839722 h 4448175"/>
                    <a:gd name="connsiteX2" fmla="*/ 6055627 w 6657939"/>
                    <a:gd name="connsiteY2" fmla="*/ 4448175 h 4448175"/>
                    <a:gd name="connsiteX3" fmla="*/ 0 w 6657939"/>
                    <a:gd name="connsiteY3" fmla="*/ 4448175 h 4448175"/>
                    <a:gd name="connsiteX4" fmla="*/ 0 w 6657939"/>
                    <a:gd name="connsiteY4" fmla="*/ 2886106 h 4448175"/>
                    <a:gd name="connsiteX5" fmla="*/ 2856974 w 6657939"/>
                    <a:gd name="connsiteY5" fmla="*/ 0 h 4448175"/>
                    <a:gd name="connsiteX0-1" fmla="*/ 2856974 w 7292939"/>
                    <a:gd name="connsiteY0-2" fmla="*/ 0 h 4462022"/>
                    <a:gd name="connsiteX1-3" fmla="*/ 7292939 w 7292939"/>
                    <a:gd name="connsiteY1-4" fmla="*/ 4462022 h 4462022"/>
                    <a:gd name="connsiteX2-5" fmla="*/ 6055627 w 7292939"/>
                    <a:gd name="connsiteY2-6" fmla="*/ 4448175 h 4462022"/>
                    <a:gd name="connsiteX3-7" fmla="*/ 0 w 7292939"/>
                    <a:gd name="connsiteY3-8" fmla="*/ 4448175 h 4462022"/>
                    <a:gd name="connsiteX4-9" fmla="*/ 0 w 7292939"/>
                    <a:gd name="connsiteY4-10" fmla="*/ 2886106 h 4462022"/>
                    <a:gd name="connsiteX5-11" fmla="*/ 2856974 w 7292939"/>
                    <a:gd name="connsiteY5-12" fmla="*/ 0 h 4462022"/>
                    <a:gd name="connsiteX0-13" fmla="*/ 2856974 w 7292939"/>
                    <a:gd name="connsiteY0-14" fmla="*/ 0 h 4462022"/>
                    <a:gd name="connsiteX1-15" fmla="*/ 7292939 w 7292939"/>
                    <a:gd name="connsiteY1-16" fmla="*/ 4462022 h 4462022"/>
                    <a:gd name="connsiteX2-17" fmla="*/ 0 w 7292939"/>
                    <a:gd name="connsiteY2-18" fmla="*/ 4448175 h 4462022"/>
                    <a:gd name="connsiteX3-19" fmla="*/ 0 w 7292939"/>
                    <a:gd name="connsiteY3-20" fmla="*/ 2886106 h 4462022"/>
                    <a:gd name="connsiteX4-21" fmla="*/ 2856974 w 7292939"/>
                    <a:gd name="connsiteY4-22" fmla="*/ 0 h 4462022"/>
                    <a:gd name="connsiteX0-23" fmla="*/ 2856974 w 7331039"/>
                    <a:gd name="connsiteY0-24" fmla="*/ 0 h 4449322"/>
                    <a:gd name="connsiteX1-25" fmla="*/ 7331039 w 7331039"/>
                    <a:gd name="connsiteY1-26" fmla="*/ 4449322 h 4449322"/>
                    <a:gd name="connsiteX2-27" fmla="*/ 0 w 7331039"/>
                    <a:gd name="connsiteY2-28" fmla="*/ 4448175 h 4449322"/>
                    <a:gd name="connsiteX3-29" fmla="*/ 0 w 7331039"/>
                    <a:gd name="connsiteY3-30" fmla="*/ 2886106 h 4449322"/>
                    <a:gd name="connsiteX4-31" fmla="*/ 2856974 w 7331039"/>
                    <a:gd name="connsiteY4-32" fmla="*/ 0 h 444932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7331039" h="4449322">
                      <a:moveTo>
                        <a:pt x="2856974" y="0"/>
                      </a:moveTo>
                      <a:lnTo>
                        <a:pt x="7331039" y="4449322"/>
                      </a:lnTo>
                      <a:lnTo>
                        <a:pt x="0" y="4448175"/>
                      </a:lnTo>
                      <a:lnTo>
                        <a:pt x="0" y="2886106"/>
                      </a:lnTo>
                      <a:lnTo>
                        <a:pt x="2856974" y="0"/>
                      </a:lnTo>
                      <a:close/>
                    </a:path>
                  </a:pathLst>
                </a:custGeom>
                <a:blipFill dpi="0" rotWithShape="1">
                  <a:blip r:embed="rId1" cstate="email"/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indent="0" algn="ctr" defTabSz="6858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/>
                  </a:pPr>
                  <a:endParaRPr kumimoji="0" lang="zh-CN" altLang="en-US" sz="1735" b="0" i="0" u="none" strike="noStrike" kern="1200" cap="none" spc="0" normalizeH="0" baseline="0" noProof="1" dirty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+mn-ea"/>
                  </a:endParaRPr>
                </a:p>
              </p:txBody>
            </p:sp>
            <p:grpSp>
              <p:nvGrpSpPr>
                <p:cNvPr id="24" name="组合 23"/>
                <p:cNvGrpSpPr/>
                <p:nvPr/>
              </p:nvGrpSpPr>
              <p:grpSpPr>
                <a:xfrm>
                  <a:off x="-17" y="0"/>
                  <a:ext cx="5700" cy="6854"/>
                  <a:chOff x="-17" y="0"/>
                  <a:chExt cx="5700" cy="6854"/>
                </a:xfrm>
              </p:grpSpPr>
              <p:sp>
                <p:nvSpPr>
                  <p:cNvPr id="46" name="任意多边形 45"/>
                  <p:cNvSpPr/>
                  <p:nvPr/>
                </p:nvSpPr>
                <p:spPr>
                  <a:xfrm>
                    <a:off x="-17" y="0"/>
                    <a:ext cx="5700" cy="4953"/>
                  </a:xfrm>
                  <a:custGeom>
                    <a:avLst/>
                    <a:gdLst>
                      <a:gd name="connsiteX0" fmla="*/ 0 w 2759843"/>
                      <a:gd name="connsiteY0" fmla="*/ 0 h 2435752"/>
                      <a:gd name="connsiteX1" fmla="*/ 2169534 w 2759843"/>
                      <a:gd name="connsiteY1" fmla="*/ 0 h 2435752"/>
                      <a:gd name="connsiteX2" fmla="*/ 2759843 w 2759843"/>
                      <a:gd name="connsiteY2" fmla="*/ 590309 h 2435752"/>
                      <a:gd name="connsiteX3" fmla="*/ 914400 w 2759843"/>
                      <a:gd name="connsiteY3" fmla="*/ 2435752 h 2435752"/>
                      <a:gd name="connsiteX4" fmla="*/ 0 w 2759843"/>
                      <a:gd name="connsiteY4" fmla="*/ 1521352 h 2435752"/>
                      <a:gd name="connsiteX5" fmla="*/ 0 w 2759843"/>
                      <a:gd name="connsiteY5" fmla="*/ 0 h 2435752"/>
                      <a:gd name="connsiteX0-1" fmla="*/ 0 w 2759843"/>
                      <a:gd name="connsiteY0-2" fmla="*/ 0 h 2435752"/>
                      <a:gd name="connsiteX1-3" fmla="*/ 2169534 w 2759843"/>
                      <a:gd name="connsiteY1-4" fmla="*/ 0 h 2435752"/>
                      <a:gd name="connsiteX2-5" fmla="*/ 2759843 w 2759843"/>
                      <a:gd name="connsiteY2-6" fmla="*/ 590309 h 2435752"/>
                      <a:gd name="connsiteX3-7" fmla="*/ 914400 w 2759843"/>
                      <a:gd name="connsiteY3-8" fmla="*/ 2435752 h 2435752"/>
                      <a:gd name="connsiteX4-9" fmla="*/ 0 w 2759843"/>
                      <a:gd name="connsiteY4-10" fmla="*/ 1740427 h 2435752"/>
                      <a:gd name="connsiteX5-11" fmla="*/ 0 w 2759843"/>
                      <a:gd name="connsiteY5-12" fmla="*/ 0 h 2435752"/>
                      <a:gd name="connsiteX0-13" fmla="*/ 0 w 2759843"/>
                      <a:gd name="connsiteY0-14" fmla="*/ 0 h 2472623"/>
                      <a:gd name="connsiteX1-15" fmla="*/ 2169534 w 2759843"/>
                      <a:gd name="connsiteY1-16" fmla="*/ 0 h 2472623"/>
                      <a:gd name="connsiteX2-17" fmla="*/ 2759843 w 2759843"/>
                      <a:gd name="connsiteY2-18" fmla="*/ 590309 h 2472623"/>
                      <a:gd name="connsiteX3-19" fmla="*/ 862780 w 2759843"/>
                      <a:gd name="connsiteY3-20" fmla="*/ 2472623 h 2472623"/>
                      <a:gd name="connsiteX4-21" fmla="*/ 0 w 2759843"/>
                      <a:gd name="connsiteY4-22" fmla="*/ 1740427 h 2472623"/>
                      <a:gd name="connsiteX5-23" fmla="*/ 0 w 2759843"/>
                      <a:gd name="connsiteY5-24" fmla="*/ 0 h 2472623"/>
                      <a:gd name="connsiteX0-25" fmla="*/ 0 w 2759843"/>
                      <a:gd name="connsiteY0-26" fmla="*/ 0 h 2472623"/>
                      <a:gd name="connsiteX1-27" fmla="*/ 2169534 w 2759843"/>
                      <a:gd name="connsiteY1-28" fmla="*/ 0 h 2472623"/>
                      <a:gd name="connsiteX2-29" fmla="*/ 2759843 w 2759843"/>
                      <a:gd name="connsiteY2-30" fmla="*/ 590309 h 2472623"/>
                      <a:gd name="connsiteX3-31" fmla="*/ 875480 w 2759843"/>
                      <a:gd name="connsiteY3-32" fmla="*/ 2472623 h 2472623"/>
                      <a:gd name="connsiteX4-33" fmla="*/ 0 w 2759843"/>
                      <a:gd name="connsiteY4-34" fmla="*/ 1740427 h 2472623"/>
                      <a:gd name="connsiteX5-35" fmla="*/ 0 w 2759843"/>
                      <a:gd name="connsiteY5-36" fmla="*/ 0 h 2472623"/>
                      <a:gd name="connsiteX0-37" fmla="*/ 0 w 2759843"/>
                      <a:gd name="connsiteY0-38" fmla="*/ 0 h 2447223"/>
                      <a:gd name="connsiteX1-39" fmla="*/ 2169534 w 2759843"/>
                      <a:gd name="connsiteY1-40" fmla="*/ 0 h 2447223"/>
                      <a:gd name="connsiteX2-41" fmla="*/ 2759843 w 2759843"/>
                      <a:gd name="connsiteY2-42" fmla="*/ 590309 h 2447223"/>
                      <a:gd name="connsiteX3-43" fmla="*/ 894530 w 2759843"/>
                      <a:gd name="connsiteY3-44" fmla="*/ 2447223 h 2447223"/>
                      <a:gd name="connsiteX4-45" fmla="*/ 0 w 2759843"/>
                      <a:gd name="connsiteY4-46" fmla="*/ 1740427 h 2447223"/>
                      <a:gd name="connsiteX5-47" fmla="*/ 0 w 2759843"/>
                      <a:gd name="connsiteY5-48" fmla="*/ 0 h 2447223"/>
                      <a:gd name="connsiteX0-49" fmla="*/ 0 w 2759843"/>
                      <a:gd name="connsiteY0-50" fmla="*/ 0 h 2447223"/>
                      <a:gd name="connsiteX1-51" fmla="*/ 2169534 w 2759843"/>
                      <a:gd name="connsiteY1-52" fmla="*/ 0 h 2447223"/>
                      <a:gd name="connsiteX2-53" fmla="*/ 2759843 w 2759843"/>
                      <a:gd name="connsiteY2-54" fmla="*/ 590309 h 2447223"/>
                      <a:gd name="connsiteX3-55" fmla="*/ 875480 w 2759843"/>
                      <a:gd name="connsiteY3-56" fmla="*/ 2447223 h 2447223"/>
                      <a:gd name="connsiteX4-57" fmla="*/ 0 w 2759843"/>
                      <a:gd name="connsiteY4-58" fmla="*/ 1740427 h 2447223"/>
                      <a:gd name="connsiteX5-59" fmla="*/ 0 w 2759843"/>
                      <a:gd name="connsiteY5-60" fmla="*/ 0 h 2447223"/>
                      <a:gd name="connsiteX0-61" fmla="*/ 0 w 2759843"/>
                      <a:gd name="connsiteY0-62" fmla="*/ 0 h 2466273"/>
                      <a:gd name="connsiteX1-63" fmla="*/ 2169534 w 2759843"/>
                      <a:gd name="connsiteY1-64" fmla="*/ 0 h 2466273"/>
                      <a:gd name="connsiteX2-65" fmla="*/ 2759843 w 2759843"/>
                      <a:gd name="connsiteY2-66" fmla="*/ 590309 h 2466273"/>
                      <a:gd name="connsiteX3-67" fmla="*/ 885005 w 2759843"/>
                      <a:gd name="connsiteY3-68" fmla="*/ 2466273 h 2466273"/>
                      <a:gd name="connsiteX4-69" fmla="*/ 0 w 2759843"/>
                      <a:gd name="connsiteY4-70" fmla="*/ 1740427 h 2466273"/>
                      <a:gd name="connsiteX5-71" fmla="*/ 0 w 2759843"/>
                      <a:gd name="connsiteY5-72" fmla="*/ 0 h 2466273"/>
                      <a:gd name="connsiteX0-73" fmla="*/ 0 w 2759843"/>
                      <a:gd name="connsiteY0-74" fmla="*/ 0 h 2359593"/>
                      <a:gd name="connsiteX1-75" fmla="*/ 2169534 w 2759843"/>
                      <a:gd name="connsiteY1-76" fmla="*/ 0 h 2359593"/>
                      <a:gd name="connsiteX2-77" fmla="*/ 2759843 w 2759843"/>
                      <a:gd name="connsiteY2-78" fmla="*/ 590309 h 2359593"/>
                      <a:gd name="connsiteX3-79" fmla="*/ 877385 w 2759843"/>
                      <a:gd name="connsiteY3-80" fmla="*/ 2359593 h 2359593"/>
                      <a:gd name="connsiteX4-81" fmla="*/ 0 w 2759843"/>
                      <a:gd name="connsiteY4-82" fmla="*/ 1740427 h 2359593"/>
                      <a:gd name="connsiteX5-83" fmla="*/ 0 w 2759843"/>
                      <a:gd name="connsiteY5-84" fmla="*/ 0 h 2359593"/>
                      <a:gd name="connsiteX0-85" fmla="*/ 7620 w 2767463"/>
                      <a:gd name="connsiteY0-86" fmla="*/ 0 h 2359593"/>
                      <a:gd name="connsiteX1-87" fmla="*/ 2177154 w 2767463"/>
                      <a:gd name="connsiteY1-88" fmla="*/ 0 h 2359593"/>
                      <a:gd name="connsiteX2-89" fmla="*/ 2767463 w 2767463"/>
                      <a:gd name="connsiteY2-90" fmla="*/ 590309 h 2359593"/>
                      <a:gd name="connsiteX3-91" fmla="*/ 885005 w 2767463"/>
                      <a:gd name="connsiteY3-92" fmla="*/ 2359593 h 2359593"/>
                      <a:gd name="connsiteX4-93" fmla="*/ 0 w 2767463"/>
                      <a:gd name="connsiteY4-94" fmla="*/ 1618507 h 2359593"/>
                      <a:gd name="connsiteX5-95" fmla="*/ 7620 w 2767463"/>
                      <a:gd name="connsiteY5-96" fmla="*/ 0 h 2359593"/>
                      <a:gd name="connsiteX0-97" fmla="*/ 7620 w 2714123"/>
                      <a:gd name="connsiteY0-98" fmla="*/ 0 h 2359593"/>
                      <a:gd name="connsiteX1-99" fmla="*/ 2177154 w 2714123"/>
                      <a:gd name="connsiteY1-100" fmla="*/ 0 h 2359593"/>
                      <a:gd name="connsiteX2-101" fmla="*/ 2714123 w 2714123"/>
                      <a:gd name="connsiteY2-102" fmla="*/ 544589 h 2359593"/>
                      <a:gd name="connsiteX3-103" fmla="*/ 885005 w 2714123"/>
                      <a:gd name="connsiteY3-104" fmla="*/ 2359593 h 2359593"/>
                      <a:gd name="connsiteX4-105" fmla="*/ 0 w 2714123"/>
                      <a:gd name="connsiteY4-106" fmla="*/ 1618507 h 2359593"/>
                      <a:gd name="connsiteX5-107" fmla="*/ 7620 w 2714123"/>
                      <a:gd name="connsiteY5-108" fmla="*/ 0 h 2359593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</a:cxnLst>
                    <a:rect l="l" t="t" r="r" b="b"/>
                    <a:pathLst>
                      <a:path w="2714123" h="2359593">
                        <a:moveTo>
                          <a:pt x="7620" y="0"/>
                        </a:moveTo>
                        <a:lnTo>
                          <a:pt x="2177154" y="0"/>
                        </a:lnTo>
                        <a:lnTo>
                          <a:pt x="2714123" y="544589"/>
                        </a:lnTo>
                        <a:lnTo>
                          <a:pt x="885005" y="2359593"/>
                        </a:lnTo>
                        <a:lnTo>
                          <a:pt x="0" y="1618507"/>
                        </a:lnTo>
                        <a:lnTo>
                          <a:pt x="7620" y="0"/>
                        </a:lnTo>
                        <a:close/>
                      </a:path>
                    </a:pathLst>
                  </a:custGeom>
                  <a:blipFill rotWithShape="1">
                    <a:blip r:embed="rId2" cstate="email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indent="0" algn="ctr" defTabSz="6858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/>
                    </a:pPr>
                    <a:endParaRPr kumimoji="0" lang="zh-CN" altLang="en-US" sz="1735" b="0" i="0" u="none" strike="noStrike" kern="1200" cap="none" spc="0" normalizeH="0" baseline="0" noProof="1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+mn-ea"/>
                    </a:endParaRPr>
                  </a:p>
                </p:txBody>
              </p:sp>
              <p:sp>
                <p:nvSpPr>
                  <p:cNvPr id="16" name="等腰三角形 15"/>
                  <p:cNvSpPr/>
                  <p:nvPr/>
                </p:nvSpPr>
                <p:spPr>
                  <a:xfrm rot="5400000">
                    <a:off x="-664" y="4594"/>
                    <a:ext cx="2907" cy="1613"/>
                  </a:xfrm>
                  <a:custGeom>
                    <a:avLst/>
                    <a:gdLst>
                      <a:gd name="connsiteX0" fmla="*/ 0 w 1279711"/>
                      <a:gd name="connsiteY0" fmla="*/ 768567 h 768567"/>
                      <a:gd name="connsiteX1" fmla="*/ 639856 w 1279711"/>
                      <a:gd name="connsiteY1" fmla="*/ 0 h 768567"/>
                      <a:gd name="connsiteX2" fmla="*/ 1279711 w 1279711"/>
                      <a:gd name="connsiteY2" fmla="*/ 768567 h 768567"/>
                      <a:gd name="connsiteX3" fmla="*/ 0 w 1279711"/>
                      <a:gd name="connsiteY3" fmla="*/ 768567 h 768567"/>
                      <a:gd name="connsiteX0-1" fmla="*/ 0 w 1384486"/>
                      <a:gd name="connsiteY0-2" fmla="*/ 768567 h 768567"/>
                      <a:gd name="connsiteX1-3" fmla="*/ 639856 w 1384486"/>
                      <a:gd name="connsiteY1-4" fmla="*/ 0 h 768567"/>
                      <a:gd name="connsiteX2-5" fmla="*/ 1384486 w 1384486"/>
                      <a:gd name="connsiteY2-6" fmla="*/ 768567 h 768567"/>
                      <a:gd name="connsiteX3-7" fmla="*/ 0 w 1384486"/>
                      <a:gd name="connsiteY3-8" fmla="*/ 768567 h 768567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</a:cxnLst>
                    <a:rect l="l" t="t" r="r" b="b"/>
                    <a:pathLst>
                      <a:path w="1384486" h="768567">
                        <a:moveTo>
                          <a:pt x="0" y="768567"/>
                        </a:moveTo>
                        <a:lnTo>
                          <a:pt x="639856" y="0"/>
                        </a:lnTo>
                        <a:lnTo>
                          <a:pt x="1384486" y="768567"/>
                        </a:lnTo>
                        <a:lnTo>
                          <a:pt x="0" y="768567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indent="0" algn="ctr" defTabSz="6858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/>
                    </a:pPr>
                    <a:endParaRPr kumimoji="0" lang="zh-CN" altLang="en-US" sz="1735" b="0" i="0" u="none" strike="noStrike" kern="1200" cap="none" spc="0" normalizeH="0" baseline="0" noProof="1" dirty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  <a:sym typeface="+mn-ea"/>
                    </a:endParaRPr>
                  </a:p>
                </p:txBody>
              </p:sp>
            </p:grpSp>
          </p:grpSp>
        </p:grpSp>
      </p:grpSp>
      <p:grpSp>
        <p:nvGrpSpPr>
          <p:cNvPr id="31" name="组合 30"/>
          <p:cNvGrpSpPr/>
          <p:nvPr/>
        </p:nvGrpSpPr>
        <p:grpSpPr>
          <a:xfrm>
            <a:off x="1151255" y="-73025"/>
            <a:ext cx="10533380" cy="6686550"/>
            <a:chOff x="1813" y="-115"/>
            <a:chExt cx="16588" cy="10530"/>
          </a:xfrm>
        </p:grpSpPr>
        <p:pic>
          <p:nvPicPr>
            <p:cNvPr id="11" name="图片 10" descr="QQ图片2019061912400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3" y="4953"/>
              <a:ext cx="9401" cy="5462"/>
            </a:xfrm>
            <a:prstGeom prst="rect">
              <a:avLst/>
            </a:prstGeom>
          </p:spPr>
        </p:pic>
        <p:grpSp>
          <p:nvGrpSpPr>
            <p:cNvPr id="30" name="组合 29"/>
            <p:cNvGrpSpPr/>
            <p:nvPr/>
          </p:nvGrpSpPr>
          <p:grpSpPr>
            <a:xfrm>
              <a:off x="7397" y="-115"/>
              <a:ext cx="11004" cy="6381"/>
              <a:chOff x="7397" y="-115"/>
              <a:chExt cx="11004" cy="6381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7397" y="0"/>
                <a:ext cx="11005" cy="6266"/>
                <a:chOff x="7397" y="0"/>
                <a:chExt cx="11005" cy="6266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7397" y="0"/>
                  <a:ext cx="5860" cy="1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4400" b="1">
                      <a:latin typeface="逐浪湘教钢笔体" panose="03000509000000000000" charset="-122"/>
                      <a:ea typeface="逐浪湘教钢笔体" panose="03000509000000000000" charset="-122"/>
                    </a:rPr>
                    <a:t>古蜀文明</a:t>
                  </a:r>
                  <a:endParaRPr lang="zh-CN" altLang="en-US" sz="4400" b="1">
                    <a:latin typeface="逐浪湘教钢笔体" panose="03000509000000000000" charset="-122"/>
                    <a:ea typeface="逐浪湘教钢笔体" panose="03000509000000000000" charset="-122"/>
                  </a:endParaRPr>
                </a:p>
              </p:txBody>
            </p:sp>
            <p:sp>
              <p:nvSpPr>
                <p:cNvPr id="14" name="文本框 13"/>
                <p:cNvSpPr txBox="1"/>
                <p:nvPr/>
              </p:nvSpPr>
              <p:spPr>
                <a:xfrm>
                  <a:off x="10704" y="1082"/>
                  <a:ext cx="7699" cy="518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p>
                  <a:pPr indent="330200" eaLnBrk="0" fontAlgn="auto" hangingPunct="0">
                    <a:lnSpc>
                      <a:spcPct val="100000"/>
                    </a:lnSpc>
                  </a:pPr>
                  <a:r>
                    <a:rPr lang="zh-CN" altLang="en-US" sz="2000">
                      <a:solidFill>
                        <a:schemeClr val="tx1"/>
                      </a:solidFill>
                      <a:latin typeface="方正思念成诗" panose="02010600010101010101" charset="-122"/>
                      <a:ea typeface="方正思念成诗" panose="02010600010101010101" charset="-122"/>
                      <a:cs typeface="方正思念成诗" panose="02010600010101010101" charset="-122"/>
                    </a:rPr>
                    <a:t>古蜀文明以三星堆遗址为切入点，介绍了古蜀文明的历史沿革，展示了三星堆遗址的挖掘历程和申遗工作进度。</a:t>
                  </a:r>
                  <a:endParaRPr lang="zh-CN" altLang="en-US" sz="2000">
                    <a:solidFill>
                      <a:schemeClr val="tx1"/>
                    </a:solidFill>
                    <a:latin typeface="方正思念成诗" panose="02010600010101010101" charset="-122"/>
                    <a:ea typeface="方正思念成诗" panose="02010600010101010101" charset="-122"/>
                    <a:cs typeface="方正思念成诗" panose="02010600010101010101" charset="-122"/>
                  </a:endParaRPr>
                </a:p>
                <a:p>
                  <a:pPr indent="330200" eaLnBrk="0" fontAlgn="auto" hangingPunct="0">
                    <a:lnSpc>
                      <a:spcPct val="100000"/>
                    </a:lnSpc>
                  </a:pPr>
                  <a:r>
                    <a:rPr lang="zh-CN" altLang="en-US" sz="2000">
                      <a:latin typeface="方正思念成诗" panose="02010600010101010101" charset="-122"/>
                      <a:ea typeface="方正思念成诗" panose="02010600010101010101" charset="-122"/>
                      <a:cs typeface="方正思念成诗" panose="02010600010101010101" charset="-122"/>
                      <a:sym typeface="+mn-ea"/>
                    </a:rPr>
                    <a:t>“三星堆重要遗迹”罗列挖掘工作至今著名的</a:t>
                  </a:r>
                  <a:r>
                    <a:rPr lang="zh-CN" altLang="en-US" sz="2000">
                      <a:solidFill>
                        <a:schemeClr val="tx1"/>
                      </a:solidFill>
                      <a:latin typeface="方正思念成诗" panose="02010600010101010101" charset="-122"/>
                      <a:ea typeface="方正思念成诗" panose="02010600010101010101" charset="-122"/>
                      <a:cs typeface="方正思念成诗" panose="02010600010101010101" charset="-122"/>
                      <a:sym typeface="+mn-ea"/>
                    </a:rPr>
                    <a:t>遗迹</a:t>
                  </a:r>
                  <a:r>
                    <a:rPr lang="zh-CN" altLang="en-US" sz="2000">
                      <a:latin typeface="方正思念成诗" panose="02010600010101010101" charset="-122"/>
                      <a:ea typeface="方正思念成诗" panose="02010600010101010101" charset="-122"/>
                      <a:cs typeface="方正思念成诗" panose="02010600010101010101" charset="-122"/>
                      <a:sym typeface="+mn-ea"/>
                    </a:rPr>
                    <a:t>和文物，将古蜀文明的神秘面纱缓缓揭开。</a:t>
                  </a:r>
                  <a:endParaRPr lang="zh-CN" altLang="en-US" sz="2200">
                    <a:solidFill>
                      <a:schemeClr val="tx1"/>
                    </a:solidFill>
                    <a:latin typeface="方正思念成诗" panose="02010600010101010101" charset="-122"/>
                    <a:ea typeface="方正思念成诗" panose="02010600010101010101" charset="-122"/>
                    <a:cs typeface="方正思念成诗" panose="02010600010101010101" charset="-122"/>
                  </a:endParaRPr>
                </a:p>
                <a:p>
                  <a:pPr indent="330200" eaLnBrk="0" fontAlgn="auto" hangingPunct="0">
                    <a:lnSpc>
                      <a:spcPct val="100000"/>
                    </a:lnSpc>
                  </a:pPr>
                  <a:endParaRPr lang="zh-CN" altLang="en-US" sz="2200"/>
                </a:p>
                <a:p>
                  <a:pPr indent="330200" eaLnBrk="0" fontAlgn="auto" hangingPunct="0">
                    <a:lnSpc>
                      <a:spcPct val="100000"/>
                    </a:lnSpc>
                  </a:pPr>
                  <a:endParaRPr lang="zh-CN" altLang="en-US" sz="2200">
                    <a:solidFill>
                      <a:schemeClr val="tx1"/>
                    </a:solidFill>
                    <a:latin typeface="方正思念成诗" panose="02010600010101010101" charset="-122"/>
                    <a:ea typeface="方正思念成诗" panose="02010600010101010101" charset="-122"/>
                    <a:cs typeface="方正思念成诗" panose="02010600010101010101" charset="-122"/>
                  </a:endParaRPr>
                </a:p>
                <a:p>
                  <a:pPr indent="330200" eaLnBrk="0" fontAlgn="auto" hangingPunct="0">
                    <a:lnSpc>
                      <a:spcPct val="100000"/>
                    </a:lnSpc>
                  </a:pPr>
                  <a:endParaRPr lang="zh-CN" altLang="en-US" sz="2200">
                    <a:solidFill>
                      <a:schemeClr val="tx1"/>
                    </a:solidFill>
                    <a:latin typeface="方正思念成诗" panose="02010600010101010101" charset="-122"/>
                    <a:ea typeface="方正思念成诗" panose="02010600010101010101" charset="-122"/>
                    <a:cs typeface="方正思念成诗" panose="02010600010101010101" charset="-122"/>
                  </a:endParaRPr>
                </a:p>
                <a:p>
                  <a:pPr indent="330200" eaLnBrk="0" fontAlgn="auto" hangingPunct="0">
                    <a:lnSpc>
                      <a:spcPct val="100000"/>
                    </a:lnSpc>
                  </a:pPr>
                  <a:endParaRPr lang="zh-CN" altLang="en-US" sz="2200">
                    <a:solidFill>
                      <a:schemeClr val="tx1"/>
                    </a:solidFill>
                    <a:latin typeface="方正思念成诗" panose="02010600010101010101" charset="-122"/>
                    <a:ea typeface="方正思念成诗" panose="02010600010101010101" charset="-122"/>
                    <a:cs typeface="方正思念成诗" panose="02010600010101010101" charset="-122"/>
                  </a:endParaRPr>
                </a:p>
              </p:txBody>
            </p:sp>
          </p:grpSp>
          <p:pic>
            <p:nvPicPr>
              <p:cNvPr id="29" name="图片 28" descr="45884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2302" y="-115"/>
                <a:ext cx="1440" cy="14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9050" y="-3810"/>
            <a:ext cx="5812155" cy="4116705"/>
            <a:chOff x="-48" y="-38"/>
            <a:chExt cx="8226" cy="6483"/>
          </a:xfrm>
        </p:grpSpPr>
        <p:pic>
          <p:nvPicPr>
            <p:cNvPr id="8" name="图片 7" descr="QQ图片201906191306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48" y="-38"/>
              <a:ext cx="8219" cy="3273"/>
            </a:xfrm>
            <a:prstGeom prst="rect">
              <a:avLst/>
            </a:prstGeom>
          </p:spPr>
        </p:pic>
        <p:pic>
          <p:nvPicPr>
            <p:cNvPr id="9" name="图片 8" descr="QQ图片2019061913140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8" y="3235"/>
              <a:ext cx="8226" cy="3211"/>
            </a:xfrm>
            <a:prstGeom prst="rect">
              <a:avLst/>
            </a:prstGeom>
          </p:spPr>
        </p:pic>
      </p:grpSp>
      <p:pic>
        <p:nvPicPr>
          <p:cNvPr id="13" name="图片 12" descr="QQ图片20190619130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125" y="-3810"/>
            <a:ext cx="6342380" cy="411797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80645" y="4289425"/>
            <a:ext cx="3951004" cy="2446095"/>
            <a:chOff x="489" y="6951"/>
            <a:chExt cx="5907" cy="3445"/>
          </a:xfrm>
        </p:grpSpPr>
        <p:sp>
          <p:nvSpPr>
            <p:cNvPr id="20" name="Freeform 8283"/>
            <p:cNvSpPr/>
            <p:nvPr/>
          </p:nvSpPr>
          <p:spPr bwMode="auto">
            <a:xfrm rot="21194965">
              <a:off x="489" y="6951"/>
              <a:ext cx="5907" cy="3445"/>
            </a:xfrm>
            <a:custGeom>
              <a:avLst/>
              <a:gdLst>
                <a:gd name="T0" fmla="*/ 1031 w 3772"/>
                <a:gd name="T1" fmla="*/ 2023 h 2056"/>
                <a:gd name="T2" fmla="*/ 961 w 3772"/>
                <a:gd name="T3" fmla="*/ 1985 h 2056"/>
                <a:gd name="T4" fmla="*/ 1224 w 3772"/>
                <a:gd name="T5" fmla="*/ 1969 h 2056"/>
                <a:gd name="T6" fmla="*/ 1656 w 3772"/>
                <a:gd name="T7" fmla="*/ 1932 h 2056"/>
                <a:gd name="T8" fmla="*/ 2167 w 3772"/>
                <a:gd name="T9" fmla="*/ 1918 h 2056"/>
                <a:gd name="T10" fmla="*/ 2340 w 3772"/>
                <a:gd name="T11" fmla="*/ 1888 h 2056"/>
                <a:gd name="T12" fmla="*/ 1980 w 3772"/>
                <a:gd name="T13" fmla="*/ 1870 h 2056"/>
                <a:gd name="T14" fmla="*/ 2305 w 3772"/>
                <a:gd name="T15" fmla="*/ 1828 h 2056"/>
                <a:gd name="T16" fmla="*/ 2113 w 3772"/>
                <a:gd name="T17" fmla="*/ 1815 h 2056"/>
                <a:gd name="T18" fmla="*/ 2274 w 3772"/>
                <a:gd name="T19" fmla="*/ 1784 h 2056"/>
                <a:gd name="T20" fmla="*/ 2573 w 3772"/>
                <a:gd name="T21" fmla="*/ 1817 h 2056"/>
                <a:gd name="T22" fmla="*/ 2673 w 3772"/>
                <a:gd name="T23" fmla="*/ 1803 h 2056"/>
                <a:gd name="T24" fmla="*/ 2635 w 3772"/>
                <a:gd name="T25" fmla="*/ 1867 h 2056"/>
                <a:gd name="T26" fmla="*/ 2637 w 3772"/>
                <a:gd name="T27" fmla="*/ 1873 h 2056"/>
                <a:gd name="T28" fmla="*/ 2526 w 3772"/>
                <a:gd name="T29" fmla="*/ 1902 h 2056"/>
                <a:gd name="T30" fmla="*/ 2806 w 3772"/>
                <a:gd name="T31" fmla="*/ 1942 h 2056"/>
                <a:gd name="T32" fmla="*/ 3104 w 3772"/>
                <a:gd name="T33" fmla="*/ 1836 h 2056"/>
                <a:gd name="T34" fmla="*/ 3076 w 3772"/>
                <a:gd name="T35" fmla="*/ 1748 h 2056"/>
                <a:gd name="T36" fmla="*/ 2788 w 3772"/>
                <a:gd name="T37" fmla="*/ 1764 h 2056"/>
                <a:gd name="T38" fmla="*/ 2716 w 3772"/>
                <a:gd name="T39" fmla="*/ 1700 h 2056"/>
                <a:gd name="T40" fmla="*/ 3100 w 3772"/>
                <a:gd name="T41" fmla="*/ 1660 h 2056"/>
                <a:gd name="T42" fmla="*/ 3146 w 3772"/>
                <a:gd name="T43" fmla="*/ 1551 h 2056"/>
                <a:gd name="T44" fmla="*/ 3268 w 3772"/>
                <a:gd name="T45" fmla="*/ 1473 h 2056"/>
                <a:gd name="T46" fmla="*/ 3258 w 3772"/>
                <a:gd name="T47" fmla="*/ 1378 h 2056"/>
                <a:gd name="T48" fmla="*/ 3193 w 3772"/>
                <a:gd name="T49" fmla="*/ 1332 h 2056"/>
                <a:gd name="T50" fmla="*/ 3203 w 3772"/>
                <a:gd name="T51" fmla="*/ 1272 h 2056"/>
                <a:gd name="T52" fmla="*/ 3289 w 3772"/>
                <a:gd name="T53" fmla="*/ 1185 h 2056"/>
                <a:gd name="T54" fmla="*/ 3243 w 3772"/>
                <a:gd name="T55" fmla="*/ 1124 h 2056"/>
                <a:gd name="T56" fmla="*/ 3304 w 3772"/>
                <a:gd name="T57" fmla="*/ 1094 h 2056"/>
                <a:gd name="T58" fmla="*/ 3333 w 3772"/>
                <a:gd name="T59" fmla="*/ 1027 h 2056"/>
                <a:gd name="T60" fmla="*/ 3508 w 3772"/>
                <a:gd name="T61" fmla="*/ 882 h 2056"/>
                <a:gd name="T62" fmla="*/ 3556 w 3772"/>
                <a:gd name="T63" fmla="*/ 799 h 2056"/>
                <a:gd name="T64" fmla="*/ 3451 w 3772"/>
                <a:gd name="T65" fmla="*/ 773 h 2056"/>
                <a:gd name="T66" fmla="*/ 3528 w 3772"/>
                <a:gd name="T67" fmla="*/ 706 h 2056"/>
                <a:gd name="T68" fmla="*/ 3678 w 3772"/>
                <a:gd name="T69" fmla="*/ 686 h 2056"/>
                <a:gd name="T70" fmla="*/ 3460 w 3772"/>
                <a:gd name="T71" fmla="*/ 643 h 2056"/>
                <a:gd name="T72" fmla="*/ 3480 w 3772"/>
                <a:gd name="T73" fmla="*/ 613 h 2056"/>
                <a:gd name="T74" fmla="*/ 3532 w 3772"/>
                <a:gd name="T75" fmla="*/ 525 h 2056"/>
                <a:gd name="T76" fmla="*/ 3533 w 3772"/>
                <a:gd name="T77" fmla="*/ 381 h 2056"/>
                <a:gd name="T78" fmla="*/ 3452 w 3772"/>
                <a:gd name="T79" fmla="*/ 163 h 2056"/>
                <a:gd name="T80" fmla="*/ 3051 w 3772"/>
                <a:gd name="T81" fmla="*/ 83 h 2056"/>
                <a:gd name="T82" fmla="*/ 1416 w 3772"/>
                <a:gd name="T83" fmla="*/ 50 h 2056"/>
                <a:gd name="T84" fmla="*/ 1503 w 3772"/>
                <a:gd name="T85" fmla="*/ 35 h 2056"/>
                <a:gd name="T86" fmla="*/ 1354 w 3772"/>
                <a:gd name="T87" fmla="*/ 9 h 2056"/>
                <a:gd name="T88" fmla="*/ 276 w 3772"/>
                <a:gd name="T89" fmla="*/ 143 h 2056"/>
                <a:gd name="T90" fmla="*/ 99 w 3772"/>
                <a:gd name="T91" fmla="*/ 427 h 2056"/>
                <a:gd name="T92" fmla="*/ 257 w 3772"/>
                <a:gd name="T93" fmla="*/ 481 h 2056"/>
                <a:gd name="T94" fmla="*/ 275 w 3772"/>
                <a:gd name="T95" fmla="*/ 593 h 2056"/>
                <a:gd name="T96" fmla="*/ 434 w 3772"/>
                <a:gd name="T97" fmla="*/ 683 h 2056"/>
                <a:gd name="T98" fmla="*/ 369 w 3772"/>
                <a:gd name="T99" fmla="*/ 771 h 2056"/>
                <a:gd name="T100" fmla="*/ 120 w 3772"/>
                <a:gd name="T101" fmla="*/ 1097 h 2056"/>
                <a:gd name="T102" fmla="*/ 104 w 3772"/>
                <a:gd name="T103" fmla="*/ 1200 h 2056"/>
                <a:gd name="T104" fmla="*/ 258 w 3772"/>
                <a:gd name="T105" fmla="*/ 1197 h 2056"/>
                <a:gd name="T106" fmla="*/ 316 w 3772"/>
                <a:gd name="T107" fmla="*/ 1235 h 2056"/>
                <a:gd name="T108" fmla="*/ 390 w 3772"/>
                <a:gd name="T109" fmla="*/ 1304 h 2056"/>
                <a:gd name="T110" fmla="*/ 414 w 3772"/>
                <a:gd name="T111" fmla="*/ 1399 h 2056"/>
                <a:gd name="T112" fmla="*/ 369 w 3772"/>
                <a:gd name="T113" fmla="*/ 1457 h 2056"/>
                <a:gd name="T114" fmla="*/ 388 w 3772"/>
                <a:gd name="T115" fmla="*/ 1554 h 2056"/>
                <a:gd name="T116" fmla="*/ 380 w 3772"/>
                <a:gd name="T117" fmla="*/ 1669 h 2056"/>
                <a:gd name="T118" fmla="*/ 375 w 3772"/>
                <a:gd name="T119" fmla="*/ 1757 h 2056"/>
                <a:gd name="T120" fmla="*/ 368 w 3772"/>
                <a:gd name="T121" fmla="*/ 1812 h 2056"/>
                <a:gd name="T122" fmla="*/ 496 w 3772"/>
                <a:gd name="T123" fmla="*/ 1884 h 2056"/>
                <a:gd name="T124" fmla="*/ 438 w 3772"/>
                <a:gd name="T125" fmla="*/ 187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72" h="2056">
                  <a:moveTo>
                    <a:pt x="536" y="2008"/>
                  </a:moveTo>
                  <a:cubicBezTo>
                    <a:pt x="543" y="2010"/>
                    <a:pt x="551" y="2012"/>
                    <a:pt x="554" y="2013"/>
                  </a:cubicBezTo>
                  <a:cubicBezTo>
                    <a:pt x="557" y="2013"/>
                    <a:pt x="563" y="2016"/>
                    <a:pt x="567" y="2019"/>
                  </a:cubicBezTo>
                  <a:cubicBezTo>
                    <a:pt x="576" y="2026"/>
                    <a:pt x="591" y="2033"/>
                    <a:pt x="595" y="2033"/>
                  </a:cubicBezTo>
                  <a:cubicBezTo>
                    <a:pt x="597" y="2033"/>
                    <a:pt x="595" y="2030"/>
                    <a:pt x="590" y="2027"/>
                  </a:cubicBezTo>
                  <a:cubicBezTo>
                    <a:pt x="584" y="2025"/>
                    <a:pt x="581" y="2022"/>
                    <a:pt x="581" y="2021"/>
                  </a:cubicBezTo>
                  <a:cubicBezTo>
                    <a:pt x="584" y="2018"/>
                    <a:pt x="631" y="2026"/>
                    <a:pt x="641" y="2032"/>
                  </a:cubicBezTo>
                  <a:cubicBezTo>
                    <a:pt x="664" y="2045"/>
                    <a:pt x="702" y="2056"/>
                    <a:pt x="710" y="2052"/>
                  </a:cubicBezTo>
                  <a:cubicBezTo>
                    <a:pt x="712" y="2051"/>
                    <a:pt x="708" y="2049"/>
                    <a:pt x="702" y="2048"/>
                  </a:cubicBezTo>
                  <a:cubicBezTo>
                    <a:pt x="695" y="2047"/>
                    <a:pt x="690" y="2044"/>
                    <a:pt x="691" y="2043"/>
                  </a:cubicBezTo>
                  <a:cubicBezTo>
                    <a:pt x="692" y="2041"/>
                    <a:pt x="690" y="2041"/>
                    <a:pt x="687" y="2042"/>
                  </a:cubicBezTo>
                  <a:cubicBezTo>
                    <a:pt x="684" y="2044"/>
                    <a:pt x="677" y="2042"/>
                    <a:pt x="669" y="2037"/>
                  </a:cubicBezTo>
                  <a:cubicBezTo>
                    <a:pt x="661" y="2033"/>
                    <a:pt x="655" y="2029"/>
                    <a:pt x="656" y="2028"/>
                  </a:cubicBezTo>
                  <a:cubicBezTo>
                    <a:pt x="657" y="2027"/>
                    <a:pt x="730" y="2028"/>
                    <a:pt x="738" y="2029"/>
                  </a:cubicBezTo>
                  <a:cubicBezTo>
                    <a:pt x="740" y="2030"/>
                    <a:pt x="751" y="2029"/>
                    <a:pt x="762" y="2029"/>
                  </a:cubicBezTo>
                  <a:cubicBezTo>
                    <a:pt x="773" y="2028"/>
                    <a:pt x="784" y="2028"/>
                    <a:pt x="785" y="2029"/>
                  </a:cubicBezTo>
                  <a:cubicBezTo>
                    <a:pt x="787" y="2029"/>
                    <a:pt x="793" y="2029"/>
                    <a:pt x="800" y="2028"/>
                  </a:cubicBezTo>
                  <a:cubicBezTo>
                    <a:pt x="811" y="2026"/>
                    <a:pt x="811" y="2026"/>
                    <a:pt x="811" y="2026"/>
                  </a:cubicBezTo>
                  <a:cubicBezTo>
                    <a:pt x="810" y="2035"/>
                    <a:pt x="810" y="2035"/>
                    <a:pt x="810" y="2035"/>
                  </a:cubicBezTo>
                  <a:cubicBezTo>
                    <a:pt x="810" y="2042"/>
                    <a:pt x="810" y="2044"/>
                    <a:pt x="812" y="2042"/>
                  </a:cubicBezTo>
                  <a:cubicBezTo>
                    <a:pt x="814" y="2041"/>
                    <a:pt x="815" y="2038"/>
                    <a:pt x="815" y="2036"/>
                  </a:cubicBezTo>
                  <a:cubicBezTo>
                    <a:pt x="815" y="2034"/>
                    <a:pt x="816" y="2032"/>
                    <a:pt x="819" y="2031"/>
                  </a:cubicBezTo>
                  <a:cubicBezTo>
                    <a:pt x="821" y="2031"/>
                    <a:pt x="823" y="2034"/>
                    <a:pt x="823" y="2037"/>
                  </a:cubicBezTo>
                  <a:cubicBezTo>
                    <a:pt x="824" y="2043"/>
                    <a:pt x="825" y="2044"/>
                    <a:pt x="834" y="2042"/>
                  </a:cubicBezTo>
                  <a:cubicBezTo>
                    <a:pt x="843" y="2040"/>
                    <a:pt x="843" y="2039"/>
                    <a:pt x="837" y="2038"/>
                  </a:cubicBezTo>
                  <a:cubicBezTo>
                    <a:pt x="834" y="2038"/>
                    <a:pt x="830" y="2036"/>
                    <a:pt x="829" y="2034"/>
                  </a:cubicBezTo>
                  <a:cubicBezTo>
                    <a:pt x="828" y="2031"/>
                    <a:pt x="847" y="2026"/>
                    <a:pt x="849" y="2029"/>
                  </a:cubicBezTo>
                  <a:cubicBezTo>
                    <a:pt x="850" y="2030"/>
                    <a:pt x="854" y="2030"/>
                    <a:pt x="858" y="2029"/>
                  </a:cubicBezTo>
                  <a:cubicBezTo>
                    <a:pt x="863" y="2028"/>
                    <a:pt x="880" y="2027"/>
                    <a:pt x="897" y="2028"/>
                  </a:cubicBezTo>
                  <a:cubicBezTo>
                    <a:pt x="914" y="2029"/>
                    <a:pt x="938" y="2029"/>
                    <a:pt x="949" y="2029"/>
                  </a:cubicBezTo>
                  <a:cubicBezTo>
                    <a:pt x="960" y="2029"/>
                    <a:pt x="989" y="2030"/>
                    <a:pt x="1014" y="2031"/>
                  </a:cubicBezTo>
                  <a:cubicBezTo>
                    <a:pt x="1068" y="2034"/>
                    <a:pt x="1089" y="2035"/>
                    <a:pt x="1089" y="2033"/>
                  </a:cubicBezTo>
                  <a:cubicBezTo>
                    <a:pt x="1089" y="2032"/>
                    <a:pt x="1074" y="2031"/>
                    <a:pt x="1056" y="2030"/>
                  </a:cubicBezTo>
                  <a:cubicBezTo>
                    <a:pt x="1025" y="2028"/>
                    <a:pt x="1012" y="2024"/>
                    <a:pt x="1031" y="2023"/>
                  </a:cubicBezTo>
                  <a:cubicBezTo>
                    <a:pt x="1038" y="2022"/>
                    <a:pt x="1039" y="2021"/>
                    <a:pt x="1036" y="2019"/>
                  </a:cubicBezTo>
                  <a:cubicBezTo>
                    <a:pt x="1033" y="2018"/>
                    <a:pt x="1034" y="2017"/>
                    <a:pt x="1042" y="2016"/>
                  </a:cubicBezTo>
                  <a:cubicBezTo>
                    <a:pt x="1052" y="2014"/>
                    <a:pt x="1052" y="2014"/>
                    <a:pt x="1045" y="2014"/>
                  </a:cubicBezTo>
                  <a:cubicBezTo>
                    <a:pt x="1040" y="2014"/>
                    <a:pt x="1032" y="2012"/>
                    <a:pt x="1026" y="2011"/>
                  </a:cubicBezTo>
                  <a:cubicBezTo>
                    <a:pt x="1019" y="2010"/>
                    <a:pt x="1013" y="2009"/>
                    <a:pt x="1012" y="2009"/>
                  </a:cubicBezTo>
                  <a:cubicBezTo>
                    <a:pt x="1010" y="2009"/>
                    <a:pt x="1005" y="2008"/>
                    <a:pt x="1001" y="2007"/>
                  </a:cubicBezTo>
                  <a:cubicBezTo>
                    <a:pt x="995" y="2006"/>
                    <a:pt x="993" y="2007"/>
                    <a:pt x="990" y="2011"/>
                  </a:cubicBezTo>
                  <a:cubicBezTo>
                    <a:pt x="988" y="2015"/>
                    <a:pt x="985" y="2015"/>
                    <a:pt x="967" y="2014"/>
                  </a:cubicBezTo>
                  <a:cubicBezTo>
                    <a:pt x="955" y="2014"/>
                    <a:pt x="944" y="2012"/>
                    <a:pt x="942" y="2011"/>
                  </a:cubicBezTo>
                  <a:cubicBezTo>
                    <a:pt x="939" y="2009"/>
                    <a:pt x="941" y="2009"/>
                    <a:pt x="949" y="2009"/>
                  </a:cubicBezTo>
                  <a:cubicBezTo>
                    <a:pt x="959" y="2010"/>
                    <a:pt x="959" y="2010"/>
                    <a:pt x="954" y="2006"/>
                  </a:cubicBezTo>
                  <a:cubicBezTo>
                    <a:pt x="948" y="2002"/>
                    <a:pt x="948" y="2002"/>
                    <a:pt x="954" y="2004"/>
                  </a:cubicBezTo>
                  <a:cubicBezTo>
                    <a:pt x="957" y="2005"/>
                    <a:pt x="960" y="2006"/>
                    <a:pt x="961" y="2007"/>
                  </a:cubicBezTo>
                  <a:cubicBezTo>
                    <a:pt x="962" y="2008"/>
                    <a:pt x="966" y="2010"/>
                    <a:pt x="970" y="2010"/>
                  </a:cubicBezTo>
                  <a:cubicBezTo>
                    <a:pt x="977" y="2011"/>
                    <a:pt x="978" y="2011"/>
                    <a:pt x="976" y="2007"/>
                  </a:cubicBezTo>
                  <a:cubicBezTo>
                    <a:pt x="975" y="2004"/>
                    <a:pt x="976" y="2003"/>
                    <a:pt x="982" y="2003"/>
                  </a:cubicBezTo>
                  <a:cubicBezTo>
                    <a:pt x="987" y="2004"/>
                    <a:pt x="994" y="2004"/>
                    <a:pt x="999" y="2005"/>
                  </a:cubicBezTo>
                  <a:cubicBezTo>
                    <a:pt x="1003" y="2005"/>
                    <a:pt x="1007" y="2004"/>
                    <a:pt x="1007" y="2002"/>
                  </a:cubicBezTo>
                  <a:cubicBezTo>
                    <a:pt x="1007" y="2001"/>
                    <a:pt x="1002" y="2000"/>
                    <a:pt x="996" y="2001"/>
                  </a:cubicBezTo>
                  <a:cubicBezTo>
                    <a:pt x="991" y="2001"/>
                    <a:pt x="974" y="2001"/>
                    <a:pt x="960" y="1999"/>
                  </a:cubicBezTo>
                  <a:cubicBezTo>
                    <a:pt x="946" y="1998"/>
                    <a:pt x="929" y="1998"/>
                    <a:pt x="923" y="1998"/>
                  </a:cubicBezTo>
                  <a:cubicBezTo>
                    <a:pt x="917" y="1999"/>
                    <a:pt x="907" y="1999"/>
                    <a:pt x="900" y="1997"/>
                  </a:cubicBezTo>
                  <a:cubicBezTo>
                    <a:pt x="885" y="1993"/>
                    <a:pt x="886" y="1993"/>
                    <a:pt x="881" y="2000"/>
                  </a:cubicBezTo>
                  <a:cubicBezTo>
                    <a:pt x="877" y="2005"/>
                    <a:pt x="874" y="2005"/>
                    <a:pt x="853" y="2005"/>
                  </a:cubicBezTo>
                  <a:cubicBezTo>
                    <a:pt x="831" y="2004"/>
                    <a:pt x="831" y="2004"/>
                    <a:pt x="841" y="2001"/>
                  </a:cubicBezTo>
                  <a:cubicBezTo>
                    <a:pt x="854" y="1996"/>
                    <a:pt x="856" y="1994"/>
                    <a:pt x="844" y="1995"/>
                  </a:cubicBezTo>
                  <a:cubicBezTo>
                    <a:pt x="829" y="1998"/>
                    <a:pt x="826" y="1997"/>
                    <a:pt x="825" y="1991"/>
                  </a:cubicBezTo>
                  <a:cubicBezTo>
                    <a:pt x="825" y="1986"/>
                    <a:pt x="825" y="1985"/>
                    <a:pt x="840" y="1986"/>
                  </a:cubicBezTo>
                  <a:cubicBezTo>
                    <a:pt x="849" y="1986"/>
                    <a:pt x="863" y="1986"/>
                    <a:pt x="872" y="1986"/>
                  </a:cubicBezTo>
                  <a:cubicBezTo>
                    <a:pt x="881" y="1986"/>
                    <a:pt x="891" y="1987"/>
                    <a:pt x="893" y="1987"/>
                  </a:cubicBezTo>
                  <a:cubicBezTo>
                    <a:pt x="898" y="1988"/>
                    <a:pt x="899" y="1989"/>
                    <a:pt x="934" y="1988"/>
                  </a:cubicBezTo>
                  <a:cubicBezTo>
                    <a:pt x="947" y="1988"/>
                    <a:pt x="958" y="1989"/>
                    <a:pt x="958" y="1990"/>
                  </a:cubicBezTo>
                  <a:cubicBezTo>
                    <a:pt x="957" y="1991"/>
                    <a:pt x="961" y="1992"/>
                    <a:pt x="965" y="1992"/>
                  </a:cubicBezTo>
                  <a:cubicBezTo>
                    <a:pt x="977" y="1991"/>
                    <a:pt x="974" y="1987"/>
                    <a:pt x="961" y="1985"/>
                  </a:cubicBezTo>
                  <a:cubicBezTo>
                    <a:pt x="949" y="1983"/>
                    <a:pt x="950" y="1983"/>
                    <a:pt x="967" y="1983"/>
                  </a:cubicBezTo>
                  <a:cubicBezTo>
                    <a:pt x="976" y="1983"/>
                    <a:pt x="986" y="1984"/>
                    <a:pt x="989" y="1985"/>
                  </a:cubicBezTo>
                  <a:cubicBezTo>
                    <a:pt x="992" y="1986"/>
                    <a:pt x="990" y="1987"/>
                    <a:pt x="983" y="1986"/>
                  </a:cubicBezTo>
                  <a:cubicBezTo>
                    <a:pt x="975" y="1985"/>
                    <a:pt x="974" y="1985"/>
                    <a:pt x="978" y="1989"/>
                  </a:cubicBezTo>
                  <a:cubicBezTo>
                    <a:pt x="980" y="1992"/>
                    <a:pt x="985" y="1993"/>
                    <a:pt x="988" y="1993"/>
                  </a:cubicBezTo>
                  <a:cubicBezTo>
                    <a:pt x="992" y="1993"/>
                    <a:pt x="996" y="1994"/>
                    <a:pt x="997" y="1995"/>
                  </a:cubicBezTo>
                  <a:cubicBezTo>
                    <a:pt x="998" y="1996"/>
                    <a:pt x="1002" y="1997"/>
                    <a:pt x="1007" y="1997"/>
                  </a:cubicBezTo>
                  <a:cubicBezTo>
                    <a:pt x="1011" y="1996"/>
                    <a:pt x="1016" y="1998"/>
                    <a:pt x="1017" y="2000"/>
                  </a:cubicBezTo>
                  <a:cubicBezTo>
                    <a:pt x="1019" y="2005"/>
                    <a:pt x="1026" y="2005"/>
                    <a:pt x="1026" y="2000"/>
                  </a:cubicBezTo>
                  <a:cubicBezTo>
                    <a:pt x="1026" y="1998"/>
                    <a:pt x="1018" y="1994"/>
                    <a:pt x="1009" y="1992"/>
                  </a:cubicBezTo>
                  <a:cubicBezTo>
                    <a:pt x="994" y="1988"/>
                    <a:pt x="993" y="1987"/>
                    <a:pt x="1003" y="1986"/>
                  </a:cubicBezTo>
                  <a:cubicBezTo>
                    <a:pt x="1010" y="1985"/>
                    <a:pt x="1013" y="1984"/>
                    <a:pt x="1012" y="1981"/>
                  </a:cubicBezTo>
                  <a:cubicBezTo>
                    <a:pt x="1012" y="1979"/>
                    <a:pt x="1011" y="1978"/>
                    <a:pt x="1010" y="1979"/>
                  </a:cubicBezTo>
                  <a:cubicBezTo>
                    <a:pt x="1009" y="1980"/>
                    <a:pt x="1005" y="1979"/>
                    <a:pt x="1001" y="1977"/>
                  </a:cubicBezTo>
                  <a:cubicBezTo>
                    <a:pt x="998" y="1974"/>
                    <a:pt x="992" y="1973"/>
                    <a:pt x="989" y="1973"/>
                  </a:cubicBezTo>
                  <a:cubicBezTo>
                    <a:pt x="985" y="1974"/>
                    <a:pt x="982" y="1973"/>
                    <a:pt x="981" y="1971"/>
                  </a:cubicBezTo>
                  <a:cubicBezTo>
                    <a:pt x="978" y="1967"/>
                    <a:pt x="971" y="1969"/>
                    <a:pt x="973" y="1974"/>
                  </a:cubicBezTo>
                  <a:cubicBezTo>
                    <a:pt x="975" y="1977"/>
                    <a:pt x="974" y="1978"/>
                    <a:pt x="964" y="1977"/>
                  </a:cubicBezTo>
                  <a:cubicBezTo>
                    <a:pt x="959" y="1976"/>
                    <a:pt x="952" y="1976"/>
                    <a:pt x="950" y="1976"/>
                  </a:cubicBezTo>
                  <a:cubicBezTo>
                    <a:pt x="938" y="1975"/>
                    <a:pt x="925" y="1973"/>
                    <a:pt x="925" y="1971"/>
                  </a:cubicBezTo>
                  <a:cubicBezTo>
                    <a:pt x="924" y="1970"/>
                    <a:pt x="930" y="1969"/>
                    <a:pt x="936" y="1968"/>
                  </a:cubicBezTo>
                  <a:cubicBezTo>
                    <a:pt x="942" y="1967"/>
                    <a:pt x="955" y="1965"/>
                    <a:pt x="965" y="1963"/>
                  </a:cubicBezTo>
                  <a:cubicBezTo>
                    <a:pt x="979" y="1960"/>
                    <a:pt x="982" y="1961"/>
                    <a:pt x="985" y="1964"/>
                  </a:cubicBezTo>
                  <a:cubicBezTo>
                    <a:pt x="988" y="1967"/>
                    <a:pt x="990" y="1967"/>
                    <a:pt x="995" y="1965"/>
                  </a:cubicBezTo>
                  <a:cubicBezTo>
                    <a:pt x="1004" y="1961"/>
                    <a:pt x="1038" y="1959"/>
                    <a:pt x="1063" y="1961"/>
                  </a:cubicBezTo>
                  <a:cubicBezTo>
                    <a:pt x="1080" y="1962"/>
                    <a:pt x="1084" y="1962"/>
                    <a:pt x="1085" y="1959"/>
                  </a:cubicBezTo>
                  <a:cubicBezTo>
                    <a:pt x="1087" y="1956"/>
                    <a:pt x="1091" y="1956"/>
                    <a:pt x="1109" y="1957"/>
                  </a:cubicBezTo>
                  <a:cubicBezTo>
                    <a:pt x="1148" y="1962"/>
                    <a:pt x="1163" y="1963"/>
                    <a:pt x="1175" y="1962"/>
                  </a:cubicBezTo>
                  <a:cubicBezTo>
                    <a:pt x="1181" y="1961"/>
                    <a:pt x="1188" y="1962"/>
                    <a:pt x="1191" y="1964"/>
                  </a:cubicBezTo>
                  <a:cubicBezTo>
                    <a:pt x="1197" y="1967"/>
                    <a:pt x="1196" y="1968"/>
                    <a:pt x="1182" y="1969"/>
                  </a:cubicBezTo>
                  <a:cubicBezTo>
                    <a:pt x="1165" y="1971"/>
                    <a:pt x="1155" y="1974"/>
                    <a:pt x="1156" y="1978"/>
                  </a:cubicBezTo>
                  <a:cubicBezTo>
                    <a:pt x="1156" y="1980"/>
                    <a:pt x="1160" y="1980"/>
                    <a:pt x="1166" y="1978"/>
                  </a:cubicBezTo>
                  <a:cubicBezTo>
                    <a:pt x="1194" y="1970"/>
                    <a:pt x="1208" y="1967"/>
                    <a:pt x="1212" y="1970"/>
                  </a:cubicBezTo>
                  <a:cubicBezTo>
                    <a:pt x="1215" y="1972"/>
                    <a:pt x="1218" y="1972"/>
                    <a:pt x="1224" y="1969"/>
                  </a:cubicBezTo>
                  <a:cubicBezTo>
                    <a:pt x="1234" y="1964"/>
                    <a:pt x="1253" y="1959"/>
                    <a:pt x="1274" y="1956"/>
                  </a:cubicBezTo>
                  <a:cubicBezTo>
                    <a:pt x="1309" y="1951"/>
                    <a:pt x="1351" y="1945"/>
                    <a:pt x="1342" y="1948"/>
                  </a:cubicBezTo>
                  <a:cubicBezTo>
                    <a:pt x="1337" y="1949"/>
                    <a:pt x="1332" y="1951"/>
                    <a:pt x="1331" y="1953"/>
                  </a:cubicBezTo>
                  <a:cubicBezTo>
                    <a:pt x="1329" y="1955"/>
                    <a:pt x="1332" y="1955"/>
                    <a:pt x="1339" y="1953"/>
                  </a:cubicBezTo>
                  <a:cubicBezTo>
                    <a:pt x="1345" y="1952"/>
                    <a:pt x="1360" y="1949"/>
                    <a:pt x="1372" y="1947"/>
                  </a:cubicBezTo>
                  <a:cubicBezTo>
                    <a:pt x="1384" y="1945"/>
                    <a:pt x="1396" y="1943"/>
                    <a:pt x="1397" y="1941"/>
                  </a:cubicBezTo>
                  <a:cubicBezTo>
                    <a:pt x="1401" y="1938"/>
                    <a:pt x="1448" y="1933"/>
                    <a:pt x="1448" y="1936"/>
                  </a:cubicBezTo>
                  <a:cubicBezTo>
                    <a:pt x="1449" y="1937"/>
                    <a:pt x="1427" y="1943"/>
                    <a:pt x="1400" y="1949"/>
                  </a:cubicBezTo>
                  <a:cubicBezTo>
                    <a:pt x="1363" y="1958"/>
                    <a:pt x="1348" y="1960"/>
                    <a:pt x="1339" y="1959"/>
                  </a:cubicBezTo>
                  <a:cubicBezTo>
                    <a:pt x="1332" y="1959"/>
                    <a:pt x="1327" y="1957"/>
                    <a:pt x="1327" y="1956"/>
                  </a:cubicBezTo>
                  <a:cubicBezTo>
                    <a:pt x="1327" y="1953"/>
                    <a:pt x="1294" y="1957"/>
                    <a:pt x="1288" y="1961"/>
                  </a:cubicBezTo>
                  <a:cubicBezTo>
                    <a:pt x="1280" y="1965"/>
                    <a:pt x="1283" y="1968"/>
                    <a:pt x="1293" y="1967"/>
                  </a:cubicBezTo>
                  <a:cubicBezTo>
                    <a:pt x="1298" y="1967"/>
                    <a:pt x="1303" y="1967"/>
                    <a:pt x="1304" y="1968"/>
                  </a:cubicBezTo>
                  <a:cubicBezTo>
                    <a:pt x="1305" y="1970"/>
                    <a:pt x="1311" y="1970"/>
                    <a:pt x="1317" y="1970"/>
                  </a:cubicBezTo>
                  <a:cubicBezTo>
                    <a:pt x="1324" y="1970"/>
                    <a:pt x="1330" y="1971"/>
                    <a:pt x="1332" y="1972"/>
                  </a:cubicBezTo>
                  <a:cubicBezTo>
                    <a:pt x="1335" y="1974"/>
                    <a:pt x="1342" y="1973"/>
                    <a:pt x="1350" y="1971"/>
                  </a:cubicBezTo>
                  <a:cubicBezTo>
                    <a:pt x="1357" y="1970"/>
                    <a:pt x="1364" y="1968"/>
                    <a:pt x="1365" y="1969"/>
                  </a:cubicBezTo>
                  <a:cubicBezTo>
                    <a:pt x="1366" y="1969"/>
                    <a:pt x="1369" y="1966"/>
                    <a:pt x="1371" y="1963"/>
                  </a:cubicBezTo>
                  <a:cubicBezTo>
                    <a:pt x="1380" y="1951"/>
                    <a:pt x="1444" y="1943"/>
                    <a:pt x="1464" y="1951"/>
                  </a:cubicBezTo>
                  <a:cubicBezTo>
                    <a:pt x="1472" y="1955"/>
                    <a:pt x="1509" y="1955"/>
                    <a:pt x="1521" y="1951"/>
                  </a:cubicBezTo>
                  <a:cubicBezTo>
                    <a:pt x="1535" y="1947"/>
                    <a:pt x="1596" y="1949"/>
                    <a:pt x="1599" y="1954"/>
                  </a:cubicBezTo>
                  <a:cubicBezTo>
                    <a:pt x="1601" y="1956"/>
                    <a:pt x="1604" y="1956"/>
                    <a:pt x="1610" y="1954"/>
                  </a:cubicBezTo>
                  <a:cubicBezTo>
                    <a:pt x="1615" y="1953"/>
                    <a:pt x="1627" y="1952"/>
                    <a:pt x="1635" y="1952"/>
                  </a:cubicBezTo>
                  <a:cubicBezTo>
                    <a:pt x="1644" y="1953"/>
                    <a:pt x="1653" y="1953"/>
                    <a:pt x="1655" y="1952"/>
                  </a:cubicBezTo>
                  <a:cubicBezTo>
                    <a:pt x="1656" y="1951"/>
                    <a:pt x="1666" y="1951"/>
                    <a:pt x="1675" y="1953"/>
                  </a:cubicBezTo>
                  <a:cubicBezTo>
                    <a:pt x="1685" y="1954"/>
                    <a:pt x="1703" y="1955"/>
                    <a:pt x="1716" y="1954"/>
                  </a:cubicBezTo>
                  <a:cubicBezTo>
                    <a:pt x="1734" y="1953"/>
                    <a:pt x="1738" y="1952"/>
                    <a:pt x="1737" y="1949"/>
                  </a:cubicBezTo>
                  <a:cubicBezTo>
                    <a:pt x="1735" y="1942"/>
                    <a:pt x="1726" y="1939"/>
                    <a:pt x="1704" y="1941"/>
                  </a:cubicBezTo>
                  <a:cubicBezTo>
                    <a:pt x="1683" y="1942"/>
                    <a:pt x="1666" y="1940"/>
                    <a:pt x="1662" y="1934"/>
                  </a:cubicBezTo>
                  <a:cubicBezTo>
                    <a:pt x="1661" y="1932"/>
                    <a:pt x="1659" y="1933"/>
                    <a:pt x="1656" y="1935"/>
                  </a:cubicBezTo>
                  <a:cubicBezTo>
                    <a:pt x="1654" y="1937"/>
                    <a:pt x="1650" y="1938"/>
                    <a:pt x="1645" y="1937"/>
                  </a:cubicBezTo>
                  <a:cubicBezTo>
                    <a:pt x="1637" y="1935"/>
                    <a:pt x="1637" y="1935"/>
                    <a:pt x="1637" y="1935"/>
                  </a:cubicBezTo>
                  <a:cubicBezTo>
                    <a:pt x="1646" y="1934"/>
                    <a:pt x="1646" y="1934"/>
                    <a:pt x="1646" y="1934"/>
                  </a:cubicBezTo>
                  <a:cubicBezTo>
                    <a:pt x="1656" y="1932"/>
                    <a:pt x="1656" y="1932"/>
                    <a:pt x="1656" y="1932"/>
                  </a:cubicBezTo>
                  <a:cubicBezTo>
                    <a:pt x="1647" y="1931"/>
                    <a:pt x="1647" y="1931"/>
                    <a:pt x="1647" y="1931"/>
                  </a:cubicBezTo>
                  <a:cubicBezTo>
                    <a:pt x="1628" y="1928"/>
                    <a:pt x="1678" y="1926"/>
                    <a:pt x="1710" y="1928"/>
                  </a:cubicBezTo>
                  <a:cubicBezTo>
                    <a:pt x="1728" y="1929"/>
                    <a:pt x="1744" y="1930"/>
                    <a:pt x="1744" y="1930"/>
                  </a:cubicBezTo>
                  <a:cubicBezTo>
                    <a:pt x="1745" y="1930"/>
                    <a:pt x="1744" y="1929"/>
                    <a:pt x="1743" y="1928"/>
                  </a:cubicBezTo>
                  <a:cubicBezTo>
                    <a:pt x="1742" y="1926"/>
                    <a:pt x="1749" y="1925"/>
                    <a:pt x="1762" y="1924"/>
                  </a:cubicBezTo>
                  <a:cubicBezTo>
                    <a:pt x="1774" y="1924"/>
                    <a:pt x="1795" y="1923"/>
                    <a:pt x="1810" y="1923"/>
                  </a:cubicBezTo>
                  <a:cubicBezTo>
                    <a:pt x="1824" y="1922"/>
                    <a:pt x="1849" y="1922"/>
                    <a:pt x="1865" y="1923"/>
                  </a:cubicBezTo>
                  <a:cubicBezTo>
                    <a:pt x="1941" y="1927"/>
                    <a:pt x="1958" y="1928"/>
                    <a:pt x="1974" y="1929"/>
                  </a:cubicBezTo>
                  <a:cubicBezTo>
                    <a:pt x="1983" y="1929"/>
                    <a:pt x="1999" y="1930"/>
                    <a:pt x="2009" y="1929"/>
                  </a:cubicBezTo>
                  <a:cubicBezTo>
                    <a:pt x="2029" y="1928"/>
                    <a:pt x="2029" y="1928"/>
                    <a:pt x="2029" y="1928"/>
                  </a:cubicBezTo>
                  <a:cubicBezTo>
                    <a:pt x="2013" y="1927"/>
                    <a:pt x="2013" y="1927"/>
                    <a:pt x="2013" y="1927"/>
                  </a:cubicBezTo>
                  <a:cubicBezTo>
                    <a:pt x="2005" y="1926"/>
                    <a:pt x="1997" y="1924"/>
                    <a:pt x="1996" y="1923"/>
                  </a:cubicBezTo>
                  <a:cubicBezTo>
                    <a:pt x="1995" y="1921"/>
                    <a:pt x="1985" y="1921"/>
                    <a:pt x="1974" y="1922"/>
                  </a:cubicBezTo>
                  <a:cubicBezTo>
                    <a:pt x="1955" y="1924"/>
                    <a:pt x="1928" y="1923"/>
                    <a:pt x="1888" y="1918"/>
                  </a:cubicBezTo>
                  <a:cubicBezTo>
                    <a:pt x="1877" y="1917"/>
                    <a:pt x="1864" y="1916"/>
                    <a:pt x="1860" y="1915"/>
                  </a:cubicBezTo>
                  <a:cubicBezTo>
                    <a:pt x="1855" y="1915"/>
                    <a:pt x="1861" y="1915"/>
                    <a:pt x="1873" y="1914"/>
                  </a:cubicBezTo>
                  <a:cubicBezTo>
                    <a:pt x="1884" y="1913"/>
                    <a:pt x="1896" y="1914"/>
                    <a:pt x="1900" y="1916"/>
                  </a:cubicBezTo>
                  <a:cubicBezTo>
                    <a:pt x="1905" y="1918"/>
                    <a:pt x="1916" y="1917"/>
                    <a:pt x="1938" y="1914"/>
                  </a:cubicBezTo>
                  <a:cubicBezTo>
                    <a:pt x="1955" y="1912"/>
                    <a:pt x="1964" y="1911"/>
                    <a:pt x="1957" y="1913"/>
                  </a:cubicBezTo>
                  <a:cubicBezTo>
                    <a:pt x="1946" y="1916"/>
                    <a:pt x="1946" y="1916"/>
                    <a:pt x="1964" y="1915"/>
                  </a:cubicBezTo>
                  <a:cubicBezTo>
                    <a:pt x="1975" y="1914"/>
                    <a:pt x="1982" y="1913"/>
                    <a:pt x="1980" y="1911"/>
                  </a:cubicBezTo>
                  <a:cubicBezTo>
                    <a:pt x="1979" y="1909"/>
                    <a:pt x="1981" y="1908"/>
                    <a:pt x="1984" y="1908"/>
                  </a:cubicBezTo>
                  <a:cubicBezTo>
                    <a:pt x="1987" y="1907"/>
                    <a:pt x="1990" y="1909"/>
                    <a:pt x="1990" y="1910"/>
                  </a:cubicBezTo>
                  <a:cubicBezTo>
                    <a:pt x="1990" y="1912"/>
                    <a:pt x="1989" y="1912"/>
                    <a:pt x="1987" y="1912"/>
                  </a:cubicBezTo>
                  <a:cubicBezTo>
                    <a:pt x="1986" y="1911"/>
                    <a:pt x="1985" y="1911"/>
                    <a:pt x="1985" y="1913"/>
                  </a:cubicBezTo>
                  <a:cubicBezTo>
                    <a:pt x="1985" y="1915"/>
                    <a:pt x="1989" y="1916"/>
                    <a:pt x="1994" y="1915"/>
                  </a:cubicBezTo>
                  <a:cubicBezTo>
                    <a:pt x="2000" y="1915"/>
                    <a:pt x="2004" y="1913"/>
                    <a:pt x="2004" y="1911"/>
                  </a:cubicBezTo>
                  <a:cubicBezTo>
                    <a:pt x="2003" y="1909"/>
                    <a:pt x="2009" y="1908"/>
                    <a:pt x="2022" y="1908"/>
                  </a:cubicBezTo>
                  <a:cubicBezTo>
                    <a:pt x="2032" y="1908"/>
                    <a:pt x="2052" y="1907"/>
                    <a:pt x="2066" y="1907"/>
                  </a:cubicBezTo>
                  <a:cubicBezTo>
                    <a:pt x="2094" y="1906"/>
                    <a:pt x="2102" y="1908"/>
                    <a:pt x="2083" y="1910"/>
                  </a:cubicBezTo>
                  <a:cubicBezTo>
                    <a:pt x="2073" y="1911"/>
                    <a:pt x="2075" y="1912"/>
                    <a:pt x="2091" y="1912"/>
                  </a:cubicBezTo>
                  <a:cubicBezTo>
                    <a:pt x="2104" y="1913"/>
                    <a:pt x="2113" y="1912"/>
                    <a:pt x="2114" y="1910"/>
                  </a:cubicBezTo>
                  <a:cubicBezTo>
                    <a:pt x="2119" y="1906"/>
                    <a:pt x="2143" y="1908"/>
                    <a:pt x="2156" y="1913"/>
                  </a:cubicBezTo>
                  <a:cubicBezTo>
                    <a:pt x="2167" y="1918"/>
                    <a:pt x="2167" y="1918"/>
                    <a:pt x="2167" y="1918"/>
                  </a:cubicBezTo>
                  <a:cubicBezTo>
                    <a:pt x="2145" y="1919"/>
                    <a:pt x="2145" y="1919"/>
                    <a:pt x="2145" y="1919"/>
                  </a:cubicBezTo>
                  <a:cubicBezTo>
                    <a:pt x="2119" y="1920"/>
                    <a:pt x="2117" y="1925"/>
                    <a:pt x="2142" y="1925"/>
                  </a:cubicBezTo>
                  <a:cubicBezTo>
                    <a:pt x="2150" y="1925"/>
                    <a:pt x="2162" y="1925"/>
                    <a:pt x="2167" y="1926"/>
                  </a:cubicBezTo>
                  <a:cubicBezTo>
                    <a:pt x="2172" y="1926"/>
                    <a:pt x="2179" y="1926"/>
                    <a:pt x="2182" y="1925"/>
                  </a:cubicBezTo>
                  <a:cubicBezTo>
                    <a:pt x="2186" y="1925"/>
                    <a:pt x="2186" y="1926"/>
                    <a:pt x="2184" y="1929"/>
                  </a:cubicBezTo>
                  <a:cubicBezTo>
                    <a:pt x="2182" y="1932"/>
                    <a:pt x="2182" y="1934"/>
                    <a:pt x="2185" y="1936"/>
                  </a:cubicBezTo>
                  <a:cubicBezTo>
                    <a:pt x="2191" y="1939"/>
                    <a:pt x="2210" y="1941"/>
                    <a:pt x="2209" y="1937"/>
                  </a:cubicBezTo>
                  <a:cubicBezTo>
                    <a:pt x="2209" y="1935"/>
                    <a:pt x="2207" y="1934"/>
                    <a:pt x="2206" y="1934"/>
                  </a:cubicBezTo>
                  <a:cubicBezTo>
                    <a:pt x="2200" y="1934"/>
                    <a:pt x="2215" y="1929"/>
                    <a:pt x="2223" y="1928"/>
                  </a:cubicBezTo>
                  <a:cubicBezTo>
                    <a:pt x="2227" y="1927"/>
                    <a:pt x="2230" y="1928"/>
                    <a:pt x="2229" y="1929"/>
                  </a:cubicBezTo>
                  <a:cubicBezTo>
                    <a:pt x="2228" y="1933"/>
                    <a:pt x="2230" y="1934"/>
                    <a:pt x="2244" y="1935"/>
                  </a:cubicBezTo>
                  <a:cubicBezTo>
                    <a:pt x="2250" y="1935"/>
                    <a:pt x="2253" y="1935"/>
                    <a:pt x="2251" y="1933"/>
                  </a:cubicBezTo>
                  <a:cubicBezTo>
                    <a:pt x="2250" y="1931"/>
                    <a:pt x="2255" y="1930"/>
                    <a:pt x="2264" y="1929"/>
                  </a:cubicBezTo>
                  <a:cubicBezTo>
                    <a:pt x="2278" y="1927"/>
                    <a:pt x="2278" y="1927"/>
                    <a:pt x="2268" y="1926"/>
                  </a:cubicBezTo>
                  <a:cubicBezTo>
                    <a:pt x="2262" y="1926"/>
                    <a:pt x="2256" y="1924"/>
                    <a:pt x="2255" y="1922"/>
                  </a:cubicBezTo>
                  <a:cubicBezTo>
                    <a:pt x="2254" y="1919"/>
                    <a:pt x="2255" y="1918"/>
                    <a:pt x="2262" y="1919"/>
                  </a:cubicBezTo>
                  <a:cubicBezTo>
                    <a:pt x="2270" y="1920"/>
                    <a:pt x="2272" y="1918"/>
                    <a:pt x="2270" y="1911"/>
                  </a:cubicBezTo>
                  <a:cubicBezTo>
                    <a:pt x="2270" y="1908"/>
                    <a:pt x="2274" y="1908"/>
                    <a:pt x="2284" y="1910"/>
                  </a:cubicBezTo>
                  <a:cubicBezTo>
                    <a:pt x="2291" y="1911"/>
                    <a:pt x="2291" y="1911"/>
                    <a:pt x="2291" y="1911"/>
                  </a:cubicBezTo>
                  <a:cubicBezTo>
                    <a:pt x="2284" y="1913"/>
                    <a:pt x="2284" y="1913"/>
                    <a:pt x="2284" y="1913"/>
                  </a:cubicBezTo>
                  <a:cubicBezTo>
                    <a:pt x="2280" y="1915"/>
                    <a:pt x="2287" y="1915"/>
                    <a:pt x="2299" y="1913"/>
                  </a:cubicBezTo>
                  <a:cubicBezTo>
                    <a:pt x="2311" y="1912"/>
                    <a:pt x="2325" y="1911"/>
                    <a:pt x="2331" y="1912"/>
                  </a:cubicBezTo>
                  <a:cubicBezTo>
                    <a:pt x="2337" y="1913"/>
                    <a:pt x="2344" y="1912"/>
                    <a:pt x="2347" y="1910"/>
                  </a:cubicBezTo>
                  <a:cubicBezTo>
                    <a:pt x="2351" y="1908"/>
                    <a:pt x="2344" y="1907"/>
                    <a:pt x="2321" y="1907"/>
                  </a:cubicBezTo>
                  <a:cubicBezTo>
                    <a:pt x="2296" y="1906"/>
                    <a:pt x="2290" y="1905"/>
                    <a:pt x="2290" y="1902"/>
                  </a:cubicBezTo>
                  <a:cubicBezTo>
                    <a:pt x="2291" y="1899"/>
                    <a:pt x="2294" y="1898"/>
                    <a:pt x="2299" y="1899"/>
                  </a:cubicBezTo>
                  <a:cubicBezTo>
                    <a:pt x="2303" y="1899"/>
                    <a:pt x="2314" y="1900"/>
                    <a:pt x="2323" y="1901"/>
                  </a:cubicBezTo>
                  <a:cubicBezTo>
                    <a:pt x="2332" y="1902"/>
                    <a:pt x="2343" y="1903"/>
                    <a:pt x="2347" y="1903"/>
                  </a:cubicBezTo>
                  <a:cubicBezTo>
                    <a:pt x="2353" y="1904"/>
                    <a:pt x="2355" y="1903"/>
                    <a:pt x="2353" y="1901"/>
                  </a:cubicBezTo>
                  <a:cubicBezTo>
                    <a:pt x="2352" y="1899"/>
                    <a:pt x="2354" y="1898"/>
                    <a:pt x="2360" y="1897"/>
                  </a:cubicBezTo>
                  <a:cubicBezTo>
                    <a:pt x="2365" y="1897"/>
                    <a:pt x="2367" y="1896"/>
                    <a:pt x="2363" y="1895"/>
                  </a:cubicBezTo>
                  <a:cubicBezTo>
                    <a:pt x="2360" y="1895"/>
                    <a:pt x="2355" y="1894"/>
                    <a:pt x="2351" y="1894"/>
                  </a:cubicBezTo>
                  <a:cubicBezTo>
                    <a:pt x="2348" y="1894"/>
                    <a:pt x="2346" y="1892"/>
                    <a:pt x="2346" y="1890"/>
                  </a:cubicBezTo>
                  <a:cubicBezTo>
                    <a:pt x="2347" y="1889"/>
                    <a:pt x="2344" y="1888"/>
                    <a:pt x="2340" y="1888"/>
                  </a:cubicBezTo>
                  <a:cubicBezTo>
                    <a:pt x="2336" y="1889"/>
                    <a:pt x="2328" y="1888"/>
                    <a:pt x="2323" y="1887"/>
                  </a:cubicBezTo>
                  <a:cubicBezTo>
                    <a:pt x="2317" y="1886"/>
                    <a:pt x="2301" y="1885"/>
                    <a:pt x="2287" y="1886"/>
                  </a:cubicBezTo>
                  <a:cubicBezTo>
                    <a:pt x="2273" y="1887"/>
                    <a:pt x="2260" y="1886"/>
                    <a:pt x="2258" y="1885"/>
                  </a:cubicBezTo>
                  <a:cubicBezTo>
                    <a:pt x="2256" y="1883"/>
                    <a:pt x="2253" y="1883"/>
                    <a:pt x="2252" y="1884"/>
                  </a:cubicBezTo>
                  <a:cubicBezTo>
                    <a:pt x="2249" y="1885"/>
                    <a:pt x="2190" y="1895"/>
                    <a:pt x="2171" y="1897"/>
                  </a:cubicBezTo>
                  <a:cubicBezTo>
                    <a:pt x="2165" y="1897"/>
                    <a:pt x="2148" y="1897"/>
                    <a:pt x="2133" y="1897"/>
                  </a:cubicBezTo>
                  <a:cubicBezTo>
                    <a:pt x="2112" y="1896"/>
                    <a:pt x="2105" y="1897"/>
                    <a:pt x="2104" y="1899"/>
                  </a:cubicBezTo>
                  <a:cubicBezTo>
                    <a:pt x="2103" y="1902"/>
                    <a:pt x="2102" y="1901"/>
                    <a:pt x="2100" y="1898"/>
                  </a:cubicBezTo>
                  <a:cubicBezTo>
                    <a:pt x="2099" y="1896"/>
                    <a:pt x="2096" y="1894"/>
                    <a:pt x="2094" y="1895"/>
                  </a:cubicBezTo>
                  <a:cubicBezTo>
                    <a:pt x="2089" y="1895"/>
                    <a:pt x="2089" y="1895"/>
                    <a:pt x="2093" y="1897"/>
                  </a:cubicBezTo>
                  <a:cubicBezTo>
                    <a:pt x="2099" y="1900"/>
                    <a:pt x="2096" y="1901"/>
                    <a:pt x="2087" y="1898"/>
                  </a:cubicBezTo>
                  <a:cubicBezTo>
                    <a:pt x="2081" y="1897"/>
                    <a:pt x="2079" y="1897"/>
                    <a:pt x="2079" y="1901"/>
                  </a:cubicBezTo>
                  <a:cubicBezTo>
                    <a:pt x="2078" y="1905"/>
                    <a:pt x="2078" y="1904"/>
                    <a:pt x="2077" y="1900"/>
                  </a:cubicBezTo>
                  <a:cubicBezTo>
                    <a:pt x="2077" y="1895"/>
                    <a:pt x="2075" y="1894"/>
                    <a:pt x="2071" y="1894"/>
                  </a:cubicBezTo>
                  <a:cubicBezTo>
                    <a:pt x="2068" y="1894"/>
                    <a:pt x="2066" y="1893"/>
                    <a:pt x="2066" y="1892"/>
                  </a:cubicBezTo>
                  <a:cubicBezTo>
                    <a:pt x="2067" y="1891"/>
                    <a:pt x="2071" y="1889"/>
                    <a:pt x="2075" y="1890"/>
                  </a:cubicBezTo>
                  <a:cubicBezTo>
                    <a:pt x="2090" y="1890"/>
                    <a:pt x="2120" y="1887"/>
                    <a:pt x="2121" y="1885"/>
                  </a:cubicBezTo>
                  <a:cubicBezTo>
                    <a:pt x="2122" y="1884"/>
                    <a:pt x="2121" y="1884"/>
                    <a:pt x="2119" y="1884"/>
                  </a:cubicBezTo>
                  <a:cubicBezTo>
                    <a:pt x="2116" y="1884"/>
                    <a:pt x="2114" y="1882"/>
                    <a:pt x="2112" y="1880"/>
                  </a:cubicBezTo>
                  <a:cubicBezTo>
                    <a:pt x="2111" y="1878"/>
                    <a:pt x="2112" y="1877"/>
                    <a:pt x="2113" y="1877"/>
                  </a:cubicBezTo>
                  <a:cubicBezTo>
                    <a:pt x="2115" y="1878"/>
                    <a:pt x="2116" y="1878"/>
                    <a:pt x="2116" y="1876"/>
                  </a:cubicBezTo>
                  <a:cubicBezTo>
                    <a:pt x="2116" y="1873"/>
                    <a:pt x="2100" y="1872"/>
                    <a:pt x="2093" y="1874"/>
                  </a:cubicBezTo>
                  <a:cubicBezTo>
                    <a:pt x="2089" y="1876"/>
                    <a:pt x="2089" y="1877"/>
                    <a:pt x="2092" y="1878"/>
                  </a:cubicBezTo>
                  <a:cubicBezTo>
                    <a:pt x="2094" y="1880"/>
                    <a:pt x="2093" y="1880"/>
                    <a:pt x="2087" y="1881"/>
                  </a:cubicBezTo>
                  <a:cubicBezTo>
                    <a:pt x="2082" y="1881"/>
                    <a:pt x="2077" y="1879"/>
                    <a:pt x="2076" y="1877"/>
                  </a:cubicBezTo>
                  <a:cubicBezTo>
                    <a:pt x="2075" y="1875"/>
                    <a:pt x="2069" y="1874"/>
                    <a:pt x="2060" y="1875"/>
                  </a:cubicBezTo>
                  <a:cubicBezTo>
                    <a:pt x="2047" y="1877"/>
                    <a:pt x="2045" y="1876"/>
                    <a:pt x="2046" y="1872"/>
                  </a:cubicBezTo>
                  <a:cubicBezTo>
                    <a:pt x="2047" y="1869"/>
                    <a:pt x="2045" y="1868"/>
                    <a:pt x="2038" y="1869"/>
                  </a:cubicBezTo>
                  <a:cubicBezTo>
                    <a:pt x="2032" y="1870"/>
                    <a:pt x="2031" y="1871"/>
                    <a:pt x="2035" y="1871"/>
                  </a:cubicBezTo>
                  <a:cubicBezTo>
                    <a:pt x="2044" y="1872"/>
                    <a:pt x="2043" y="1876"/>
                    <a:pt x="2033" y="1876"/>
                  </a:cubicBezTo>
                  <a:cubicBezTo>
                    <a:pt x="2029" y="1875"/>
                    <a:pt x="2026" y="1874"/>
                    <a:pt x="2026" y="1873"/>
                  </a:cubicBezTo>
                  <a:cubicBezTo>
                    <a:pt x="2027" y="1872"/>
                    <a:pt x="2018" y="1872"/>
                    <a:pt x="2006" y="1873"/>
                  </a:cubicBezTo>
                  <a:cubicBezTo>
                    <a:pt x="1982" y="1875"/>
                    <a:pt x="1937" y="1876"/>
                    <a:pt x="1933" y="1875"/>
                  </a:cubicBezTo>
                  <a:cubicBezTo>
                    <a:pt x="1932" y="1874"/>
                    <a:pt x="1953" y="1872"/>
                    <a:pt x="1980" y="1870"/>
                  </a:cubicBezTo>
                  <a:cubicBezTo>
                    <a:pt x="2007" y="1867"/>
                    <a:pt x="2030" y="1865"/>
                    <a:pt x="2030" y="1863"/>
                  </a:cubicBezTo>
                  <a:cubicBezTo>
                    <a:pt x="2029" y="1862"/>
                    <a:pt x="2033" y="1862"/>
                    <a:pt x="2038" y="1862"/>
                  </a:cubicBezTo>
                  <a:cubicBezTo>
                    <a:pt x="2043" y="1863"/>
                    <a:pt x="2050" y="1863"/>
                    <a:pt x="2054" y="1863"/>
                  </a:cubicBezTo>
                  <a:cubicBezTo>
                    <a:pt x="2057" y="1862"/>
                    <a:pt x="2059" y="1863"/>
                    <a:pt x="2058" y="1865"/>
                  </a:cubicBezTo>
                  <a:cubicBezTo>
                    <a:pt x="2058" y="1866"/>
                    <a:pt x="2055" y="1867"/>
                    <a:pt x="2052" y="1868"/>
                  </a:cubicBezTo>
                  <a:cubicBezTo>
                    <a:pt x="2049" y="1868"/>
                    <a:pt x="2050" y="1869"/>
                    <a:pt x="2055" y="1870"/>
                  </a:cubicBezTo>
                  <a:cubicBezTo>
                    <a:pt x="2064" y="1873"/>
                    <a:pt x="2099" y="1869"/>
                    <a:pt x="2098" y="1865"/>
                  </a:cubicBezTo>
                  <a:cubicBezTo>
                    <a:pt x="2097" y="1863"/>
                    <a:pt x="2091" y="1863"/>
                    <a:pt x="2083" y="1864"/>
                  </a:cubicBezTo>
                  <a:cubicBezTo>
                    <a:pt x="2071" y="1865"/>
                    <a:pt x="2071" y="1865"/>
                    <a:pt x="2075" y="1860"/>
                  </a:cubicBezTo>
                  <a:cubicBezTo>
                    <a:pt x="2079" y="1854"/>
                    <a:pt x="2081" y="1854"/>
                    <a:pt x="2110" y="1857"/>
                  </a:cubicBezTo>
                  <a:cubicBezTo>
                    <a:pt x="2123" y="1858"/>
                    <a:pt x="2127" y="1857"/>
                    <a:pt x="2132" y="1854"/>
                  </a:cubicBezTo>
                  <a:cubicBezTo>
                    <a:pt x="2139" y="1850"/>
                    <a:pt x="2143" y="1851"/>
                    <a:pt x="2140" y="1856"/>
                  </a:cubicBezTo>
                  <a:cubicBezTo>
                    <a:pt x="2139" y="1858"/>
                    <a:pt x="2135" y="1860"/>
                    <a:pt x="2130" y="1861"/>
                  </a:cubicBezTo>
                  <a:cubicBezTo>
                    <a:pt x="2123" y="1862"/>
                    <a:pt x="2123" y="1862"/>
                    <a:pt x="2134" y="1863"/>
                  </a:cubicBezTo>
                  <a:cubicBezTo>
                    <a:pt x="2153" y="1865"/>
                    <a:pt x="2167" y="1863"/>
                    <a:pt x="2165" y="1860"/>
                  </a:cubicBezTo>
                  <a:cubicBezTo>
                    <a:pt x="2164" y="1858"/>
                    <a:pt x="2168" y="1857"/>
                    <a:pt x="2179" y="1857"/>
                  </a:cubicBezTo>
                  <a:cubicBezTo>
                    <a:pt x="2208" y="1858"/>
                    <a:pt x="2216" y="1858"/>
                    <a:pt x="2218" y="1861"/>
                  </a:cubicBezTo>
                  <a:cubicBezTo>
                    <a:pt x="2219" y="1863"/>
                    <a:pt x="2218" y="1864"/>
                    <a:pt x="2214" y="1863"/>
                  </a:cubicBezTo>
                  <a:cubicBezTo>
                    <a:pt x="2211" y="1862"/>
                    <a:pt x="2207" y="1863"/>
                    <a:pt x="2207" y="1864"/>
                  </a:cubicBezTo>
                  <a:cubicBezTo>
                    <a:pt x="2206" y="1867"/>
                    <a:pt x="2228" y="1869"/>
                    <a:pt x="2230" y="1866"/>
                  </a:cubicBezTo>
                  <a:cubicBezTo>
                    <a:pt x="2230" y="1866"/>
                    <a:pt x="2230" y="1865"/>
                    <a:pt x="2228" y="1865"/>
                  </a:cubicBezTo>
                  <a:cubicBezTo>
                    <a:pt x="2226" y="1865"/>
                    <a:pt x="2225" y="1864"/>
                    <a:pt x="2224" y="1863"/>
                  </a:cubicBezTo>
                  <a:cubicBezTo>
                    <a:pt x="2224" y="1861"/>
                    <a:pt x="2227" y="1860"/>
                    <a:pt x="2230" y="1859"/>
                  </a:cubicBezTo>
                  <a:cubicBezTo>
                    <a:pt x="2233" y="1859"/>
                    <a:pt x="2235" y="1860"/>
                    <a:pt x="2234" y="1862"/>
                  </a:cubicBezTo>
                  <a:cubicBezTo>
                    <a:pt x="2232" y="1866"/>
                    <a:pt x="2243" y="1864"/>
                    <a:pt x="2292" y="1854"/>
                  </a:cubicBezTo>
                  <a:cubicBezTo>
                    <a:pt x="2308" y="1850"/>
                    <a:pt x="2308" y="1850"/>
                    <a:pt x="2298" y="1851"/>
                  </a:cubicBezTo>
                  <a:cubicBezTo>
                    <a:pt x="2291" y="1851"/>
                    <a:pt x="2278" y="1851"/>
                    <a:pt x="2269" y="1850"/>
                  </a:cubicBezTo>
                  <a:cubicBezTo>
                    <a:pt x="2244" y="1848"/>
                    <a:pt x="2234" y="1848"/>
                    <a:pt x="2221" y="1849"/>
                  </a:cubicBezTo>
                  <a:cubicBezTo>
                    <a:pt x="2215" y="1850"/>
                    <a:pt x="2209" y="1849"/>
                    <a:pt x="2209" y="1847"/>
                  </a:cubicBezTo>
                  <a:cubicBezTo>
                    <a:pt x="2209" y="1845"/>
                    <a:pt x="2217" y="1844"/>
                    <a:pt x="2232" y="1844"/>
                  </a:cubicBezTo>
                  <a:cubicBezTo>
                    <a:pt x="2247" y="1844"/>
                    <a:pt x="2255" y="1843"/>
                    <a:pt x="2256" y="1841"/>
                  </a:cubicBezTo>
                  <a:cubicBezTo>
                    <a:pt x="2257" y="1839"/>
                    <a:pt x="2256" y="1838"/>
                    <a:pt x="2253" y="1840"/>
                  </a:cubicBezTo>
                  <a:cubicBezTo>
                    <a:pt x="2250" y="1841"/>
                    <a:pt x="2247" y="1840"/>
                    <a:pt x="2247" y="1838"/>
                  </a:cubicBezTo>
                  <a:cubicBezTo>
                    <a:pt x="2247" y="1836"/>
                    <a:pt x="2255" y="1834"/>
                    <a:pt x="2305" y="1828"/>
                  </a:cubicBezTo>
                  <a:cubicBezTo>
                    <a:pt x="2338" y="1824"/>
                    <a:pt x="2388" y="1816"/>
                    <a:pt x="2388" y="1814"/>
                  </a:cubicBezTo>
                  <a:cubicBezTo>
                    <a:pt x="2387" y="1809"/>
                    <a:pt x="2371" y="1810"/>
                    <a:pt x="2347" y="1815"/>
                  </a:cubicBezTo>
                  <a:cubicBezTo>
                    <a:pt x="2325" y="1820"/>
                    <a:pt x="2279" y="1823"/>
                    <a:pt x="2262" y="1821"/>
                  </a:cubicBezTo>
                  <a:cubicBezTo>
                    <a:pt x="2256" y="1820"/>
                    <a:pt x="2256" y="1821"/>
                    <a:pt x="2259" y="1823"/>
                  </a:cubicBezTo>
                  <a:cubicBezTo>
                    <a:pt x="2265" y="1826"/>
                    <a:pt x="2253" y="1827"/>
                    <a:pt x="2228" y="1825"/>
                  </a:cubicBezTo>
                  <a:cubicBezTo>
                    <a:pt x="2209" y="1823"/>
                    <a:pt x="2209" y="1823"/>
                    <a:pt x="2209" y="1823"/>
                  </a:cubicBezTo>
                  <a:cubicBezTo>
                    <a:pt x="2225" y="1820"/>
                    <a:pt x="2225" y="1820"/>
                    <a:pt x="2225" y="1820"/>
                  </a:cubicBezTo>
                  <a:cubicBezTo>
                    <a:pt x="2234" y="1818"/>
                    <a:pt x="2244" y="1816"/>
                    <a:pt x="2248" y="1815"/>
                  </a:cubicBezTo>
                  <a:cubicBezTo>
                    <a:pt x="2254" y="1815"/>
                    <a:pt x="2255" y="1813"/>
                    <a:pt x="2254" y="1807"/>
                  </a:cubicBezTo>
                  <a:cubicBezTo>
                    <a:pt x="2253" y="1800"/>
                    <a:pt x="2252" y="1798"/>
                    <a:pt x="2247" y="1799"/>
                  </a:cubicBezTo>
                  <a:cubicBezTo>
                    <a:pt x="2244" y="1799"/>
                    <a:pt x="2241" y="1798"/>
                    <a:pt x="2240" y="1796"/>
                  </a:cubicBezTo>
                  <a:cubicBezTo>
                    <a:pt x="2239" y="1794"/>
                    <a:pt x="2237" y="1794"/>
                    <a:pt x="2235" y="1796"/>
                  </a:cubicBezTo>
                  <a:cubicBezTo>
                    <a:pt x="2232" y="1798"/>
                    <a:pt x="2233" y="1799"/>
                    <a:pt x="2236" y="1800"/>
                  </a:cubicBezTo>
                  <a:cubicBezTo>
                    <a:pt x="2239" y="1802"/>
                    <a:pt x="2238" y="1802"/>
                    <a:pt x="2234" y="1802"/>
                  </a:cubicBezTo>
                  <a:cubicBezTo>
                    <a:pt x="2224" y="1803"/>
                    <a:pt x="2216" y="1805"/>
                    <a:pt x="2218" y="1807"/>
                  </a:cubicBezTo>
                  <a:cubicBezTo>
                    <a:pt x="2219" y="1808"/>
                    <a:pt x="2221" y="1808"/>
                    <a:pt x="2223" y="1808"/>
                  </a:cubicBezTo>
                  <a:cubicBezTo>
                    <a:pt x="2225" y="1808"/>
                    <a:pt x="2227" y="1809"/>
                    <a:pt x="2227" y="1811"/>
                  </a:cubicBezTo>
                  <a:cubicBezTo>
                    <a:pt x="2228" y="1813"/>
                    <a:pt x="2227" y="1815"/>
                    <a:pt x="2224" y="1815"/>
                  </a:cubicBezTo>
                  <a:cubicBezTo>
                    <a:pt x="2221" y="1815"/>
                    <a:pt x="2214" y="1817"/>
                    <a:pt x="2208" y="1818"/>
                  </a:cubicBezTo>
                  <a:cubicBezTo>
                    <a:pt x="2200" y="1820"/>
                    <a:pt x="2199" y="1820"/>
                    <a:pt x="2203" y="1817"/>
                  </a:cubicBezTo>
                  <a:cubicBezTo>
                    <a:pt x="2207" y="1815"/>
                    <a:pt x="2206" y="1814"/>
                    <a:pt x="2197" y="1813"/>
                  </a:cubicBezTo>
                  <a:cubicBezTo>
                    <a:pt x="2192" y="1813"/>
                    <a:pt x="2188" y="1811"/>
                    <a:pt x="2188" y="1810"/>
                  </a:cubicBezTo>
                  <a:cubicBezTo>
                    <a:pt x="2189" y="1808"/>
                    <a:pt x="2187" y="1807"/>
                    <a:pt x="2185" y="1807"/>
                  </a:cubicBezTo>
                  <a:cubicBezTo>
                    <a:pt x="2180" y="1808"/>
                    <a:pt x="2180" y="1807"/>
                    <a:pt x="2185" y="1805"/>
                  </a:cubicBezTo>
                  <a:cubicBezTo>
                    <a:pt x="2189" y="1803"/>
                    <a:pt x="2186" y="1802"/>
                    <a:pt x="2177" y="1803"/>
                  </a:cubicBezTo>
                  <a:cubicBezTo>
                    <a:pt x="2166" y="1804"/>
                    <a:pt x="2164" y="1805"/>
                    <a:pt x="2170" y="1806"/>
                  </a:cubicBezTo>
                  <a:cubicBezTo>
                    <a:pt x="2175" y="1807"/>
                    <a:pt x="2173" y="1808"/>
                    <a:pt x="2161" y="1809"/>
                  </a:cubicBezTo>
                  <a:cubicBezTo>
                    <a:pt x="2148" y="1810"/>
                    <a:pt x="2146" y="1810"/>
                    <a:pt x="2152" y="1808"/>
                  </a:cubicBezTo>
                  <a:cubicBezTo>
                    <a:pt x="2159" y="1805"/>
                    <a:pt x="2159" y="1805"/>
                    <a:pt x="2147" y="1806"/>
                  </a:cubicBezTo>
                  <a:cubicBezTo>
                    <a:pt x="2138" y="1806"/>
                    <a:pt x="2134" y="1806"/>
                    <a:pt x="2136" y="1803"/>
                  </a:cubicBezTo>
                  <a:cubicBezTo>
                    <a:pt x="2137" y="1801"/>
                    <a:pt x="2135" y="1801"/>
                    <a:pt x="2131" y="1803"/>
                  </a:cubicBezTo>
                  <a:cubicBezTo>
                    <a:pt x="2127" y="1804"/>
                    <a:pt x="2121" y="1806"/>
                    <a:pt x="2116" y="1807"/>
                  </a:cubicBezTo>
                  <a:cubicBezTo>
                    <a:pt x="2107" y="1807"/>
                    <a:pt x="2104" y="1813"/>
                    <a:pt x="2110" y="1816"/>
                  </a:cubicBezTo>
                  <a:cubicBezTo>
                    <a:pt x="2112" y="1817"/>
                    <a:pt x="2113" y="1816"/>
                    <a:pt x="2113" y="1815"/>
                  </a:cubicBezTo>
                  <a:cubicBezTo>
                    <a:pt x="2113" y="1813"/>
                    <a:pt x="2115" y="1812"/>
                    <a:pt x="2118" y="1813"/>
                  </a:cubicBezTo>
                  <a:cubicBezTo>
                    <a:pt x="2121" y="1814"/>
                    <a:pt x="2123" y="1815"/>
                    <a:pt x="2123" y="1816"/>
                  </a:cubicBezTo>
                  <a:cubicBezTo>
                    <a:pt x="2122" y="1818"/>
                    <a:pt x="2123" y="1819"/>
                    <a:pt x="2125" y="1820"/>
                  </a:cubicBezTo>
                  <a:cubicBezTo>
                    <a:pt x="2127" y="1821"/>
                    <a:pt x="2123" y="1821"/>
                    <a:pt x="2115" y="1821"/>
                  </a:cubicBezTo>
                  <a:cubicBezTo>
                    <a:pt x="2108" y="1821"/>
                    <a:pt x="2099" y="1821"/>
                    <a:pt x="2096" y="1821"/>
                  </a:cubicBezTo>
                  <a:cubicBezTo>
                    <a:pt x="2091" y="1821"/>
                    <a:pt x="2091" y="1821"/>
                    <a:pt x="2097" y="1819"/>
                  </a:cubicBezTo>
                  <a:cubicBezTo>
                    <a:pt x="2105" y="1816"/>
                    <a:pt x="2107" y="1804"/>
                    <a:pt x="2099" y="1804"/>
                  </a:cubicBezTo>
                  <a:cubicBezTo>
                    <a:pt x="2096" y="1805"/>
                    <a:pt x="2092" y="1804"/>
                    <a:pt x="2091" y="1802"/>
                  </a:cubicBezTo>
                  <a:cubicBezTo>
                    <a:pt x="2090" y="1801"/>
                    <a:pt x="2095" y="1799"/>
                    <a:pt x="2105" y="1798"/>
                  </a:cubicBezTo>
                  <a:cubicBezTo>
                    <a:pt x="2134" y="1795"/>
                    <a:pt x="2141" y="1793"/>
                    <a:pt x="2145" y="1788"/>
                  </a:cubicBezTo>
                  <a:cubicBezTo>
                    <a:pt x="2150" y="1782"/>
                    <a:pt x="2150" y="1780"/>
                    <a:pt x="2144" y="1781"/>
                  </a:cubicBezTo>
                  <a:cubicBezTo>
                    <a:pt x="2142" y="1781"/>
                    <a:pt x="2140" y="1780"/>
                    <a:pt x="2139" y="1779"/>
                  </a:cubicBezTo>
                  <a:cubicBezTo>
                    <a:pt x="2138" y="1777"/>
                    <a:pt x="2141" y="1776"/>
                    <a:pt x="2147" y="1776"/>
                  </a:cubicBezTo>
                  <a:cubicBezTo>
                    <a:pt x="2152" y="1775"/>
                    <a:pt x="2156" y="1776"/>
                    <a:pt x="2156" y="1778"/>
                  </a:cubicBezTo>
                  <a:cubicBezTo>
                    <a:pt x="2157" y="1780"/>
                    <a:pt x="2158" y="1781"/>
                    <a:pt x="2161" y="1780"/>
                  </a:cubicBezTo>
                  <a:cubicBezTo>
                    <a:pt x="2163" y="1779"/>
                    <a:pt x="2164" y="1777"/>
                    <a:pt x="2163" y="1775"/>
                  </a:cubicBezTo>
                  <a:cubicBezTo>
                    <a:pt x="2161" y="1773"/>
                    <a:pt x="2163" y="1774"/>
                    <a:pt x="2166" y="1776"/>
                  </a:cubicBezTo>
                  <a:cubicBezTo>
                    <a:pt x="2177" y="1783"/>
                    <a:pt x="2224" y="1785"/>
                    <a:pt x="2221" y="1778"/>
                  </a:cubicBezTo>
                  <a:cubicBezTo>
                    <a:pt x="2220" y="1776"/>
                    <a:pt x="2216" y="1775"/>
                    <a:pt x="2211" y="1776"/>
                  </a:cubicBezTo>
                  <a:cubicBezTo>
                    <a:pt x="2206" y="1778"/>
                    <a:pt x="2203" y="1777"/>
                    <a:pt x="2203" y="1775"/>
                  </a:cubicBezTo>
                  <a:cubicBezTo>
                    <a:pt x="2203" y="1773"/>
                    <a:pt x="2200" y="1773"/>
                    <a:pt x="2196" y="1774"/>
                  </a:cubicBezTo>
                  <a:cubicBezTo>
                    <a:pt x="2184" y="1777"/>
                    <a:pt x="2178" y="1775"/>
                    <a:pt x="2178" y="1767"/>
                  </a:cubicBezTo>
                  <a:cubicBezTo>
                    <a:pt x="2178" y="1760"/>
                    <a:pt x="2179" y="1759"/>
                    <a:pt x="2185" y="1759"/>
                  </a:cubicBezTo>
                  <a:cubicBezTo>
                    <a:pt x="2189" y="1760"/>
                    <a:pt x="2193" y="1761"/>
                    <a:pt x="2193" y="1762"/>
                  </a:cubicBezTo>
                  <a:cubicBezTo>
                    <a:pt x="2196" y="1765"/>
                    <a:pt x="2221" y="1765"/>
                    <a:pt x="2221" y="1762"/>
                  </a:cubicBezTo>
                  <a:cubicBezTo>
                    <a:pt x="2221" y="1760"/>
                    <a:pt x="2224" y="1759"/>
                    <a:pt x="2228" y="1759"/>
                  </a:cubicBezTo>
                  <a:cubicBezTo>
                    <a:pt x="2234" y="1758"/>
                    <a:pt x="2235" y="1759"/>
                    <a:pt x="2232" y="1761"/>
                  </a:cubicBezTo>
                  <a:cubicBezTo>
                    <a:pt x="2225" y="1766"/>
                    <a:pt x="2232" y="1768"/>
                    <a:pt x="2252" y="1766"/>
                  </a:cubicBezTo>
                  <a:cubicBezTo>
                    <a:pt x="2264" y="1765"/>
                    <a:pt x="2271" y="1766"/>
                    <a:pt x="2272" y="1768"/>
                  </a:cubicBezTo>
                  <a:cubicBezTo>
                    <a:pt x="2273" y="1770"/>
                    <a:pt x="2279" y="1771"/>
                    <a:pt x="2288" y="1770"/>
                  </a:cubicBezTo>
                  <a:cubicBezTo>
                    <a:pt x="2303" y="1769"/>
                    <a:pt x="2303" y="1769"/>
                    <a:pt x="2303" y="1769"/>
                  </a:cubicBezTo>
                  <a:cubicBezTo>
                    <a:pt x="2287" y="1774"/>
                    <a:pt x="2287" y="1774"/>
                    <a:pt x="2287" y="1774"/>
                  </a:cubicBezTo>
                  <a:cubicBezTo>
                    <a:pt x="2278" y="1777"/>
                    <a:pt x="2270" y="1779"/>
                    <a:pt x="2269" y="1780"/>
                  </a:cubicBezTo>
                  <a:cubicBezTo>
                    <a:pt x="2269" y="1780"/>
                    <a:pt x="2271" y="1782"/>
                    <a:pt x="2274" y="1784"/>
                  </a:cubicBezTo>
                  <a:cubicBezTo>
                    <a:pt x="2277" y="1786"/>
                    <a:pt x="2278" y="1787"/>
                    <a:pt x="2276" y="1788"/>
                  </a:cubicBezTo>
                  <a:cubicBezTo>
                    <a:pt x="2271" y="1788"/>
                    <a:pt x="2272" y="1793"/>
                    <a:pt x="2278" y="1794"/>
                  </a:cubicBezTo>
                  <a:cubicBezTo>
                    <a:pt x="2281" y="1794"/>
                    <a:pt x="2278" y="1795"/>
                    <a:pt x="2271" y="1794"/>
                  </a:cubicBezTo>
                  <a:cubicBezTo>
                    <a:pt x="2259" y="1794"/>
                    <a:pt x="2255" y="1799"/>
                    <a:pt x="2261" y="1805"/>
                  </a:cubicBezTo>
                  <a:cubicBezTo>
                    <a:pt x="2263" y="1807"/>
                    <a:pt x="2269" y="1808"/>
                    <a:pt x="2277" y="1807"/>
                  </a:cubicBezTo>
                  <a:cubicBezTo>
                    <a:pt x="2290" y="1806"/>
                    <a:pt x="2297" y="1802"/>
                    <a:pt x="2289" y="1800"/>
                  </a:cubicBezTo>
                  <a:cubicBezTo>
                    <a:pt x="2281" y="1797"/>
                    <a:pt x="2302" y="1797"/>
                    <a:pt x="2331" y="1800"/>
                  </a:cubicBezTo>
                  <a:cubicBezTo>
                    <a:pt x="2349" y="1801"/>
                    <a:pt x="2368" y="1803"/>
                    <a:pt x="2374" y="1803"/>
                  </a:cubicBezTo>
                  <a:cubicBezTo>
                    <a:pt x="2379" y="1803"/>
                    <a:pt x="2385" y="1804"/>
                    <a:pt x="2386" y="1806"/>
                  </a:cubicBezTo>
                  <a:cubicBezTo>
                    <a:pt x="2387" y="1807"/>
                    <a:pt x="2391" y="1808"/>
                    <a:pt x="2396" y="1808"/>
                  </a:cubicBezTo>
                  <a:cubicBezTo>
                    <a:pt x="2404" y="1807"/>
                    <a:pt x="2405" y="1807"/>
                    <a:pt x="2398" y="1810"/>
                  </a:cubicBezTo>
                  <a:cubicBezTo>
                    <a:pt x="2394" y="1812"/>
                    <a:pt x="2398" y="1812"/>
                    <a:pt x="2412" y="1811"/>
                  </a:cubicBezTo>
                  <a:cubicBezTo>
                    <a:pt x="2426" y="1810"/>
                    <a:pt x="2431" y="1810"/>
                    <a:pt x="2429" y="1813"/>
                  </a:cubicBezTo>
                  <a:cubicBezTo>
                    <a:pt x="2427" y="1814"/>
                    <a:pt x="2426" y="1816"/>
                    <a:pt x="2427" y="1816"/>
                  </a:cubicBezTo>
                  <a:cubicBezTo>
                    <a:pt x="2428" y="1815"/>
                    <a:pt x="2428" y="1817"/>
                    <a:pt x="2427" y="1819"/>
                  </a:cubicBezTo>
                  <a:cubicBezTo>
                    <a:pt x="2425" y="1823"/>
                    <a:pt x="2428" y="1824"/>
                    <a:pt x="2444" y="1823"/>
                  </a:cubicBezTo>
                  <a:cubicBezTo>
                    <a:pt x="2476" y="1823"/>
                    <a:pt x="2499" y="1825"/>
                    <a:pt x="2501" y="1828"/>
                  </a:cubicBezTo>
                  <a:cubicBezTo>
                    <a:pt x="2503" y="1830"/>
                    <a:pt x="2530" y="1834"/>
                    <a:pt x="2553" y="1833"/>
                  </a:cubicBezTo>
                  <a:cubicBezTo>
                    <a:pt x="2566" y="1833"/>
                    <a:pt x="2566" y="1833"/>
                    <a:pt x="2559" y="1830"/>
                  </a:cubicBezTo>
                  <a:cubicBezTo>
                    <a:pt x="2555" y="1828"/>
                    <a:pt x="2546" y="1827"/>
                    <a:pt x="2539" y="1828"/>
                  </a:cubicBezTo>
                  <a:cubicBezTo>
                    <a:pt x="2532" y="1829"/>
                    <a:pt x="2525" y="1828"/>
                    <a:pt x="2524" y="1827"/>
                  </a:cubicBezTo>
                  <a:cubicBezTo>
                    <a:pt x="2520" y="1824"/>
                    <a:pt x="2562" y="1825"/>
                    <a:pt x="2589" y="1828"/>
                  </a:cubicBezTo>
                  <a:cubicBezTo>
                    <a:pt x="2619" y="1832"/>
                    <a:pt x="2626" y="1832"/>
                    <a:pt x="2658" y="1834"/>
                  </a:cubicBezTo>
                  <a:cubicBezTo>
                    <a:pt x="2676" y="1835"/>
                    <a:pt x="2680" y="1836"/>
                    <a:pt x="2675" y="1837"/>
                  </a:cubicBezTo>
                  <a:cubicBezTo>
                    <a:pt x="2669" y="1840"/>
                    <a:pt x="2670" y="1840"/>
                    <a:pt x="2678" y="1839"/>
                  </a:cubicBezTo>
                  <a:cubicBezTo>
                    <a:pt x="2698" y="1838"/>
                    <a:pt x="2737" y="1839"/>
                    <a:pt x="2759" y="1840"/>
                  </a:cubicBezTo>
                  <a:cubicBezTo>
                    <a:pt x="2766" y="1841"/>
                    <a:pt x="2772" y="1840"/>
                    <a:pt x="2771" y="1839"/>
                  </a:cubicBezTo>
                  <a:cubicBezTo>
                    <a:pt x="2771" y="1837"/>
                    <a:pt x="2768" y="1837"/>
                    <a:pt x="2763" y="1837"/>
                  </a:cubicBezTo>
                  <a:cubicBezTo>
                    <a:pt x="2759" y="1838"/>
                    <a:pt x="2755" y="1837"/>
                    <a:pt x="2755" y="1836"/>
                  </a:cubicBezTo>
                  <a:cubicBezTo>
                    <a:pt x="2755" y="1834"/>
                    <a:pt x="2753" y="1833"/>
                    <a:pt x="2751" y="1834"/>
                  </a:cubicBezTo>
                  <a:cubicBezTo>
                    <a:pt x="2735" y="1835"/>
                    <a:pt x="2638" y="1827"/>
                    <a:pt x="2648" y="1826"/>
                  </a:cubicBezTo>
                  <a:cubicBezTo>
                    <a:pt x="2659" y="1824"/>
                    <a:pt x="2647" y="1821"/>
                    <a:pt x="2631" y="1821"/>
                  </a:cubicBezTo>
                  <a:cubicBezTo>
                    <a:pt x="2622" y="1820"/>
                    <a:pt x="2608" y="1820"/>
                    <a:pt x="2599" y="1819"/>
                  </a:cubicBezTo>
                  <a:cubicBezTo>
                    <a:pt x="2591" y="1819"/>
                    <a:pt x="2579" y="1818"/>
                    <a:pt x="2573" y="1817"/>
                  </a:cubicBezTo>
                  <a:cubicBezTo>
                    <a:pt x="2567" y="1817"/>
                    <a:pt x="2559" y="1816"/>
                    <a:pt x="2555" y="1815"/>
                  </a:cubicBezTo>
                  <a:cubicBezTo>
                    <a:pt x="2550" y="1814"/>
                    <a:pt x="2538" y="1813"/>
                    <a:pt x="2527" y="1813"/>
                  </a:cubicBezTo>
                  <a:cubicBezTo>
                    <a:pt x="2516" y="1813"/>
                    <a:pt x="2504" y="1812"/>
                    <a:pt x="2501" y="1810"/>
                  </a:cubicBezTo>
                  <a:cubicBezTo>
                    <a:pt x="2497" y="1808"/>
                    <a:pt x="2485" y="1807"/>
                    <a:pt x="2474" y="1807"/>
                  </a:cubicBezTo>
                  <a:cubicBezTo>
                    <a:pt x="2453" y="1807"/>
                    <a:pt x="2439" y="1804"/>
                    <a:pt x="2454" y="1802"/>
                  </a:cubicBezTo>
                  <a:cubicBezTo>
                    <a:pt x="2458" y="1801"/>
                    <a:pt x="2465" y="1800"/>
                    <a:pt x="2468" y="1799"/>
                  </a:cubicBezTo>
                  <a:cubicBezTo>
                    <a:pt x="2473" y="1797"/>
                    <a:pt x="2473" y="1796"/>
                    <a:pt x="2470" y="1793"/>
                  </a:cubicBezTo>
                  <a:cubicBezTo>
                    <a:pt x="2468" y="1790"/>
                    <a:pt x="2466" y="1790"/>
                    <a:pt x="2463" y="1793"/>
                  </a:cubicBezTo>
                  <a:cubicBezTo>
                    <a:pt x="2458" y="1799"/>
                    <a:pt x="2413" y="1803"/>
                    <a:pt x="2408" y="1798"/>
                  </a:cubicBezTo>
                  <a:cubicBezTo>
                    <a:pt x="2405" y="1796"/>
                    <a:pt x="2405" y="1795"/>
                    <a:pt x="2408" y="1795"/>
                  </a:cubicBezTo>
                  <a:cubicBezTo>
                    <a:pt x="2416" y="1793"/>
                    <a:pt x="2386" y="1792"/>
                    <a:pt x="2371" y="1793"/>
                  </a:cubicBezTo>
                  <a:cubicBezTo>
                    <a:pt x="2363" y="1794"/>
                    <a:pt x="2355" y="1793"/>
                    <a:pt x="2355" y="1792"/>
                  </a:cubicBezTo>
                  <a:cubicBezTo>
                    <a:pt x="2355" y="1788"/>
                    <a:pt x="2358" y="1788"/>
                    <a:pt x="2393" y="1785"/>
                  </a:cubicBezTo>
                  <a:cubicBezTo>
                    <a:pt x="2419" y="1783"/>
                    <a:pt x="2455" y="1784"/>
                    <a:pt x="2443" y="1786"/>
                  </a:cubicBezTo>
                  <a:cubicBezTo>
                    <a:pt x="2436" y="1787"/>
                    <a:pt x="2436" y="1787"/>
                    <a:pt x="2444" y="1789"/>
                  </a:cubicBezTo>
                  <a:cubicBezTo>
                    <a:pt x="2449" y="1790"/>
                    <a:pt x="2457" y="1790"/>
                    <a:pt x="2462" y="1788"/>
                  </a:cubicBezTo>
                  <a:cubicBezTo>
                    <a:pt x="2467" y="1787"/>
                    <a:pt x="2475" y="1787"/>
                    <a:pt x="2479" y="1788"/>
                  </a:cubicBezTo>
                  <a:cubicBezTo>
                    <a:pt x="2484" y="1789"/>
                    <a:pt x="2484" y="1790"/>
                    <a:pt x="2481" y="1791"/>
                  </a:cubicBezTo>
                  <a:cubicBezTo>
                    <a:pt x="2478" y="1791"/>
                    <a:pt x="2476" y="1793"/>
                    <a:pt x="2476" y="1794"/>
                  </a:cubicBezTo>
                  <a:cubicBezTo>
                    <a:pt x="2477" y="1796"/>
                    <a:pt x="2485" y="1796"/>
                    <a:pt x="2500" y="1794"/>
                  </a:cubicBezTo>
                  <a:cubicBezTo>
                    <a:pt x="2527" y="1791"/>
                    <a:pt x="2551" y="1792"/>
                    <a:pt x="2549" y="1796"/>
                  </a:cubicBezTo>
                  <a:cubicBezTo>
                    <a:pt x="2548" y="1797"/>
                    <a:pt x="2550" y="1798"/>
                    <a:pt x="2552" y="1798"/>
                  </a:cubicBezTo>
                  <a:cubicBezTo>
                    <a:pt x="2557" y="1798"/>
                    <a:pt x="2560" y="1793"/>
                    <a:pt x="2555" y="1791"/>
                  </a:cubicBezTo>
                  <a:cubicBezTo>
                    <a:pt x="2553" y="1791"/>
                    <a:pt x="2554" y="1790"/>
                    <a:pt x="2558" y="1789"/>
                  </a:cubicBezTo>
                  <a:cubicBezTo>
                    <a:pt x="2562" y="1789"/>
                    <a:pt x="2564" y="1790"/>
                    <a:pt x="2564" y="1794"/>
                  </a:cubicBezTo>
                  <a:cubicBezTo>
                    <a:pt x="2565" y="1796"/>
                    <a:pt x="2566" y="1797"/>
                    <a:pt x="2566" y="1795"/>
                  </a:cubicBezTo>
                  <a:cubicBezTo>
                    <a:pt x="2567" y="1793"/>
                    <a:pt x="2569" y="1791"/>
                    <a:pt x="2572" y="1791"/>
                  </a:cubicBezTo>
                  <a:cubicBezTo>
                    <a:pt x="2574" y="1791"/>
                    <a:pt x="2575" y="1791"/>
                    <a:pt x="2574" y="1793"/>
                  </a:cubicBezTo>
                  <a:cubicBezTo>
                    <a:pt x="2571" y="1796"/>
                    <a:pt x="2608" y="1800"/>
                    <a:pt x="2626" y="1799"/>
                  </a:cubicBezTo>
                  <a:cubicBezTo>
                    <a:pt x="2634" y="1798"/>
                    <a:pt x="2640" y="1798"/>
                    <a:pt x="2640" y="1799"/>
                  </a:cubicBezTo>
                  <a:cubicBezTo>
                    <a:pt x="2639" y="1801"/>
                    <a:pt x="2642" y="1801"/>
                    <a:pt x="2645" y="1800"/>
                  </a:cubicBezTo>
                  <a:cubicBezTo>
                    <a:pt x="2649" y="1799"/>
                    <a:pt x="2653" y="1799"/>
                    <a:pt x="2654" y="1800"/>
                  </a:cubicBezTo>
                  <a:cubicBezTo>
                    <a:pt x="2655" y="1801"/>
                    <a:pt x="2659" y="1802"/>
                    <a:pt x="2664" y="1802"/>
                  </a:cubicBezTo>
                  <a:cubicBezTo>
                    <a:pt x="2668" y="1801"/>
                    <a:pt x="2672" y="1802"/>
                    <a:pt x="2673" y="1803"/>
                  </a:cubicBezTo>
                  <a:cubicBezTo>
                    <a:pt x="2674" y="1805"/>
                    <a:pt x="2687" y="1805"/>
                    <a:pt x="2702" y="1805"/>
                  </a:cubicBezTo>
                  <a:cubicBezTo>
                    <a:pt x="2740" y="1804"/>
                    <a:pt x="2768" y="1806"/>
                    <a:pt x="2783" y="1810"/>
                  </a:cubicBezTo>
                  <a:cubicBezTo>
                    <a:pt x="2791" y="1813"/>
                    <a:pt x="2800" y="1814"/>
                    <a:pt x="2804" y="1814"/>
                  </a:cubicBezTo>
                  <a:cubicBezTo>
                    <a:pt x="2812" y="1814"/>
                    <a:pt x="2812" y="1814"/>
                    <a:pt x="2812" y="1814"/>
                  </a:cubicBezTo>
                  <a:cubicBezTo>
                    <a:pt x="2805" y="1816"/>
                    <a:pt x="2805" y="1816"/>
                    <a:pt x="2805" y="1816"/>
                  </a:cubicBezTo>
                  <a:cubicBezTo>
                    <a:pt x="2800" y="1818"/>
                    <a:pt x="2801" y="1819"/>
                    <a:pt x="2814" y="1819"/>
                  </a:cubicBezTo>
                  <a:cubicBezTo>
                    <a:pt x="2832" y="1820"/>
                    <a:pt x="2878" y="1818"/>
                    <a:pt x="2869" y="1817"/>
                  </a:cubicBezTo>
                  <a:cubicBezTo>
                    <a:pt x="2866" y="1817"/>
                    <a:pt x="2863" y="1815"/>
                    <a:pt x="2863" y="1813"/>
                  </a:cubicBezTo>
                  <a:cubicBezTo>
                    <a:pt x="2862" y="1812"/>
                    <a:pt x="2868" y="1811"/>
                    <a:pt x="2878" y="1811"/>
                  </a:cubicBezTo>
                  <a:cubicBezTo>
                    <a:pt x="2894" y="1812"/>
                    <a:pt x="2901" y="1813"/>
                    <a:pt x="2892" y="1814"/>
                  </a:cubicBezTo>
                  <a:cubicBezTo>
                    <a:pt x="2889" y="1814"/>
                    <a:pt x="2888" y="1815"/>
                    <a:pt x="2889" y="1817"/>
                  </a:cubicBezTo>
                  <a:cubicBezTo>
                    <a:pt x="2890" y="1818"/>
                    <a:pt x="2903" y="1818"/>
                    <a:pt x="2918" y="1817"/>
                  </a:cubicBezTo>
                  <a:cubicBezTo>
                    <a:pt x="2933" y="1816"/>
                    <a:pt x="2947" y="1815"/>
                    <a:pt x="2949" y="1816"/>
                  </a:cubicBezTo>
                  <a:cubicBezTo>
                    <a:pt x="2951" y="1816"/>
                    <a:pt x="2977" y="1817"/>
                    <a:pt x="3007" y="1818"/>
                  </a:cubicBezTo>
                  <a:cubicBezTo>
                    <a:pt x="3086" y="1821"/>
                    <a:pt x="3105" y="1822"/>
                    <a:pt x="3105" y="1825"/>
                  </a:cubicBezTo>
                  <a:cubicBezTo>
                    <a:pt x="3105" y="1827"/>
                    <a:pt x="3074" y="1839"/>
                    <a:pt x="3064" y="1840"/>
                  </a:cubicBezTo>
                  <a:cubicBezTo>
                    <a:pt x="3060" y="1840"/>
                    <a:pt x="3057" y="1841"/>
                    <a:pt x="3057" y="1843"/>
                  </a:cubicBezTo>
                  <a:cubicBezTo>
                    <a:pt x="3058" y="1844"/>
                    <a:pt x="3054" y="1847"/>
                    <a:pt x="3050" y="1848"/>
                  </a:cubicBezTo>
                  <a:cubicBezTo>
                    <a:pt x="3044" y="1850"/>
                    <a:pt x="2987" y="1852"/>
                    <a:pt x="2946" y="1852"/>
                  </a:cubicBezTo>
                  <a:cubicBezTo>
                    <a:pt x="2936" y="1852"/>
                    <a:pt x="2935" y="1853"/>
                    <a:pt x="2942" y="1854"/>
                  </a:cubicBezTo>
                  <a:cubicBezTo>
                    <a:pt x="2946" y="1855"/>
                    <a:pt x="2949" y="1856"/>
                    <a:pt x="2948" y="1856"/>
                  </a:cubicBezTo>
                  <a:cubicBezTo>
                    <a:pt x="2943" y="1857"/>
                    <a:pt x="2840" y="1858"/>
                    <a:pt x="2836" y="1857"/>
                  </a:cubicBezTo>
                  <a:cubicBezTo>
                    <a:pt x="2828" y="1854"/>
                    <a:pt x="2760" y="1852"/>
                    <a:pt x="2748" y="1853"/>
                  </a:cubicBezTo>
                  <a:cubicBezTo>
                    <a:pt x="2737" y="1854"/>
                    <a:pt x="2739" y="1855"/>
                    <a:pt x="2758" y="1856"/>
                  </a:cubicBezTo>
                  <a:cubicBezTo>
                    <a:pt x="2770" y="1857"/>
                    <a:pt x="2786" y="1858"/>
                    <a:pt x="2793" y="1858"/>
                  </a:cubicBezTo>
                  <a:cubicBezTo>
                    <a:pt x="2801" y="1858"/>
                    <a:pt x="2813" y="1859"/>
                    <a:pt x="2820" y="1860"/>
                  </a:cubicBezTo>
                  <a:cubicBezTo>
                    <a:pt x="2837" y="1862"/>
                    <a:pt x="2872" y="1865"/>
                    <a:pt x="2896" y="1867"/>
                  </a:cubicBezTo>
                  <a:cubicBezTo>
                    <a:pt x="2907" y="1867"/>
                    <a:pt x="2923" y="1869"/>
                    <a:pt x="2932" y="1870"/>
                  </a:cubicBezTo>
                  <a:cubicBezTo>
                    <a:pt x="2949" y="1873"/>
                    <a:pt x="2949" y="1873"/>
                    <a:pt x="2949" y="1873"/>
                  </a:cubicBezTo>
                  <a:cubicBezTo>
                    <a:pt x="2913" y="1876"/>
                    <a:pt x="2913" y="1876"/>
                    <a:pt x="2913" y="1876"/>
                  </a:cubicBezTo>
                  <a:cubicBezTo>
                    <a:pt x="2866" y="1880"/>
                    <a:pt x="2768" y="1880"/>
                    <a:pt x="2728" y="1877"/>
                  </a:cubicBezTo>
                  <a:cubicBezTo>
                    <a:pt x="2711" y="1875"/>
                    <a:pt x="2688" y="1874"/>
                    <a:pt x="2679" y="1873"/>
                  </a:cubicBezTo>
                  <a:cubicBezTo>
                    <a:pt x="2669" y="1872"/>
                    <a:pt x="2660" y="1871"/>
                    <a:pt x="2659" y="1869"/>
                  </a:cubicBezTo>
                  <a:cubicBezTo>
                    <a:pt x="2657" y="1867"/>
                    <a:pt x="2647" y="1867"/>
                    <a:pt x="2635" y="1867"/>
                  </a:cubicBezTo>
                  <a:cubicBezTo>
                    <a:pt x="2623" y="1868"/>
                    <a:pt x="2602" y="1867"/>
                    <a:pt x="2587" y="1865"/>
                  </a:cubicBezTo>
                  <a:cubicBezTo>
                    <a:pt x="2573" y="1863"/>
                    <a:pt x="2558" y="1861"/>
                    <a:pt x="2554" y="1861"/>
                  </a:cubicBezTo>
                  <a:cubicBezTo>
                    <a:pt x="2550" y="1860"/>
                    <a:pt x="2548" y="1859"/>
                    <a:pt x="2549" y="1856"/>
                  </a:cubicBezTo>
                  <a:cubicBezTo>
                    <a:pt x="2550" y="1854"/>
                    <a:pt x="2549" y="1851"/>
                    <a:pt x="2547" y="1851"/>
                  </a:cubicBezTo>
                  <a:cubicBezTo>
                    <a:pt x="2546" y="1850"/>
                    <a:pt x="2544" y="1852"/>
                    <a:pt x="2544" y="1855"/>
                  </a:cubicBezTo>
                  <a:cubicBezTo>
                    <a:pt x="2543" y="1860"/>
                    <a:pt x="2542" y="1860"/>
                    <a:pt x="2534" y="1857"/>
                  </a:cubicBezTo>
                  <a:cubicBezTo>
                    <a:pt x="2529" y="1855"/>
                    <a:pt x="2524" y="1854"/>
                    <a:pt x="2522" y="1855"/>
                  </a:cubicBezTo>
                  <a:cubicBezTo>
                    <a:pt x="2520" y="1856"/>
                    <a:pt x="2514" y="1856"/>
                    <a:pt x="2509" y="1855"/>
                  </a:cubicBezTo>
                  <a:cubicBezTo>
                    <a:pt x="2500" y="1853"/>
                    <a:pt x="2500" y="1852"/>
                    <a:pt x="2506" y="1850"/>
                  </a:cubicBezTo>
                  <a:cubicBezTo>
                    <a:pt x="2512" y="1848"/>
                    <a:pt x="2512" y="1847"/>
                    <a:pt x="2507" y="1848"/>
                  </a:cubicBezTo>
                  <a:cubicBezTo>
                    <a:pt x="2503" y="1848"/>
                    <a:pt x="2500" y="1849"/>
                    <a:pt x="2500" y="1850"/>
                  </a:cubicBezTo>
                  <a:cubicBezTo>
                    <a:pt x="2498" y="1855"/>
                    <a:pt x="2473" y="1853"/>
                    <a:pt x="2468" y="1848"/>
                  </a:cubicBezTo>
                  <a:cubicBezTo>
                    <a:pt x="2464" y="1845"/>
                    <a:pt x="2458" y="1845"/>
                    <a:pt x="2445" y="1846"/>
                  </a:cubicBezTo>
                  <a:cubicBezTo>
                    <a:pt x="2436" y="1847"/>
                    <a:pt x="2415" y="1847"/>
                    <a:pt x="2399" y="1845"/>
                  </a:cubicBezTo>
                  <a:cubicBezTo>
                    <a:pt x="2383" y="1844"/>
                    <a:pt x="2367" y="1843"/>
                    <a:pt x="2364" y="1843"/>
                  </a:cubicBezTo>
                  <a:cubicBezTo>
                    <a:pt x="2361" y="1843"/>
                    <a:pt x="2358" y="1843"/>
                    <a:pt x="2357" y="1842"/>
                  </a:cubicBezTo>
                  <a:cubicBezTo>
                    <a:pt x="2356" y="1841"/>
                    <a:pt x="2351" y="1840"/>
                    <a:pt x="2345" y="1839"/>
                  </a:cubicBezTo>
                  <a:cubicBezTo>
                    <a:pt x="2334" y="1839"/>
                    <a:pt x="2334" y="1839"/>
                    <a:pt x="2334" y="1839"/>
                  </a:cubicBezTo>
                  <a:cubicBezTo>
                    <a:pt x="2342" y="1842"/>
                    <a:pt x="2342" y="1842"/>
                    <a:pt x="2342" y="1842"/>
                  </a:cubicBezTo>
                  <a:cubicBezTo>
                    <a:pt x="2347" y="1844"/>
                    <a:pt x="2349" y="1845"/>
                    <a:pt x="2348" y="1845"/>
                  </a:cubicBezTo>
                  <a:cubicBezTo>
                    <a:pt x="2346" y="1846"/>
                    <a:pt x="2348" y="1847"/>
                    <a:pt x="2350" y="1849"/>
                  </a:cubicBezTo>
                  <a:cubicBezTo>
                    <a:pt x="2354" y="1852"/>
                    <a:pt x="2358" y="1852"/>
                    <a:pt x="2365" y="1849"/>
                  </a:cubicBezTo>
                  <a:cubicBezTo>
                    <a:pt x="2371" y="1847"/>
                    <a:pt x="2376" y="1846"/>
                    <a:pt x="2384" y="1849"/>
                  </a:cubicBezTo>
                  <a:cubicBezTo>
                    <a:pt x="2390" y="1851"/>
                    <a:pt x="2400" y="1852"/>
                    <a:pt x="2407" y="1851"/>
                  </a:cubicBezTo>
                  <a:cubicBezTo>
                    <a:pt x="2416" y="1851"/>
                    <a:pt x="2418" y="1851"/>
                    <a:pt x="2415" y="1853"/>
                  </a:cubicBezTo>
                  <a:cubicBezTo>
                    <a:pt x="2407" y="1857"/>
                    <a:pt x="2414" y="1859"/>
                    <a:pt x="2432" y="1857"/>
                  </a:cubicBezTo>
                  <a:cubicBezTo>
                    <a:pt x="2440" y="1856"/>
                    <a:pt x="2461" y="1857"/>
                    <a:pt x="2477" y="1858"/>
                  </a:cubicBezTo>
                  <a:cubicBezTo>
                    <a:pt x="2493" y="1860"/>
                    <a:pt x="2515" y="1862"/>
                    <a:pt x="2527" y="1863"/>
                  </a:cubicBezTo>
                  <a:cubicBezTo>
                    <a:pt x="2543" y="1864"/>
                    <a:pt x="2546" y="1865"/>
                    <a:pt x="2541" y="1867"/>
                  </a:cubicBezTo>
                  <a:cubicBezTo>
                    <a:pt x="2536" y="1869"/>
                    <a:pt x="2538" y="1869"/>
                    <a:pt x="2546" y="1867"/>
                  </a:cubicBezTo>
                  <a:cubicBezTo>
                    <a:pt x="2553" y="1866"/>
                    <a:pt x="2557" y="1866"/>
                    <a:pt x="2556" y="1868"/>
                  </a:cubicBezTo>
                  <a:cubicBezTo>
                    <a:pt x="2555" y="1870"/>
                    <a:pt x="2557" y="1871"/>
                    <a:pt x="2561" y="1870"/>
                  </a:cubicBezTo>
                  <a:cubicBezTo>
                    <a:pt x="2568" y="1870"/>
                    <a:pt x="2574" y="1870"/>
                    <a:pt x="2606" y="1872"/>
                  </a:cubicBezTo>
                  <a:cubicBezTo>
                    <a:pt x="2618" y="1872"/>
                    <a:pt x="2632" y="1873"/>
                    <a:pt x="2637" y="1873"/>
                  </a:cubicBezTo>
                  <a:cubicBezTo>
                    <a:pt x="2643" y="1873"/>
                    <a:pt x="2649" y="1873"/>
                    <a:pt x="2651" y="1874"/>
                  </a:cubicBezTo>
                  <a:cubicBezTo>
                    <a:pt x="2654" y="1875"/>
                    <a:pt x="2674" y="1877"/>
                    <a:pt x="2697" y="1879"/>
                  </a:cubicBezTo>
                  <a:cubicBezTo>
                    <a:pt x="2735" y="1881"/>
                    <a:pt x="2754" y="1882"/>
                    <a:pt x="2833" y="1884"/>
                  </a:cubicBezTo>
                  <a:cubicBezTo>
                    <a:pt x="2848" y="1884"/>
                    <a:pt x="2896" y="1882"/>
                    <a:pt x="2941" y="1878"/>
                  </a:cubicBezTo>
                  <a:cubicBezTo>
                    <a:pt x="3045" y="1870"/>
                    <a:pt x="3125" y="1871"/>
                    <a:pt x="3089" y="1881"/>
                  </a:cubicBezTo>
                  <a:cubicBezTo>
                    <a:pt x="3084" y="1882"/>
                    <a:pt x="3075" y="1885"/>
                    <a:pt x="3070" y="1887"/>
                  </a:cubicBezTo>
                  <a:cubicBezTo>
                    <a:pt x="3046" y="1896"/>
                    <a:pt x="3022" y="1900"/>
                    <a:pt x="2974" y="1905"/>
                  </a:cubicBezTo>
                  <a:cubicBezTo>
                    <a:pt x="2915" y="1910"/>
                    <a:pt x="2829" y="1913"/>
                    <a:pt x="2812" y="1911"/>
                  </a:cubicBezTo>
                  <a:cubicBezTo>
                    <a:pt x="2806" y="1910"/>
                    <a:pt x="2795" y="1910"/>
                    <a:pt x="2786" y="1909"/>
                  </a:cubicBezTo>
                  <a:cubicBezTo>
                    <a:pt x="2778" y="1909"/>
                    <a:pt x="2771" y="1908"/>
                    <a:pt x="2769" y="1907"/>
                  </a:cubicBezTo>
                  <a:cubicBezTo>
                    <a:pt x="2768" y="1905"/>
                    <a:pt x="2764" y="1905"/>
                    <a:pt x="2759" y="1906"/>
                  </a:cubicBezTo>
                  <a:cubicBezTo>
                    <a:pt x="2754" y="1907"/>
                    <a:pt x="2739" y="1907"/>
                    <a:pt x="2725" y="1907"/>
                  </a:cubicBezTo>
                  <a:cubicBezTo>
                    <a:pt x="2711" y="1906"/>
                    <a:pt x="2692" y="1905"/>
                    <a:pt x="2683" y="1905"/>
                  </a:cubicBezTo>
                  <a:cubicBezTo>
                    <a:pt x="2675" y="1905"/>
                    <a:pt x="2668" y="1903"/>
                    <a:pt x="2669" y="1902"/>
                  </a:cubicBezTo>
                  <a:cubicBezTo>
                    <a:pt x="2670" y="1900"/>
                    <a:pt x="2664" y="1900"/>
                    <a:pt x="2655" y="1901"/>
                  </a:cubicBezTo>
                  <a:cubicBezTo>
                    <a:pt x="2640" y="1902"/>
                    <a:pt x="2634" y="1898"/>
                    <a:pt x="2647" y="1895"/>
                  </a:cubicBezTo>
                  <a:cubicBezTo>
                    <a:pt x="2651" y="1894"/>
                    <a:pt x="2642" y="1895"/>
                    <a:pt x="2626" y="1896"/>
                  </a:cubicBezTo>
                  <a:cubicBezTo>
                    <a:pt x="2605" y="1898"/>
                    <a:pt x="2597" y="1897"/>
                    <a:pt x="2594" y="1894"/>
                  </a:cubicBezTo>
                  <a:cubicBezTo>
                    <a:pt x="2591" y="1892"/>
                    <a:pt x="2585" y="1890"/>
                    <a:pt x="2579" y="1890"/>
                  </a:cubicBezTo>
                  <a:cubicBezTo>
                    <a:pt x="2573" y="1889"/>
                    <a:pt x="2563" y="1888"/>
                    <a:pt x="2557" y="1887"/>
                  </a:cubicBezTo>
                  <a:cubicBezTo>
                    <a:pt x="2550" y="1886"/>
                    <a:pt x="2538" y="1886"/>
                    <a:pt x="2530" y="1887"/>
                  </a:cubicBezTo>
                  <a:cubicBezTo>
                    <a:pt x="2522" y="1888"/>
                    <a:pt x="2515" y="1888"/>
                    <a:pt x="2516" y="1886"/>
                  </a:cubicBezTo>
                  <a:cubicBezTo>
                    <a:pt x="2516" y="1885"/>
                    <a:pt x="2511" y="1885"/>
                    <a:pt x="2503" y="1885"/>
                  </a:cubicBezTo>
                  <a:cubicBezTo>
                    <a:pt x="2485" y="1887"/>
                    <a:pt x="2462" y="1886"/>
                    <a:pt x="2448" y="1884"/>
                  </a:cubicBezTo>
                  <a:cubicBezTo>
                    <a:pt x="2442" y="1883"/>
                    <a:pt x="2437" y="1883"/>
                    <a:pt x="2436" y="1885"/>
                  </a:cubicBezTo>
                  <a:cubicBezTo>
                    <a:pt x="2436" y="1886"/>
                    <a:pt x="2431" y="1888"/>
                    <a:pt x="2425" y="1889"/>
                  </a:cubicBezTo>
                  <a:cubicBezTo>
                    <a:pt x="2415" y="1890"/>
                    <a:pt x="2415" y="1890"/>
                    <a:pt x="2415" y="1890"/>
                  </a:cubicBezTo>
                  <a:cubicBezTo>
                    <a:pt x="2426" y="1893"/>
                    <a:pt x="2426" y="1893"/>
                    <a:pt x="2426" y="1893"/>
                  </a:cubicBezTo>
                  <a:cubicBezTo>
                    <a:pt x="2432" y="1894"/>
                    <a:pt x="2447" y="1895"/>
                    <a:pt x="2458" y="1894"/>
                  </a:cubicBezTo>
                  <a:cubicBezTo>
                    <a:pt x="2470" y="1894"/>
                    <a:pt x="2479" y="1894"/>
                    <a:pt x="2478" y="1895"/>
                  </a:cubicBezTo>
                  <a:cubicBezTo>
                    <a:pt x="2477" y="1896"/>
                    <a:pt x="2505" y="1903"/>
                    <a:pt x="2510" y="1903"/>
                  </a:cubicBezTo>
                  <a:cubicBezTo>
                    <a:pt x="2512" y="1903"/>
                    <a:pt x="2513" y="1901"/>
                    <a:pt x="2512" y="1900"/>
                  </a:cubicBezTo>
                  <a:cubicBezTo>
                    <a:pt x="2510" y="1897"/>
                    <a:pt x="2518" y="1896"/>
                    <a:pt x="2526" y="1898"/>
                  </a:cubicBezTo>
                  <a:cubicBezTo>
                    <a:pt x="2530" y="1899"/>
                    <a:pt x="2530" y="1899"/>
                    <a:pt x="2526" y="1902"/>
                  </a:cubicBezTo>
                  <a:cubicBezTo>
                    <a:pt x="2522" y="1904"/>
                    <a:pt x="2524" y="1904"/>
                    <a:pt x="2534" y="1905"/>
                  </a:cubicBezTo>
                  <a:cubicBezTo>
                    <a:pt x="2541" y="1905"/>
                    <a:pt x="2547" y="1907"/>
                    <a:pt x="2547" y="1908"/>
                  </a:cubicBezTo>
                  <a:cubicBezTo>
                    <a:pt x="2547" y="1910"/>
                    <a:pt x="2524" y="1911"/>
                    <a:pt x="2484" y="1910"/>
                  </a:cubicBezTo>
                  <a:cubicBezTo>
                    <a:pt x="2415" y="1907"/>
                    <a:pt x="2408" y="1907"/>
                    <a:pt x="2381" y="1908"/>
                  </a:cubicBezTo>
                  <a:cubicBezTo>
                    <a:pt x="2348" y="1910"/>
                    <a:pt x="2357" y="1913"/>
                    <a:pt x="2393" y="1913"/>
                  </a:cubicBezTo>
                  <a:cubicBezTo>
                    <a:pt x="2406" y="1912"/>
                    <a:pt x="2430" y="1913"/>
                    <a:pt x="2446" y="1913"/>
                  </a:cubicBezTo>
                  <a:cubicBezTo>
                    <a:pt x="2462" y="1914"/>
                    <a:pt x="2480" y="1914"/>
                    <a:pt x="2487" y="1914"/>
                  </a:cubicBezTo>
                  <a:cubicBezTo>
                    <a:pt x="2498" y="1913"/>
                    <a:pt x="2500" y="1913"/>
                    <a:pt x="2504" y="1921"/>
                  </a:cubicBezTo>
                  <a:cubicBezTo>
                    <a:pt x="2507" y="1927"/>
                    <a:pt x="2509" y="1928"/>
                    <a:pt x="2510" y="1925"/>
                  </a:cubicBezTo>
                  <a:cubicBezTo>
                    <a:pt x="2512" y="1922"/>
                    <a:pt x="2515" y="1922"/>
                    <a:pt x="2530" y="1924"/>
                  </a:cubicBezTo>
                  <a:cubicBezTo>
                    <a:pt x="2541" y="1926"/>
                    <a:pt x="2548" y="1926"/>
                    <a:pt x="2550" y="1924"/>
                  </a:cubicBezTo>
                  <a:cubicBezTo>
                    <a:pt x="2551" y="1923"/>
                    <a:pt x="2550" y="1922"/>
                    <a:pt x="2547" y="1922"/>
                  </a:cubicBezTo>
                  <a:cubicBezTo>
                    <a:pt x="2544" y="1922"/>
                    <a:pt x="2536" y="1921"/>
                    <a:pt x="2530" y="1919"/>
                  </a:cubicBezTo>
                  <a:cubicBezTo>
                    <a:pt x="2519" y="1916"/>
                    <a:pt x="2519" y="1916"/>
                    <a:pt x="2519" y="1916"/>
                  </a:cubicBezTo>
                  <a:cubicBezTo>
                    <a:pt x="2533" y="1917"/>
                    <a:pt x="2533" y="1917"/>
                    <a:pt x="2533" y="1917"/>
                  </a:cubicBezTo>
                  <a:cubicBezTo>
                    <a:pt x="2565" y="1918"/>
                    <a:pt x="2580" y="1915"/>
                    <a:pt x="2568" y="1911"/>
                  </a:cubicBezTo>
                  <a:cubicBezTo>
                    <a:pt x="2563" y="1909"/>
                    <a:pt x="2563" y="1909"/>
                    <a:pt x="2568" y="1910"/>
                  </a:cubicBezTo>
                  <a:cubicBezTo>
                    <a:pt x="2571" y="1910"/>
                    <a:pt x="2573" y="1911"/>
                    <a:pt x="2573" y="1913"/>
                  </a:cubicBezTo>
                  <a:cubicBezTo>
                    <a:pt x="2573" y="1917"/>
                    <a:pt x="2594" y="1919"/>
                    <a:pt x="2631" y="1920"/>
                  </a:cubicBezTo>
                  <a:cubicBezTo>
                    <a:pt x="2659" y="1920"/>
                    <a:pt x="2682" y="1921"/>
                    <a:pt x="2686" y="1922"/>
                  </a:cubicBezTo>
                  <a:cubicBezTo>
                    <a:pt x="2687" y="1922"/>
                    <a:pt x="2692" y="1922"/>
                    <a:pt x="2697" y="1922"/>
                  </a:cubicBezTo>
                  <a:cubicBezTo>
                    <a:pt x="2706" y="1922"/>
                    <a:pt x="2706" y="1922"/>
                    <a:pt x="2706" y="1922"/>
                  </a:cubicBezTo>
                  <a:cubicBezTo>
                    <a:pt x="2696" y="1926"/>
                    <a:pt x="2696" y="1926"/>
                    <a:pt x="2696" y="1926"/>
                  </a:cubicBezTo>
                  <a:cubicBezTo>
                    <a:pt x="2686" y="1930"/>
                    <a:pt x="2685" y="1931"/>
                    <a:pt x="2693" y="1931"/>
                  </a:cubicBezTo>
                  <a:cubicBezTo>
                    <a:pt x="2697" y="1932"/>
                    <a:pt x="2700" y="1931"/>
                    <a:pt x="2701" y="1929"/>
                  </a:cubicBezTo>
                  <a:cubicBezTo>
                    <a:pt x="2701" y="1926"/>
                    <a:pt x="2730" y="1923"/>
                    <a:pt x="2757" y="1924"/>
                  </a:cubicBezTo>
                  <a:cubicBezTo>
                    <a:pt x="2791" y="1926"/>
                    <a:pt x="2813" y="1927"/>
                    <a:pt x="2815" y="1929"/>
                  </a:cubicBezTo>
                  <a:cubicBezTo>
                    <a:pt x="2818" y="1932"/>
                    <a:pt x="2811" y="1937"/>
                    <a:pt x="2803" y="1938"/>
                  </a:cubicBezTo>
                  <a:cubicBezTo>
                    <a:pt x="2798" y="1938"/>
                    <a:pt x="2795" y="1940"/>
                    <a:pt x="2796" y="1941"/>
                  </a:cubicBezTo>
                  <a:cubicBezTo>
                    <a:pt x="2797" y="1942"/>
                    <a:pt x="2792" y="1944"/>
                    <a:pt x="2786" y="1945"/>
                  </a:cubicBezTo>
                  <a:cubicBezTo>
                    <a:pt x="2780" y="1947"/>
                    <a:pt x="2773" y="1950"/>
                    <a:pt x="2771" y="1951"/>
                  </a:cubicBezTo>
                  <a:cubicBezTo>
                    <a:pt x="2771" y="1951"/>
                    <a:pt x="2771" y="1951"/>
                    <a:pt x="2771" y="1951"/>
                  </a:cubicBezTo>
                  <a:cubicBezTo>
                    <a:pt x="2767" y="1954"/>
                    <a:pt x="2772" y="1953"/>
                    <a:pt x="2796" y="1947"/>
                  </a:cubicBezTo>
                  <a:cubicBezTo>
                    <a:pt x="2801" y="1946"/>
                    <a:pt x="2806" y="1943"/>
                    <a:pt x="2806" y="1942"/>
                  </a:cubicBezTo>
                  <a:cubicBezTo>
                    <a:pt x="2805" y="1940"/>
                    <a:pt x="2809" y="1939"/>
                    <a:pt x="2816" y="1940"/>
                  </a:cubicBezTo>
                  <a:cubicBezTo>
                    <a:pt x="2821" y="1940"/>
                    <a:pt x="2824" y="1940"/>
                    <a:pt x="2822" y="1939"/>
                  </a:cubicBezTo>
                  <a:cubicBezTo>
                    <a:pt x="2819" y="1937"/>
                    <a:pt x="2819" y="1936"/>
                    <a:pt x="2822" y="1933"/>
                  </a:cubicBezTo>
                  <a:cubicBezTo>
                    <a:pt x="2827" y="1928"/>
                    <a:pt x="2848" y="1928"/>
                    <a:pt x="2885" y="1932"/>
                  </a:cubicBezTo>
                  <a:cubicBezTo>
                    <a:pt x="2900" y="1934"/>
                    <a:pt x="2993" y="1928"/>
                    <a:pt x="3057" y="1922"/>
                  </a:cubicBezTo>
                  <a:cubicBezTo>
                    <a:pt x="3084" y="1919"/>
                    <a:pt x="3106" y="1915"/>
                    <a:pt x="3125" y="1910"/>
                  </a:cubicBezTo>
                  <a:cubicBezTo>
                    <a:pt x="3141" y="1905"/>
                    <a:pt x="3160" y="1901"/>
                    <a:pt x="3167" y="1900"/>
                  </a:cubicBezTo>
                  <a:cubicBezTo>
                    <a:pt x="3177" y="1899"/>
                    <a:pt x="3180" y="1898"/>
                    <a:pt x="3180" y="1895"/>
                  </a:cubicBezTo>
                  <a:cubicBezTo>
                    <a:pt x="3180" y="1891"/>
                    <a:pt x="3173" y="1892"/>
                    <a:pt x="3155" y="1897"/>
                  </a:cubicBezTo>
                  <a:cubicBezTo>
                    <a:pt x="3152" y="1898"/>
                    <a:pt x="3151" y="1897"/>
                    <a:pt x="3152" y="1896"/>
                  </a:cubicBezTo>
                  <a:cubicBezTo>
                    <a:pt x="3152" y="1894"/>
                    <a:pt x="3146" y="1894"/>
                    <a:pt x="3138" y="1894"/>
                  </a:cubicBezTo>
                  <a:cubicBezTo>
                    <a:pt x="3122" y="1895"/>
                    <a:pt x="3117" y="1895"/>
                    <a:pt x="3102" y="1894"/>
                  </a:cubicBezTo>
                  <a:cubicBezTo>
                    <a:pt x="3095" y="1893"/>
                    <a:pt x="3091" y="1894"/>
                    <a:pt x="3088" y="1898"/>
                  </a:cubicBezTo>
                  <a:cubicBezTo>
                    <a:pt x="3086" y="1901"/>
                    <a:pt x="3080" y="1903"/>
                    <a:pt x="3070" y="1903"/>
                  </a:cubicBezTo>
                  <a:cubicBezTo>
                    <a:pt x="3056" y="1904"/>
                    <a:pt x="3056" y="1904"/>
                    <a:pt x="3065" y="1901"/>
                  </a:cubicBezTo>
                  <a:cubicBezTo>
                    <a:pt x="3071" y="1899"/>
                    <a:pt x="3078" y="1896"/>
                    <a:pt x="3083" y="1894"/>
                  </a:cubicBezTo>
                  <a:cubicBezTo>
                    <a:pt x="3087" y="1892"/>
                    <a:pt x="3096" y="1890"/>
                    <a:pt x="3103" y="1889"/>
                  </a:cubicBezTo>
                  <a:cubicBezTo>
                    <a:pt x="3119" y="1888"/>
                    <a:pt x="3127" y="1884"/>
                    <a:pt x="3125" y="1881"/>
                  </a:cubicBezTo>
                  <a:cubicBezTo>
                    <a:pt x="3124" y="1879"/>
                    <a:pt x="3128" y="1878"/>
                    <a:pt x="3140" y="1879"/>
                  </a:cubicBezTo>
                  <a:cubicBezTo>
                    <a:pt x="3162" y="1879"/>
                    <a:pt x="3224" y="1873"/>
                    <a:pt x="3228" y="1870"/>
                  </a:cubicBezTo>
                  <a:cubicBezTo>
                    <a:pt x="3230" y="1869"/>
                    <a:pt x="3228" y="1867"/>
                    <a:pt x="3223" y="1865"/>
                  </a:cubicBezTo>
                  <a:cubicBezTo>
                    <a:pt x="3214" y="1863"/>
                    <a:pt x="3214" y="1863"/>
                    <a:pt x="3214" y="1863"/>
                  </a:cubicBezTo>
                  <a:cubicBezTo>
                    <a:pt x="3222" y="1860"/>
                    <a:pt x="3222" y="1860"/>
                    <a:pt x="3222" y="1860"/>
                  </a:cubicBezTo>
                  <a:cubicBezTo>
                    <a:pt x="3226" y="1858"/>
                    <a:pt x="3236" y="1852"/>
                    <a:pt x="3245" y="1846"/>
                  </a:cubicBezTo>
                  <a:cubicBezTo>
                    <a:pt x="3266" y="1832"/>
                    <a:pt x="3257" y="1833"/>
                    <a:pt x="3230" y="1847"/>
                  </a:cubicBezTo>
                  <a:cubicBezTo>
                    <a:pt x="3209" y="1857"/>
                    <a:pt x="3190" y="1861"/>
                    <a:pt x="3182" y="1857"/>
                  </a:cubicBezTo>
                  <a:cubicBezTo>
                    <a:pt x="3179" y="1855"/>
                    <a:pt x="3179" y="1854"/>
                    <a:pt x="3181" y="1854"/>
                  </a:cubicBezTo>
                  <a:cubicBezTo>
                    <a:pt x="3183" y="1854"/>
                    <a:pt x="3185" y="1852"/>
                    <a:pt x="3184" y="1851"/>
                  </a:cubicBezTo>
                  <a:cubicBezTo>
                    <a:pt x="3184" y="1849"/>
                    <a:pt x="3179" y="1849"/>
                    <a:pt x="3167" y="1851"/>
                  </a:cubicBezTo>
                  <a:cubicBezTo>
                    <a:pt x="3149" y="1855"/>
                    <a:pt x="3138" y="1853"/>
                    <a:pt x="3147" y="1848"/>
                  </a:cubicBezTo>
                  <a:cubicBezTo>
                    <a:pt x="3151" y="1846"/>
                    <a:pt x="3150" y="1846"/>
                    <a:pt x="3142" y="1847"/>
                  </a:cubicBezTo>
                  <a:cubicBezTo>
                    <a:pt x="3137" y="1847"/>
                    <a:pt x="3132" y="1846"/>
                    <a:pt x="3132" y="1845"/>
                  </a:cubicBezTo>
                  <a:cubicBezTo>
                    <a:pt x="3132" y="1843"/>
                    <a:pt x="3123" y="1842"/>
                    <a:pt x="3114" y="1842"/>
                  </a:cubicBezTo>
                  <a:cubicBezTo>
                    <a:pt x="3093" y="1842"/>
                    <a:pt x="3086" y="1838"/>
                    <a:pt x="3104" y="1836"/>
                  </a:cubicBezTo>
                  <a:cubicBezTo>
                    <a:pt x="3110" y="1835"/>
                    <a:pt x="3114" y="1834"/>
                    <a:pt x="3113" y="1833"/>
                  </a:cubicBezTo>
                  <a:cubicBezTo>
                    <a:pt x="3109" y="1828"/>
                    <a:pt x="3163" y="1818"/>
                    <a:pt x="3170" y="1822"/>
                  </a:cubicBezTo>
                  <a:cubicBezTo>
                    <a:pt x="3172" y="1824"/>
                    <a:pt x="3175" y="1823"/>
                    <a:pt x="3177" y="1821"/>
                  </a:cubicBezTo>
                  <a:cubicBezTo>
                    <a:pt x="3181" y="1818"/>
                    <a:pt x="3229" y="1808"/>
                    <a:pt x="3279" y="1800"/>
                  </a:cubicBezTo>
                  <a:cubicBezTo>
                    <a:pt x="3302" y="1797"/>
                    <a:pt x="3308" y="1795"/>
                    <a:pt x="3304" y="1793"/>
                  </a:cubicBezTo>
                  <a:cubicBezTo>
                    <a:pt x="3300" y="1792"/>
                    <a:pt x="3284" y="1793"/>
                    <a:pt x="3261" y="1797"/>
                  </a:cubicBezTo>
                  <a:cubicBezTo>
                    <a:pt x="3221" y="1803"/>
                    <a:pt x="3172" y="1806"/>
                    <a:pt x="3160" y="1803"/>
                  </a:cubicBezTo>
                  <a:cubicBezTo>
                    <a:pt x="3155" y="1802"/>
                    <a:pt x="3147" y="1801"/>
                    <a:pt x="3143" y="1800"/>
                  </a:cubicBezTo>
                  <a:cubicBezTo>
                    <a:pt x="3135" y="1799"/>
                    <a:pt x="3135" y="1799"/>
                    <a:pt x="3140" y="1796"/>
                  </a:cubicBezTo>
                  <a:cubicBezTo>
                    <a:pt x="3144" y="1794"/>
                    <a:pt x="3143" y="1794"/>
                    <a:pt x="3135" y="1793"/>
                  </a:cubicBezTo>
                  <a:cubicBezTo>
                    <a:pt x="3128" y="1792"/>
                    <a:pt x="3119" y="1794"/>
                    <a:pt x="3110" y="1798"/>
                  </a:cubicBezTo>
                  <a:cubicBezTo>
                    <a:pt x="3100" y="1801"/>
                    <a:pt x="3089" y="1804"/>
                    <a:pt x="3081" y="1804"/>
                  </a:cubicBezTo>
                  <a:cubicBezTo>
                    <a:pt x="3073" y="1804"/>
                    <a:pt x="3051" y="1804"/>
                    <a:pt x="3032" y="1804"/>
                  </a:cubicBezTo>
                  <a:cubicBezTo>
                    <a:pt x="3014" y="1804"/>
                    <a:pt x="2996" y="1803"/>
                    <a:pt x="2992" y="1801"/>
                  </a:cubicBezTo>
                  <a:cubicBezTo>
                    <a:pt x="2985" y="1799"/>
                    <a:pt x="3016" y="1798"/>
                    <a:pt x="3025" y="1800"/>
                  </a:cubicBezTo>
                  <a:cubicBezTo>
                    <a:pt x="3028" y="1801"/>
                    <a:pt x="3029" y="1801"/>
                    <a:pt x="3028" y="1799"/>
                  </a:cubicBezTo>
                  <a:cubicBezTo>
                    <a:pt x="3026" y="1797"/>
                    <a:pt x="3022" y="1796"/>
                    <a:pt x="3018" y="1796"/>
                  </a:cubicBezTo>
                  <a:cubicBezTo>
                    <a:pt x="3011" y="1797"/>
                    <a:pt x="3011" y="1797"/>
                    <a:pt x="3016" y="1793"/>
                  </a:cubicBezTo>
                  <a:cubicBezTo>
                    <a:pt x="3019" y="1790"/>
                    <a:pt x="3036" y="1788"/>
                    <a:pt x="3069" y="1785"/>
                  </a:cubicBezTo>
                  <a:cubicBezTo>
                    <a:pt x="3095" y="1783"/>
                    <a:pt x="3113" y="1780"/>
                    <a:pt x="3109" y="1780"/>
                  </a:cubicBezTo>
                  <a:cubicBezTo>
                    <a:pt x="3104" y="1779"/>
                    <a:pt x="3103" y="1778"/>
                    <a:pt x="3106" y="1776"/>
                  </a:cubicBezTo>
                  <a:cubicBezTo>
                    <a:pt x="3109" y="1773"/>
                    <a:pt x="3108" y="1772"/>
                    <a:pt x="3103" y="1771"/>
                  </a:cubicBezTo>
                  <a:cubicBezTo>
                    <a:pt x="3096" y="1769"/>
                    <a:pt x="3096" y="1769"/>
                    <a:pt x="3096" y="1769"/>
                  </a:cubicBezTo>
                  <a:cubicBezTo>
                    <a:pt x="3102" y="1766"/>
                    <a:pt x="3102" y="1766"/>
                    <a:pt x="3102" y="1766"/>
                  </a:cubicBezTo>
                  <a:cubicBezTo>
                    <a:pt x="3106" y="1764"/>
                    <a:pt x="3117" y="1761"/>
                    <a:pt x="3127" y="1759"/>
                  </a:cubicBezTo>
                  <a:cubicBezTo>
                    <a:pt x="3137" y="1757"/>
                    <a:pt x="3146" y="1755"/>
                    <a:pt x="3145" y="1754"/>
                  </a:cubicBezTo>
                  <a:cubicBezTo>
                    <a:pt x="3145" y="1752"/>
                    <a:pt x="3139" y="1752"/>
                    <a:pt x="3131" y="1751"/>
                  </a:cubicBezTo>
                  <a:cubicBezTo>
                    <a:pt x="3115" y="1751"/>
                    <a:pt x="3112" y="1749"/>
                    <a:pt x="3118" y="1743"/>
                  </a:cubicBezTo>
                  <a:cubicBezTo>
                    <a:pt x="3125" y="1738"/>
                    <a:pt x="3121" y="1738"/>
                    <a:pt x="3108" y="1744"/>
                  </a:cubicBezTo>
                  <a:cubicBezTo>
                    <a:pt x="3102" y="1747"/>
                    <a:pt x="3095" y="1750"/>
                    <a:pt x="3092" y="1750"/>
                  </a:cubicBezTo>
                  <a:cubicBezTo>
                    <a:pt x="3087" y="1751"/>
                    <a:pt x="3087" y="1750"/>
                    <a:pt x="3093" y="1746"/>
                  </a:cubicBezTo>
                  <a:cubicBezTo>
                    <a:pt x="3099" y="1741"/>
                    <a:pt x="3099" y="1741"/>
                    <a:pt x="3099" y="1741"/>
                  </a:cubicBezTo>
                  <a:cubicBezTo>
                    <a:pt x="3092" y="1743"/>
                    <a:pt x="3092" y="1743"/>
                    <a:pt x="3092" y="1743"/>
                  </a:cubicBezTo>
                  <a:cubicBezTo>
                    <a:pt x="3089" y="1745"/>
                    <a:pt x="3082" y="1747"/>
                    <a:pt x="3076" y="1748"/>
                  </a:cubicBezTo>
                  <a:cubicBezTo>
                    <a:pt x="3067" y="1750"/>
                    <a:pt x="3067" y="1750"/>
                    <a:pt x="3072" y="1745"/>
                  </a:cubicBezTo>
                  <a:cubicBezTo>
                    <a:pt x="3077" y="1741"/>
                    <a:pt x="3077" y="1740"/>
                    <a:pt x="3071" y="1741"/>
                  </a:cubicBezTo>
                  <a:cubicBezTo>
                    <a:pt x="3069" y="1741"/>
                    <a:pt x="3063" y="1744"/>
                    <a:pt x="3060" y="1746"/>
                  </a:cubicBezTo>
                  <a:cubicBezTo>
                    <a:pt x="3051" y="1753"/>
                    <a:pt x="3048" y="1753"/>
                    <a:pt x="3049" y="1746"/>
                  </a:cubicBezTo>
                  <a:cubicBezTo>
                    <a:pt x="3050" y="1742"/>
                    <a:pt x="3049" y="1740"/>
                    <a:pt x="3045" y="1741"/>
                  </a:cubicBezTo>
                  <a:cubicBezTo>
                    <a:pt x="3041" y="1741"/>
                    <a:pt x="3039" y="1744"/>
                    <a:pt x="3040" y="1750"/>
                  </a:cubicBezTo>
                  <a:cubicBezTo>
                    <a:pt x="3041" y="1751"/>
                    <a:pt x="3037" y="1755"/>
                    <a:pt x="3032" y="1760"/>
                  </a:cubicBezTo>
                  <a:cubicBezTo>
                    <a:pt x="3026" y="1766"/>
                    <a:pt x="3020" y="1768"/>
                    <a:pt x="3003" y="1771"/>
                  </a:cubicBezTo>
                  <a:cubicBezTo>
                    <a:pt x="2991" y="1773"/>
                    <a:pt x="2971" y="1777"/>
                    <a:pt x="2957" y="1780"/>
                  </a:cubicBezTo>
                  <a:cubicBezTo>
                    <a:pt x="2933" y="1785"/>
                    <a:pt x="2925" y="1785"/>
                    <a:pt x="2937" y="1779"/>
                  </a:cubicBezTo>
                  <a:cubicBezTo>
                    <a:pt x="2942" y="1776"/>
                    <a:pt x="2941" y="1776"/>
                    <a:pt x="2930" y="1777"/>
                  </a:cubicBezTo>
                  <a:cubicBezTo>
                    <a:pt x="2921" y="1778"/>
                    <a:pt x="2917" y="1777"/>
                    <a:pt x="2918" y="1775"/>
                  </a:cubicBezTo>
                  <a:cubicBezTo>
                    <a:pt x="2919" y="1773"/>
                    <a:pt x="2915" y="1773"/>
                    <a:pt x="2903" y="1776"/>
                  </a:cubicBezTo>
                  <a:cubicBezTo>
                    <a:pt x="2879" y="1781"/>
                    <a:pt x="2866" y="1781"/>
                    <a:pt x="2844" y="1777"/>
                  </a:cubicBezTo>
                  <a:cubicBezTo>
                    <a:pt x="2823" y="1772"/>
                    <a:pt x="2819" y="1772"/>
                    <a:pt x="2822" y="1776"/>
                  </a:cubicBezTo>
                  <a:cubicBezTo>
                    <a:pt x="2825" y="1780"/>
                    <a:pt x="2757" y="1779"/>
                    <a:pt x="2748" y="1775"/>
                  </a:cubicBezTo>
                  <a:cubicBezTo>
                    <a:pt x="2746" y="1774"/>
                    <a:pt x="2740" y="1773"/>
                    <a:pt x="2734" y="1773"/>
                  </a:cubicBezTo>
                  <a:cubicBezTo>
                    <a:pt x="2727" y="1772"/>
                    <a:pt x="2723" y="1771"/>
                    <a:pt x="2723" y="1768"/>
                  </a:cubicBezTo>
                  <a:cubicBezTo>
                    <a:pt x="2724" y="1766"/>
                    <a:pt x="2722" y="1765"/>
                    <a:pt x="2719" y="1767"/>
                  </a:cubicBezTo>
                  <a:cubicBezTo>
                    <a:pt x="2714" y="1770"/>
                    <a:pt x="2714" y="1770"/>
                    <a:pt x="2676" y="1770"/>
                  </a:cubicBezTo>
                  <a:cubicBezTo>
                    <a:pt x="2659" y="1770"/>
                    <a:pt x="2643" y="1769"/>
                    <a:pt x="2640" y="1768"/>
                  </a:cubicBezTo>
                  <a:cubicBezTo>
                    <a:pt x="2627" y="1764"/>
                    <a:pt x="2616" y="1762"/>
                    <a:pt x="2612" y="1764"/>
                  </a:cubicBezTo>
                  <a:cubicBezTo>
                    <a:pt x="2610" y="1765"/>
                    <a:pt x="2608" y="1764"/>
                    <a:pt x="2608" y="1761"/>
                  </a:cubicBezTo>
                  <a:cubicBezTo>
                    <a:pt x="2608" y="1758"/>
                    <a:pt x="2606" y="1757"/>
                    <a:pt x="2605" y="1758"/>
                  </a:cubicBezTo>
                  <a:cubicBezTo>
                    <a:pt x="2603" y="1759"/>
                    <a:pt x="2603" y="1761"/>
                    <a:pt x="2604" y="1763"/>
                  </a:cubicBezTo>
                  <a:cubicBezTo>
                    <a:pt x="2605" y="1764"/>
                    <a:pt x="2605" y="1765"/>
                    <a:pt x="2603" y="1765"/>
                  </a:cubicBezTo>
                  <a:cubicBezTo>
                    <a:pt x="2601" y="1766"/>
                    <a:pt x="2600" y="1764"/>
                    <a:pt x="2600" y="1762"/>
                  </a:cubicBezTo>
                  <a:cubicBezTo>
                    <a:pt x="2599" y="1758"/>
                    <a:pt x="2596" y="1758"/>
                    <a:pt x="2585" y="1759"/>
                  </a:cubicBezTo>
                  <a:cubicBezTo>
                    <a:pt x="2568" y="1760"/>
                    <a:pt x="2559" y="1757"/>
                    <a:pt x="2571" y="1754"/>
                  </a:cubicBezTo>
                  <a:cubicBezTo>
                    <a:pt x="2580" y="1751"/>
                    <a:pt x="2590" y="1751"/>
                    <a:pt x="2620" y="1754"/>
                  </a:cubicBezTo>
                  <a:cubicBezTo>
                    <a:pt x="2632" y="1755"/>
                    <a:pt x="2659" y="1757"/>
                    <a:pt x="2679" y="1758"/>
                  </a:cubicBezTo>
                  <a:cubicBezTo>
                    <a:pt x="2699" y="1759"/>
                    <a:pt x="2718" y="1761"/>
                    <a:pt x="2720" y="1761"/>
                  </a:cubicBezTo>
                  <a:cubicBezTo>
                    <a:pt x="2723" y="1762"/>
                    <a:pt x="2730" y="1762"/>
                    <a:pt x="2737" y="1762"/>
                  </a:cubicBezTo>
                  <a:cubicBezTo>
                    <a:pt x="2744" y="1762"/>
                    <a:pt x="2767" y="1763"/>
                    <a:pt x="2788" y="1764"/>
                  </a:cubicBezTo>
                  <a:cubicBezTo>
                    <a:pt x="2818" y="1765"/>
                    <a:pt x="2847" y="1763"/>
                    <a:pt x="2919" y="1756"/>
                  </a:cubicBezTo>
                  <a:cubicBezTo>
                    <a:pt x="3011" y="1748"/>
                    <a:pt x="3043" y="1742"/>
                    <a:pt x="3049" y="1734"/>
                  </a:cubicBezTo>
                  <a:cubicBezTo>
                    <a:pt x="3051" y="1731"/>
                    <a:pt x="3041" y="1733"/>
                    <a:pt x="3015" y="1740"/>
                  </a:cubicBezTo>
                  <a:cubicBezTo>
                    <a:pt x="3008" y="1742"/>
                    <a:pt x="3007" y="1741"/>
                    <a:pt x="3008" y="1738"/>
                  </a:cubicBezTo>
                  <a:cubicBezTo>
                    <a:pt x="3010" y="1736"/>
                    <a:pt x="3009" y="1735"/>
                    <a:pt x="3004" y="1737"/>
                  </a:cubicBezTo>
                  <a:cubicBezTo>
                    <a:pt x="2990" y="1742"/>
                    <a:pt x="2967" y="1746"/>
                    <a:pt x="2965" y="1743"/>
                  </a:cubicBezTo>
                  <a:cubicBezTo>
                    <a:pt x="2962" y="1739"/>
                    <a:pt x="2947" y="1741"/>
                    <a:pt x="2945" y="1746"/>
                  </a:cubicBezTo>
                  <a:cubicBezTo>
                    <a:pt x="2943" y="1750"/>
                    <a:pt x="2936" y="1751"/>
                    <a:pt x="2886" y="1755"/>
                  </a:cubicBezTo>
                  <a:cubicBezTo>
                    <a:pt x="2827" y="1759"/>
                    <a:pt x="2805" y="1759"/>
                    <a:pt x="2783" y="1757"/>
                  </a:cubicBezTo>
                  <a:cubicBezTo>
                    <a:pt x="2776" y="1756"/>
                    <a:pt x="2752" y="1755"/>
                    <a:pt x="2730" y="1755"/>
                  </a:cubicBezTo>
                  <a:cubicBezTo>
                    <a:pt x="2687" y="1754"/>
                    <a:pt x="2681" y="1753"/>
                    <a:pt x="2687" y="1749"/>
                  </a:cubicBezTo>
                  <a:cubicBezTo>
                    <a:pt x="2690" y="1747"/>
                    <a:pt x="2689" y="1746"/>
                    <a:pt x="2686" y="1746"/>
                  </a:cubicBezTo>
                  <a:cubicBezTo>
                    <a:pt x="2683" y="1747"/>
                    <a:pt x="2681" y="1748"/>
                    <a:pt x="2681" y="1749"/>
                  </a:cubicBezTo>
                  <a:cubicBezTo>
                    <a:pt x="2680" y="1751"/>
                    <a:pt x="2668" y="1751"/>
                    <a:pt x="2654" y="1749"/>
                  </a:cubicBezTo>
                  <a:cubicBezTo>
                    <a:pt x="2639" y="1748"/>
                    <a:pt x="2630" y="1747"/>
                    <a:pt x="2633" y="1746"/>
                  </a:cubicBezTo>
                  <a:cubicBezTo>
                    <a:pt x="2636" y="1746"/>
                    <a:pt x="2641" y="1743"/>
                    <a:pt x="2643" y="1741"/>
                  </a:cubicBezTo>
                  <a:cubicBezTo>
                    <a:pt x="2646" y="1737"/>
                    <a:pt x="2653" y="1736"/>
                    <a:pt x="2673" y="1734"/>
                  </a:cubicBezTo>
                  <a:cubicBezTo>
                    <a:pt x="2687" y="1732"/>
                    <a:pt x="2699" y="1732"/>
                    <a:pt x="2699" y="1734"/>
                  </a:cubicBezTo>
                  <a:cubicBezTo>
                    <a:pt x="2699" y="1735"/>
                    <a:pt x="2705" y="1736"/>
                    <a:pt x="2711" y="1735"/>
                  </a:cubicBezTo>
                  <a:cubicBezTo>
                    <a:pt x="2718" y="1735"/>
                    <a:pt x="2726" y="1735"/>
                    <a:pt x="2728" y="1737"/>
                  </a:cubicBezTo>
                  <a:cubicBezTo>
                    <a:pt x="2731" y="1739"/>
                    <a:pt x="2733" y="1739"/>
                    <a:pt x="2735" y="1737"/>
                  </a:cubicBezTo>
                  <a:cubicBezTo>
                    <a:pt x="2737" y="1734"/>
                    <a:pt x="2736" y="1733"/>
                    <a:pt x="2730" y="1732"/>
                  </a:cubicBezTo>
                  <a:cubicBezTo>
                    <a:pt x="2714" y="1730"/>
                    <a:pt x="2704" y="1727"/>
                    <a:pt x="2704" y="1725"/>
                  </a:cubicBezTo>
                  <a:cubicBezTo>
                    <a:pt x="2703" y="1723"/>
                    <a:pt x="2679" y="1726"/>
                    <a:pt x="2666" y="1730"/>
                  </a:cubicBezTo>
                  <a:cubicBezTo>
                    <a:pt x="2663" y="1731"/>
                    <a:pt x="2660" y="1731"/>
                    <a:pt x="2660" y="1729"/>
                  </a:cubicBezTo>
                  <a:cubicBezTo>
                    <a:pt x="2660" y="1728"/>
                    <a:pt x="2657" y="1727"/>
                    <a:pt x="2654" y="1727"/>
                  </a:cubicBezTo>
                  <a:cubicBezTo>
                    <a:pt x="2651" y="1727"/>
                    <a:pt x="2649" y="1726"/>
                    <a:pt x="2649" y="1725"/>
                  </a:cubicBezTo>
                  <a:cubicBezTo>
                    <a:pt x="2648" y="1720"/>
                    <a:pt x="2656" y="1715"/>
                    <a:pt x="2662" y="1716"/>
                  </a:cubicBezTo>
                  <a:cubicBezTo>
                    <a:pt x="2665" y="1717"/>
                    <a:pt x="2670" y="1716"/>
                    <a:pt x="2672" y="1714"/>
                  </a:cubicBezTo>
                  <a:cubicBezTo>
                    <a:pt x="2675" y="1713"/>
                    <a:pt x="2684" y="1710"/>
                    <a:pt x="2693" y="1709"/>
                  </a:cubicBezTo>
                  <a:cubicBezTo>
                    <a:pt x="2709" y="1707"/>
                    <a:pt x="2709" y="1707"/>
                    <a:pt x="2709" y="1714"/>
                  </a:cubicBezTo>
                  <a:cubicBezTo>
                    <a:pt x="2710" y="1721"/>
                    <a:pt x="2710" y="1722"/>
                    <a:pt x="2720" y="1721"/>
                  </a:cubicBezTo>
                  <a:cubicBezTo>
                    <a:pt x="2733" y="1720"/>
                    <a:pt x="2733" y="1716"/>
                    <a:pt x="2722" y="1712"/>
                  </a:cubicBezTo>
                  <a:cubicBezTo>
                    <a:pt x="2713" y="1709"/>
                    <a:pt x="2710" y="1704"/>
                    <a:pt x="2716" y="1700"/>
                  </a:cubicBezTo>
                  <a:cubicBezTo>
                    <a:pt x="2722" y="1695"/>
                    <a:pt x="2751" y="1691"/>
                    <a:pt x="2774" y="1691"/>
                  </a:cubicBezTo>
                  <a:cubicBezTo>
                    <a:pt x="2800" y="1692"/>
                    <a:pt x="2816" y="1695"/>
                    <a:pt x="2800" y="1696"/>
                  </a:cubicBezTo>
                  <a:cubicBezTo>
                    <a:pt x="2794" y="1696"/>
                    <a:pt x="2788" y="1698"/>
                    <a:pt x="2785" y="1700"/>
                  </a:cubicBezTo>
                  <a:cubicBezTo>
                    <a:pt x="2781" y="1703"/>
                    <a:pt x="2784" y="1703"/>
                    <a:pt x="2802" y="1700"/>
                  </a:cubicBezTo>
                  <a:cubicBezTo>
                    <a:pt x="2816" y="1698"/>
                    <a:pt x="2825" y="1697"/>
                    <a:pt x="2825" y="1699"/>
                  </a:cubicBezTo>
                  <a:cubicBezTo>
                    <a:pt x="2825" y="1702"/>
                    <a:pt x="2816" y="1706"/>
                    <a:pt x="2806" y="1707"/>
                  </a:cubicBezTo>
                  <a:cubicBezTo>
                    <a:pt x="2803" y="1707"/>
                    <a:pt x="2801" y="1708"/>
                    <a:pt x="2802" y="1709"/>
                  </a:cubicBezTo>
                  <a:cubicBezTo>
                    <a:pt x="2806" y="1713"/>
                    <a:pt x="2789" y="1719"/>
                    <a:pt x="2775" y="1719"/>
                  </a:cubicBezTo>
                  <a:cubicBezTo>
                    <a:pt x="2766" y="1720"/>
                    <a:pt x="2761" y="1721"/>
                    <a:pt x="2762" y="1722"/>
                  </a:cubicBezTo>
                  <a:cubicBezTo>
                    <a:pt x="2763" y="1723"/>
                    <a:pt x="2762" y="1725"/>
                    <a:pt x="2761" y="1727"/>
                  </a:cubicBezTo>
                  <a:cubicBezTo>
                    <a:pt x="2759" y="1728"/>
                    <a:pt x="2760" y="1728"/>
                    <a:pt x="2764" y="1726"/>
                  </a:cubicBezTo>
                  <a:cubicBezTo>
                    <a:pt x="2768" y="1725"/>
                    <a:pt x="2776" y="1723"/>
                    <a:pt x="2782" y="1722"/>
                  </a:cubicBezTo>
                  <a:cubicBezTo>
                    <a:pt x="2788" y="1721"/>
                    <a:pt x="2801" y="1717"/>
                    <a:pt x="2812" y="1713"/>
                  </a:cubicBezTo>
                  <a:cubicBezTo>
                    <a:pt x="2830" y="1706"/>
                    <a:pt x="2839" y="1705"/>
                    <a:pt x="2846" y="1709"/>
                  </a:cubicBezTo>
                  <a:cubicBezTo>
                    <a:pt x="2848" y="1710"/>
                    <a:pt x="2855" y="1711"/>
                    <a:pt x="2862" y="1712"/>
                  </a:cubicBezTo>
                  <a:cubicBezTo>
                    <a:pt x="2873" y="1712"/>
                    <a:pt x="2875" y="1712"/>
                    <a:pt x="2875" y="1708"/>
                  </a:cubicBezTo>
                  <a:cubicBezTo>
                    <a:pt x="2875" y="1704"/>
                    <a:pt x="2872" y="1704"/>
                    <a:pt x="2860" y="1705"/>
                  </a:cubicBezTo>
                  <a:cubicBezTo>
                    <a:pt x="2844" y="1706"/>
                    <a:pt x="2832" y="1703"/>
                    <a:pt x="2839" y="1700"/>
                  </a:cubicBezTo>
                  <a:cubicBezTo>
                    <a:pt x="2856" y="1692"/>
                    <a:pt x="2863" y="1691"/>
                    <a:pt x="2888" y="1689"/>
                  </a:cubicBezTo>
                  <a:cubicBezTo>
                    <a:pt x="2911" y="1688"/>
                    <a:pt x="2913" y="1688"/>
                    <a:pt x="2899" y="1687"/>
                  </a:cubicBezTo>
                  <a:cubicBezTo>
                    <a:pt x="2890" y="1687"/>
                    <a:pt x="2865" y="1687"/>
                    <a:pt x="2843" y="1687"/>
                  </a:cubicBezTo>
                  <a:cubicBezTo>
                    <a:pt x="2821" y="1687"/>
                    <a:pt x="2802" y="1686"/>
                    <a:pt x="2801" y="1685"/>
                  </a:cubicBezTo>
                  <a:cubicBezTo>
                    <a:pt x="2796" y="1682"/>
                    <a:pt x="2874" y="1679"/>
                    <a:pt x="2929" y="1680"/>
                  </a:cubicBezTo>
                  <a:cubicBezTo>
                    <a:pt x="2944" y="1681"/>
                    <a:pt x="2945" y="1684"/>
                    <a:pt x="2931" y="1685"/>
                  </a:cubicBezTo>
                  <a:cubicBezTo>
                    <a:pt x="2925" y="1686"/>
                    <a:pt x="2924" y="1686"/>
                    <a:pt x="2929" y="1686"/>
                  </a:cubicBezTo>
                  <a:cubicBezTo>
                    <a:pt x="2937" y="1687"/>
                    <a:pt x="2939" y="1691"/>
                    <a:pt x="2932" y="1693"/>
                  </a:cubicBezTo>
                  <a:cubicBezTo>
                    <a:pt x="2929" y="1694"/>
                    <a:pt x="2930" y="1694"/>
                    <a:pt x="2934" y="1693"/>
                  </a:cubicBezTo>
                  <a:cubicBezTo>
                    <a:pt x="2952" y="1688"/>
                    <a:pt x="2981" y="1683"/>
                    <a:pt x="2983" y="1685"/>
                  </a:cubicBezTo>
                  <a:cubicBezTo>
                    <a:pt x="2985" y="1688"/>
                    <a:pt x="3018" y="1684"/>
                    <a:pt x="3026" y="1679"/>
                  </a:cubicBezTo>
                  <a:cubicBezTo>
                    <a:pt x="3033" y="1675"/>
                    <a:pt x="3033" y="1675"/>
                    <a:pt x="3033" y="1675"/>
                  </a:cubicBezTo>
                  <a:cubicBezTo>
                    <a:pt x="3025" y="1675"/>
                    <a:pt x="3025" y="1675"/>
                    <a:pt x="3025" y="1675"/>
                  </a:cubicBezTo>
                  <a:cubicBezTo>
                    <a:pt x="3021" y="1676"/>
                    <a:pt x="3018" y="1675"/>
                    <a:pt x="3019" y="1673"/>
                  </a:cubicBezTo>
                  <a:cubicBezTo>
                    <a:pt x="3019" y="1672"/>
                    <a:pt x="3018" y="1670"/>
                    <a:pt x="3016" y="1670"/>
                  </a:cubicBezTo>
                  <a:cubicBezTo>
                    <a:pt x="3014" y="1669"/>
                    <a:pt x="3052" y="1665"/>
                    <a:pt x="3100" y="1660"/>
                  </a:cubicBezTo>
                  <a:cubicBezTo>
                    <a:pt x="3148" y="1655"/>
                    <a:pt x="3191" y="1650"/>
                    <a:pt x="3196" y="1648"/>
                  </a:cubicBezTo>
                  <a:cubicBezTo>
                    <a:pt x="3203" y="1645"/>
                    <a:pt x="3196" y="1646"/>
                    <a:pt x="3170" y="1649"/>
                  </a:cubicBezTo>
                  <a:cubicBezTo>
                    <a:pt x="3138" y="1653"/>
                    <a:pt x="3132" y="1653"/>
                    <a:pt x="3123" y="1649"/>
                  </a:cubicBezTo>
                  <a:cubicBezTo>
                    <a:pt x="3117" y="1647"/>
                    <a:pt x="3111" y="1645"/>
                    <a:pt x="3109" y="1645"/>
                  </a:cubicBezTo>
                  <a:cubicBezTo>
                    <a:pt x="3106" y="1645"/>
                    <a:pt x="3105" y="1644"/>
                    <a:pt x="3108" y="1641"/>
                  </a:cubicBezTo>
                  <a:cubicBezTo>
                    <a:pt x="3110" y="1638"/>
                    <a:pt x="3109" y="1636"/>
                    <a:pt x="3105" y="1634"/>
                  </a:cubicBezTo>
                  <a:cubicBezTo>
                    <a:pt x="3100" y="1632"/>
                    <a:pt x="3097" y="1633"/>
                    <a:pt x="3089" y="1639"/>
                  </a:cubicBezTo>
                  <a:cubicBezTo>
                    <a:pt x="3080" y="1646"/>
                    <a:pt x="3078" y="1646"/>
                    <a:pt x="3015" y="1652"/>
                  </a:cubicBezTo>
                  <a:cubicBezTo>
                    <a:pt x="2979" y="1655"/>
                    <a:pt x="2945" y="1656"/>
                    <a:pt x="2938" y="1655"/>
                  </a:cubicBezTo>
                  <a:cubicBezTo>
                    <a:pt x="2932" y="1654"/>
                    <a:pt x="2923" y="1653"/>
                    <a:pt x="2919" y="1653"/>
                  </a:cubicBezTo>
                  <a:cubicBezTo>
                    <a:pt x="2904" y="1651"/>
                    <a:pt x="2908" y="1648"/>
                    <a:pt x="2925" y="1648"/>
                  </a:cubicBezTo>
                  <a:cubicBezTo>
                    <a:pt x="2944" y="1648"/>
                    <a:pt x="2945" y="1643"/>
                    <a:pt x="2927" y="1641"/>
                  </a:cubicBezTo>
                  <a:cubicBezTo>
                    <a:pt x="2918" y="1640"/>
                    <a:pt x="2917" y="1639"/>
                    <a:pt x="2924" y="1637"/>
                  </a:cubicBezTo>
                  <a:cubicBezTo>
                    <a:pt x="2930" y="1635"/>
                    <a:pt x="2930" y="1635"/>
                    <a:pt x="2922" y="1634"/>
                  </a:cubicBezTo>
                  <a:cubicBezTo>
                    <a:pt x="2917" y="1633"/>
                    <a:pt x="2900" y="1633"/>
                    <a:pt x="2884" y="1634"/>
                  </a:cubicBezTo>
                  <a:cubicBezTo>
                    <a:pt x="2868" y="1634"/>
                    <a:pt x="2855" y="1634"/>
                    <a:pt x="2856" y="1633"/>
                  </a:cubicBezTo>
                  <a:cubicBezTo>
                    <a:pt x="2859" y="1629"/>
                    <a:pt x="2893" y="1614"/>
                    <a:pt x="2900" y="1613"/>
                  </a:cubicBezTo>
                  <a:cubicBezTo>
                    <a:pt x="2904" y="1613"/>
                    <a:pt x="2906" y="1611"/>
                    <a:pt x="2906" y="1610"/>
                  </a:cubicBezTo>
                  <a:cubicBezTo>
                    <a:pt x="2905" y="1609"/>
                    <a:pt x="2909" y="1607"/>
                    <a:pt x="2914" y="1604"/>
                  </a:cubicBezTo>
                  <a:cubicBezTo>
                    <a:pt x="2921" y="1601"/>
                    <a:pt x="2923" y="1600"/>
                    <a:pt x="2920" y="1598"/>
                  </a:cubicBezTo>
                  <a:cubicBezTo>
                    <a:pt x="2915" y="1596"/>
                    <a:pt x="2928" y="1593"/>
                    <a:pt x="2952" y="1592"/>
                  </a:cubicBezTo>
                  <a:cubicBezTo>
                    <a:pt x="2963" y="1591"/>
                    <a:pt x="2966" y="1591"/>
                    <a:pt x="2963" y="1589"/>
                  </a:cubicBezTo>
                  <a:cubicBezTo>
                    <a:pt x="2961" y="1587"/>
                    <a:pt x="2954" y="1587"/>
                    <a:pt x="2949" y="1587"/>
                  </a:cubicBezTo>
                  <a:cubicBezTo>
                    <a:pt x="2935" y="1588"/>
                    <a:pt x="2935" y="1584"/>
                    <a:pt x="2949" y="1580"/>
                  </a:cubicBezTo>
                  <a:cubicBezTo>
                    <a:pt x="2958" y="1578"/>
                    <a:pt x="2960" y="1577"/>
                    <a:pt x="2955" y="1576"/>
                  </a:cubicBezTo>
                  <a:cubicBezTo>
                    <a:pt x="2950" y="1574"/>
                    <a:pt x="2951" y="1574"/>
                    <a:pt x="2958" y="1571"/>
                  </a:cubicBezTo>
                  <a:cubicBezTo>
                    <a:pt x="2963" y="1569"/>
                    <a:pt x="2973" y="1568"/>
                    <a:pt x="2980" y="1568"/>
                  </a:cubicBezTo>
                  <a:cubicBezTo>
                    <a:pt x="2999" y="1567"/>
                    <a:pt x="3005" y="1565"/>
                    <a:pt x="2995" y="1563"/>
                  </a:cubicBezTo>
                  <a:cubicBezTo>
                    <a:pt x="2990" y="1562"/>
                    <a:pt x="2998" y="1561"/>
                    <a:pt x="3015" y="1560"/>
                  </a:cubicBezTo>
                  <a:cubicBezTo>
                    <a:pt x="3031" y="1559"/>
                    <a:pt x="3055" y="1558"/>
                    <a:pt x="3067" y="1557"/>
                  </a:cubicBezTo>
                  <a:cubicBezTo>
                    <a:pt x="3091" y="1554"/>
                    <a:pt x="3105" y="1557"/>
                    <a:pt x="3092" y="1561"/>
                  </a:cubicBezTo>
                  <a:cubicBezTo>
                    <a:pt x="3076" y="1566"/>
                    <a:pt x="3076" y="1566"/>
                    <a:pt x="3095" y="1563"/>
                  </a:cubicBezTo>
                  <a:cubicBezTo>
                    <a:pt x="3106" y="1561"/>
                    <a:pt x="3121" y="1559"/>
                    <a:pt x="3127" y="1558"/>
                  </a:cubicBezTo>
                  <a:cubicBezTo>
                    <a:pt x="3133" y="1557"/>
                    <a:pt x="3142" y="1554"/>
                    <a:pt x="3146" y="1551"/>
                  </a:cubicBezTo>
                  <a:cubicBezTo>
                    <a:pt x="3151" y="1548"/>
                    <a:pt x="3156" y="1546"/>
                    <a:pt x="3157" y="1547"/>
                  </a:cubicBezTo>
                  <a:cubicBezTo>
                    <a:pt x="3158" y="1547"/>
                    <a:pt x="3160" y="1545"/>
                    <a:pt x="3160" y="1542"/>
                  </a:cubicBezTo>
                  <a:cubicBezTo>
                    <a:pt x="3161" y="1539"/>
                    <a:pt x="3163" y="1536"/>
                    <a:pt x="3166" y="1536"/>
                  </a:cubicBezTo>
                  <a:cubicBezTo>
                    <a:pt x="3171" y="1536"/>
                    <a:pt x="3171" y="1536"/>
                    <a:pt x="3166" y="1538"/>
                  </a:cubicBezTo>
                  <a:cubicBezTo>
                    <a:pt x="3161" y="1541"/>
                    <a:pt x="3161" y="1541"/>
                    <a:pt x="3167" y="1544"/>
                  </a:cubicBezTo>
                  <a:cubicBezTo>
                    <a:pt x="3175" y="1547"/>
                    <a:pt x="3176" y="1547"/>
                    <a:pt x="3176" y="1541"/>
                  </a:cubicBezTo>
                  <a:cubicBezTo>
                    <a:pt x="3176" y="1537"/>
                    <a:pt x="3176" y="1537"/>
                    <a:pt x="3179" y="1542"/>
                  </a:cubicBezTo>
                  <a:cubicBezTo>
                    <a:pt x="3180" y="1545"/>
                    <a:pt x="3181" y="1546"/>
                    <a:pt x="3181" y="1544"/>
                  </a:cubicBezTo>
                  <a:cubicBezTo>
                    <a:pt x="3181" y="1542"/>
                    <a:pt x="3184" y="1540"/>
                    <a:pt x="3188" y="1539"/>
                  </a:cubicBezTo>
                  <a:cubicBezTo>
                    <a:pt x="3195" y="1539"/>
                    <a:pt x="3197" y="1532"/>
                    <a:pt x="3191" y="1529"/>
                  </a:cubicBezTo>
                  <a:cubicBezTo>
                    <a:pt x="3190" y="1529"/>
                    <a:pt x="3188" y="1529"/>
                    <a:pt x="3189" y="1531"/>
                  </a:cubicBezTo>
                  <a:cubicBezTo>
                    <a:pt x="3189" y="1532"/>
                    <a:pt x="3188" y="1534"/>
                    <a:pt x="3186" y="1534"/>
                  </a:cubicBezTo>
                  <a:cubicBezTo>
                    <a:pt x="3185" y="1534"/>
                    <a:pt x="3184" y="1532"/>
                    <a:pt x="3185" y="1529"/>
                  </a:cubicBezTo>
                  <a:cubicBezTo>
                    <a:pt x="3185" y="1524"/>
                    <a:pt x="3184" y="1524"/>
                    <a:pt x="3179" y="1525"/>
                  </a:cubicBezTo>
                  <a:cubicBezTo>
                    <a:pt x="3176" y="1526"/>
                    <a:pt x="3175" y="1526"/>
                    <a:pt x="3176" y="1525"/>
                  </a:cubicBezTo>
                  <a:cubicBezTo>
                    <a:pt x="3178" y="1524"/>
                    <a:pt x="3179" y="1522"/>
                    <a:pt x="3178" y="1521"/>
                  </a:cubicBezTo>
                  <a:cubicBezTo>
                    <a:pt x="3177" y="1519"/>
                    <a:pt x="3203" y="1517"/>
                    <a:pt x="3213" y="1519"/>
                  </a:cubicBezTo>
                  <a:cubicBezTo>
                    <a:pt x="3218" y="1520"/>
                    <a:pt x="3220" y="1519"/>
                    <a:pt x="3220" y="1517"/>
                  </a:cubicBezTo>
                  <a:cubicBezTo>
                    <a:pt x="3220" y="1515"/>
                    <a:pt x="3224" y="1514"/>
                    <a:pt x="3229" y="1513"/>
                  </a:cubicBezTo>
                  <a:cubicBezTo>
                    <a:pt x="3239" y="1512"/>
                    <a:pt x="3237" y="1510"/>
                    <a:pt x="3227" y="1510"/>
                  </a:cubicBezTo>
                  <a:cubicBezTo>
                    <a:pt x="3223" y="1510"/>
                    <a:pt x="3219" y="1509"/>
                    <a:pt x="3219" y="1508"/>
                  </a:cubicBezTo>
                  <a:cubicBezTo>
                    <a:pt x="3219" y="1506"/>
                    <a:pt x="3221" y="1506"/>
                    <a:pt x="3224" y="1506"/>
                  </a:cubicBezTo>
                  <a:cubicBezTo>
                    <a:pt x="3227" y="1507"/>
                    <a:pt x="3231" y="1506"/>
                    <a:pt x="3233" y="1504"/>
                  </a:cubicBezTo>
                  <a:cubicBezTo>
                    <a:pt x="3236" y="1502"/>
                    <a:pt x="3236" y="1501"/>
                    <a:pt x="3233" y="1501"/>
                  </a:cubicBezTo>
                  <a:cubicBezTo>
                    <a:pt x="3230" y="1502"/>
                    <a:pt x="3232" y="1500"/>
                    <a:pt x="3236" y="1497"/>
                  </a:cubicBezTo>
                  <a:cubicBezTo>
                    <a:pt x="3243" y="1493"/>
                    <a:pt x="3243" y="1493"/>
                    <a:pt x="3238" y="1492"/>
                  </a:cubicBezTo>
                  <a:cubicBezTo>
                    <a:pt x="3234" y="1491"/>
                    <a:pt x="3231" y="1489"/>
                    <a:pt x="3231" y="1488"/>
                  </a:cubicBezTo>
                  <a:cubicBezTo>
                    <a:pt x="3231" y="1484"/>
                    <a:pt x="3236" y="1484"/>
                    <a:pt x="3237" y="1488"/>
                  </a:cubicBezTo>
                  <a:cubicBezTo>
                    <a:pt x="3238" y="1490"/>
                    <a:pt x="3241" y="1489"/>
                    <a:pt x="3246" y="1486"/>
                  </a:cubicBezTo>
                  <a:cubicBezTo>
                    <a:pt x="3254" y="1481"/>
                    <a:pt x="3262" y="1481"/>
                    <a:pt x="3269" y="1485"/>
                  </a:cubicBezTo>
                  <a:cubicBezTo>
                    <a:pt x="3273" y="1488"/>
                    <a:pt x="3273" y="1487"/>
                    <a:pt x="3270" y="1484"/>
                  </a:cubicBezTo>
                  <a:cubicBezTo>
                    <a:pt x="3266" y="1479"/>
                    <a:pt x="3267" y="1476"/>
                    <a:pt x="3274" y="1477"/>
                  </a:cubicBezTo>
                  <a:cubicBezTo>
                    <a:pt x="3277" y="1478"/>
                    <a:pt x="3277" y="1478"/>
                    <a:pt x="3276" y="1476"/>
                  </a:cubicBezTo>
                  <a:cubicBezTo>
                    <a:pt x="3275" y="1474"/>
                    <a:pt x="3271" y="1473"/>
                    <a:pt x="3268" y="1473"/>
                  </a:cubicBezTo>
                  <a:cubicBezTo>
                    <a:pt x="3265" y="1473"/>
                    <a:pt x="3263" y="1472"/>
                    <a:pt x="3263" y="1471"/>
                  </a:cubicBezTo>
                  <a:cubicBezTo>
                    <a:pt x="3263" y="1470"/>
                    <a:pt x="3271" y="1467"/>
                    <a:pt x="3282" y="1465"/>
                  </a:cubicBezTo>
                  <a:cubicBezTo>
                    <a:pt x="3302" y="1461"/>
                    <a:pt x="3302" y="1461"/>
                    <a:pt x="3302" y="1461"/>
                  </a:cubicBezTo>
                  <a:cubicBezTo>
                    <a:pt x="3287" y="1460"/>
                    <a:pt x="3287" y="1460"/>
                    <a:pt x="3287" y="1460"/>
                  </a:cubicBezTo>
                  <a:cubicBezTo>
                    <a:pt x="3270" y="1459"/>
                    <a:pt x="3265" y="1457"/>
                    <a:pt x="3276" y="1456"/>
                  </a:cubicBezTo>
                  <a:cubicBezTo>
                    <a:pt x="3280" y="1455"/>
                    <a:pt x="3284" y="1454"/>
                    <a:pt x="3284" y="1452"/>
                  </a:cubicBezTo>
                  <a:cubicBezTo>
                    <a:pt x="3286" y="1449"/>
                    <a:pt x="3279" y="1449"/>
                    <a:pt x="3260" y="1451"/>
                  </a:cubicBezTo>
                  <a:cubicBezTo>
                    <a:pt x="3254" y="1452"/>
                    <a:pt x="3250" y="1452"/>
                    <a:pt x="3252" y="1450"/>
                  </a:cubicBezTo>
                  <a:cubicBezTo>
                    <a:pt x="3254" y="1449"/>
                    <a:pt x="3254" y="1447"/>
                    <a:pt x="3253" y="1446"/>
                  </a:cubicBezTo>
                  <a:cubicBezTo>
                    <a:pt x="3252" y="1444"/>
                    <a:pt x="3253" y="1444"/>
                    <a:pt x="3257" y="1445"/>
                  </a:cubicBezTo>
                  <a:cubicBezTo>
                    <a:pt x="3260" y="1447"/>
                    <a:pt x="3266" y="1446"/>
                    <a:pt x="3270" y="1445"/>
                  </a:cubicBezTo>
                  <a:cubicBezTo>
                    <a:pt x="3278" y="1442"/>
                    <a:pt x="3278" y="1442"/>
                    <a:pt x="3278" y="1442"/>
                  </a:cubicBezTo>
                  <a:cubicBezTo>
                    <a:pt x="3268" y="1443"/>
                    <a:pt x="3268" y="1443"/>
                    <a:pt x="3268" y="1443"/>
                  </a:cubicBezTo>
                  <a:cubicBezTo>
                    <a:pt x="3255" y="1443"/>
                    <a:pt x="3263" y="1437"/>
                    <a:pt x="3277" y="1436"/>
                  </a:cubicBezTo>
                  <a:cubicBezTo>
                    <a:pt x="3291" y="1434"/>
                    <a:pt x="3288" y="1429"/>
                    <a:pt x="3271" y="1425"/>
                  </a:cubicBezTo>
                  <a:cubicBezTo>
                    <a:pt x="3257" y="1421"/>
                    <a:pt x="3257" y="1421"/>
                    <a:pt x="3257" y="1421"/>
                  </a:cubicBezTo>
                  <a:cubicBezTo>
                    <a:pt x="3270" y="1421"/>
                    <a:pt x="3270" y="1421"/>
                    <a:pt x="3270" y="1421"/>
                  </a:cubicBezTo>
                  <a:cubicBezTo>
                    <a:pt x="3280" y="1421"/>
                    <a:pt x="3283" y="1420"/>
                    <a:pt x="3283" y="1417"/>
                  </a:cubicBezTo>
                  <a:cubicBezTo>
                    <a:pt x="3282" y="1414"/>
                    <a:pt x="3285" y="1413"/>
                    <a:pt x="3290" y="1412"/>
                  </a:cubicBezTo>
                  <a:cubicBezTo>
                    <a:pt x="3294" y="1412"/>
                    <a:pt x="3302" y="1409"/>
                    <a:pt x="3308" y="1406"/>
                  </a:cubicBezTo>
                  <a:cubicBezTo>
                    <a:pt x="3313" y="1404"/>
                    <a:pt x="3325" y="1400"/>
                    <a:pt x="3333" y="1399"/>
                  </a:cubicBezTo>
                  <a:cubicBezTo>
                    <a:pt x="3348" y="1398"/>
                    <a:pt x="3348" y="1397"/>
                    <a:pt x="3337" y="1397"/>
                  </a:cubicBezTo>
                  <a:cubicBezTo>
                    <a:pt x="3331" y="1396"/>
                    <a:pt x="3329" y="1395"/>
                    <a:pt x="3332" y="1395"/>
                  </a:cubicBezTo>
                  <a:cubicBezTo>
                    <a:pt x="3335" y="1394"/>
                    <a:pt x="3338" y="1392"/>
                    <a:pt x="3339" y="1389"/>
                  </a:cubicBezTo>
                  <a:cubicBezTo>
                    <a:pt x="3340" y="1386"/>
                    <a:pt x="3339" y="1385"/>
                    <a:pt x="3334" y="1387"/>
                  </a:cubicBezTo>
                  <a:cubicBezTo>
                    <a:pt x="3331" y="1389"/>
                    <a:pt x="3326" y="1391"/>
                    <a:pt x="3324" y="1393"/>
                  </a:cubicBezTo>
                  <a:cubicBezTo>
                    <a:pt x="3319" y="1398"/>
                    <a:pt x="3297" y="1401"/>
                    <a:pt x="3294" y="1397"/>
                  </a:cubicBezTo>
                  <a:cubicBezTo>
                    <a:pt x="3292" y="1395"/>
                    <a:pt x="3291" y="1395"/>
                    <a:pt x="3290" y="1397"/>
                  </a:cubicBezTo>
                  <a:cubicBezTo>
                    <a:pt x="3288" y="1399"/>
                    <a:pt x="3283" y="1399"/>
                    <a:pt x="3274" y="1397"/>
                  </a:cubicBezTo>
                  <a:cubicBezTo>
                    <a:pt x="3263" y="1394"/>
                    <a:pt x="3261" y="1393"/>
                    <a:pt x="3264" y="1389"/>
                  </a:cubicBezTo>
                  <a:cubicBezTo>
                    <a:pt x="3269" y="1381"/>
                    <a:pt x="3279" y="1374"/>
                    <a:pt x="3286" y="1373"/>
                  </a:cubicBezTo>
                  <a:cubicBezTo>
                    <a:pt x="3291" y="1373"/>
                    <a:pt x="3292" y="1372"/>
                    <a:pt x="3289" y="1368"/>
                  </a:cubicBezTo>
                  <a:cubicBezTo>
                    <a:pt x="3286" y="1363"/>
                    <a:pt x="3286" y="1363"/>
                    <a:pt x="3270" y="1370"/>
                  </a:cubicBezTo>
                  <a:cubicBezTo>
                    <a:pt x="3260" y="1374"/>
                    <a:pt x="3255" y="1378"/>
                    <a:pt x="3258" y="1378"/>
                  </a:cubicBezTo>
                  <a:cubicBezTo>
                    <a:pt x="3262" y="1379"/>
                    <a:pt x="3262" y="1380"/>
                    <a:pt x="3260" y="1383"/>
                  </a:cubicBezTo>
                  <a:cubicBezTo>
                    <a:pt x="3259" y="1385"/>
                    <a:pt x="3256" y="1387"/>
                    <a:pt x="3254" y="1388"/>
                  </a:cubicBezTo>
                  <a:cubicBezTo>
                    <a:pt x="3252" y="1388"/>
                    <a:pt x="3245" y="1392"/>
                    <a:pt x="3238" y="1396"/>
                  </a:cubicBezTo>
                  <a:cubicBezTo>
                    <a:pt x="3230" y="1401"/>
                    <a:pt x="3219" y="1405"/>
                    <a:pt x="3208" y="1407"/>
                  </a:cubicBezTo>
                  <a:cubicBezTo>
                    <a:pt x="3198" y="1409"/>
                    <a:pt x="3193" y="1409"/>
                    <a:pt x="3196" y="1408"/>
                  </a:cubicBezTo>
                  <a:cubicBezTo>
                    <a:pt x="3204" y="1405"/>
                    <a:pt x="3203" y="1401"/>
                    <a:pt x="3194" y="1402"/>
                  </a:cubicBezTo>
                  <a:cubicBezTo>
                    <a:pt x="3189" y="1402"/>
                    <a:pt x="3188" y="1402"/>
                    <a:pt x="3191" y="1398"/>
                  </a:cubicBezTo>
                  <a:cubicBezTo>
                    <a:pt x="3193" y="1396"/>
                    <a:pt x="3198" y="1392"/>
                    <a:pt x="3202" y="1391"/>
                  </a:cubicBezTo>
                  <a:cubicBezTo>
                    <a:pt x="3209" y="1387"/>
                    <a:pt x="3209" y="1387"/>
                    <a:pt x="3195" y="1388"/>
                  </a:cubicBezTo>
                  <a:cubicBezTo>
                    <a:pt x="3176" y="1389"/>
                    <a:pt x="3171" y="1387"/>
                    <a:pt x="3185" y="1381"/>
                  </a:cubicBezTo>
                  <a:cubicBezTo>
                    <a:pt x="3190" y="1379"/>
                    <a:pt x="3193" y="1377"/>
                    <a:pt x="3191" y="1377"/>
                  </a:cubicBezTo>
                  <a:cubicBezTo>
                    <a:pt x="3188" y="1377"/>
                    <a:pt x="3181" y="1379"/>
                    <a:pt x="3175" y="1382"/>
                  </a:cubicBezTo>
                  <a:cubicBezTo>
                    <a:pt x="3169" y="1385"/>
                    <a:pt x="3164" y="1386"/>
                    <a:pt x="3163" y="1385"/>
                  </a:cubicBezTo>
                  <a:cubicBezTo>
                    <a:pt x="3162" y="1383"/>
                    <a:pt x="3163" y="1382"/>
                    <a:pt x="3165" y="1382"/>
                  </a:cubicBezTo>
                  <a:cubicBezTo>
                    <a:pt x="3168" y="1382"/>
                    <a:pt x="3169" y="1380"/>
                    <a:pt x="3169" y="1377"/>
                  </a:cubicBezTo>
                  <a:cubicBezTo>
                    <a:pt x="3169" y="1374"/>
                    <a:pt x="3171" y="1373"/>
                    <a:pt x="3178" y="1373"/>
                  </a:cubicBezTo>
                  <a:cubicBezTo>
                    <a:pt x="3183" y="1373"/>
                    <a:pt x="3188" y="1371"/>
                    <a:pt x="3191" y="1368"/>
                  </a:cubicBezTo>
                  <a:cubicBezTo>
                    <a:pt x="3193" y="1365"/>
                    <a:pt x="3197" y="1363"/>
                    <a:pt x="3201" y="1364"/>
                  </a:cubicBezTo>
                  <a:cubicBezTo>
                    <a:pt x="3205" y="1364"/>
                    <a:pt x="3206" y="1364"/>
                    <a:pt x="3206" y="1361"/>
                  </a:cubicBezTo>
                  <a:cubicBezTo>
                    <a:pt x="3205" y="1359"/>
                    <a:pt x="3206" y="1357"/>
                    <a:pt x="3210" y="1358"/>
                  </a:cubicBezTo>
                  <a:cubicBezTo>
                    <a:pt x="3214" y="1358"/>
                    <a:pt x="3215" y="1357"/>
                    <a:pt x="3212" y="1355"/>
                  </a:cubicBezTo>
                  <a:cubicBezTo>
                    <a:pt x="3209" y="1352"/>
                    <a:pt x="3207" y="1353"/>
                    <a:pt x="3205" y="1355"/>
                  </a:cubicBezTo>
                  <a:cubicBezTo>
                    <a:pt x="3203" y="1357"/>
                    <a:pt x="3196" y="1360"/>
                    <a:pt x="3191" y="1361"/>
                  </a:cubicBezTo>
                  <a:cubicBezTo>
                    <a:pt x="3185" y="1362"/>
                    <a:pt x="3177" y="1365"/>
                    <a:pt x="3172" y="1366"/>
                  </a:cubicBezTo>
                  <a:cubicBezTo>
                    <a:pt x="3166" y="1368"/>
                    <a:pt x="3165" y="1368"/>
                    <a:pt x="3168" y="1365"/>
                  </a:cubicBezTo>
                  <a:cubicBezTo>
                    <a:pt x="3171" y="1363"/>
                    <a:pt x="3169" y="1362"/>
                    <a:pt x="3161" y="1364"/>
                  </a:cubicBezTo>
                  <a:cubicBezTo>
                    <a:pt x="3152" y="1366"/>
                    <a:pt x="3151" y="1366"/>
                    <a:pt x="3155" y="1363"/>
                  </a:cubicBezTo>
                  <a:cubicBezTo>
                    <a:pt x="3160" y="1359"/>
                    <a:pt x="3160" y="1359"/>
                    <a:pt x="3155" y="1358"/>
                  </a:cubicBezTo>
                  <a:cubicBezTo>
                    <a:pt x="3151" y="1357"/>
                    <a:pt x="3151" y="1356"/>
                    <a:pt x="3155" y="1349"/>
                  </a:cubicBezTo>
                  <a:cubicBezTo>
                    <a:pt x="3159" y="1344"/>
                    <a:pt x="3162" y="1342"/>
                    <a:pt x="3171" y="1341"/>
                  </a:cubicBezTo>
                  <a:cubicBezTo>
                    <a:pt x="3180" y="1340"/>
                    <a:pt x="3182" y="1339"/>
                    <a:pt x="3183" y="1333"/>
                  </a:cubicBezTo>
                  <a:cubicBezTo>
                    <a:pt x="3184" y="1329"/>
                    <a:pt x="3186" y="1327"/>
                    <a:pt x="3190" y="1326"/>
                  </a:cubicBezTo>
                  <a:cubicBezTo>
                    <a:pt x="3195" y="1326"/>
                    <a:pt x="3195" y="1326"/>
                    <a:pt x="3192" y="1329"/>
                  </a:cubicBezTo>
                  <a:cubicBezTo>
                    <a:pt x="3189" y="1332"/>
                    <a:pt x="3189" y="1332"/>
                    <a:pt x="3193" y="1332"/>
                  </a:cubicBezTo>
                  <a:cubicBezTo>
                    <a:pt x="3196" y="1331"/>
                    <a:pt x="3199" y="1329"/>
                    <a:pt x="3199" y="1327"/>
                  </a:cubicBezTo>
                  <a:cubicBezTo>
                    <a:pt x="3200" y="1323"/>
                    <a:pt x="3205" y="1322"/>
                    <a:pt x="3235" y="1321"/>
                  </a:cubicBezTo>
                  <a:cubicBezTo>
                    <a:pt x="3254" y="1320"/>
                    <a:pt x="3283" y="1319"/>
                    <a:pt x="3300" y="1319"/>
                  </a:cubicBezTo>
                  <a:cubicBezTo>
                    <a:pt x="3321" y="1319"/>
                    <a:pt x="3334" y="1318"/>
                    <a:pt x="3342" y="1315"/>
                  </a:cubicBezTo>
                  <a:cubicBezTo>
                    <a:pt x="3349" y="1313"/>
                    <a:pt x="3359" y="1311"/>
                    <a:pt x="3364" y="1310"/>
                  </a:cubicBezTo>
                  <a:cubicBezTo>
                    <a:pt x="3371" y="1309"/>
                    <a:pt x="3374" y="1308"/>
                    <a:pt x="3373" y="1306"/>
                  </a:cubicBezTo>
                  <a:cubicBezTo>
                    <a:pt x="3371" y="1304"/>
                    <a:pt x="3354" y="1305"/>
                    <a:pt x="3313" y="1310"/>
                  </a:cubicBezTo>
                  <a:cubicBezTo>
                    <a:pt x="3260" y="1317"/>
                    <a:pt x="3230" y="1318"/>
                    <a:pt x="3233" y="1314"/>
                  </a:cubicBezTo>
                  <a:cubicBezTo>
                    <a:pt x="3235" y="1313"/>
                    <a:pt x="3240" y="1311"/>
                    <a:pt x="3249" y="1309"/>
                  </a:cubicBezTo>
                  <a:cubicBezTo>
                    <a:pt x="3251" y="1308"/>
                    <a:pt x="3253" y="1306"/>
                    <a:pt x="3253" y="1304"/>
                  </a:cubicBezTo>
                  <a:cubicBezTo>
                    <a:pt x="3253" y="1302"/>
                    <a:pt x="3251" y="1302"/>
                    <a:pt x="3246" y="1304"/>
                  </a:cubicBezTo>
                  <a:cubicBezTo>
                    <a:pt x="3237" y="1309"/>
                    <a:pt x="3211" y="1311"/>
                    <a:pt x="3197" y="1308"/>
                  </a:cubicBezTo>
                  <a:cubicBezTo>
                    <a:pt x="3186" y="1306"/>
                    <a:pt x="3186" y="1306"/>
                    <a:pt x="3186" y="1306"/>
                  </a:cubicBezTo>
                  <a:cubicBezTo>
                    <a:pt x="3197" y="1303"/>
                    <a:pt x="3197" y="1303"/>
                    <a:pt x="3197" y="1303"/>
                  </a:cubicBezTo>
                  <a:cubicBezTo>
                    <a:pt x="3203" y="1301"/>
                    <a:pt x="3208" y="1298"/>
                    <a:pt x="3210" y="1296"/>
                  </a:cubicBezTo>
                  <a:cubicBezTo>
                    <a:pt x="3211" y="1295"/>
                    <a:pt x="3215" y="1293"/>
                    <a:pt x="3218" y="1293"/>
                  </a:cubicBezTo>
                  <a:cubicBezTo>
                    <a:pt x="3221" y="1293"/>
                    <a:pt x="3225" y="1290"/>
                    <a:pt x="3225" y="1288"/>
                  </a:cubicBezTo>
                  <a:cubicBezTo>
                    <a:pt x="3226" y="1284"/>
                    <a:pt x="3229" y="1283"/>
                    <a:pt x="3241" y="1284"/>
                  </a:cubicBezTo>
                  <a:cubicBezTo>
                    <a:pt x="3249" y="1284"/>
                    <a:pt x="3277" y="1282"/>
                    <a:pt x="3304" y="1279"/>
                  </a:cubicBezTo>
                  <a:cubicBezTo>
                    <a:pt x="3353" y="1275"/>
                    <a:pt x="3353" y="1275"/>
                    <a:pt x="3353" y="1275"/>
                  </a:cubicBezTo>
                  <a:cubicBezTo>
                    <a:pt x="3348" y="1281"/>
                    <a:pt x="3348" y="1281"/>
                    <a:pt x="3348" y="1281"/>
                  </a:cubicBezTo>
                  <a:cubicBezTo>
                    <a:pt x="3346" y="1284"/>
                    <a:pt x="3341" y="1289"/>
                    <a:pt x="3338" y="1290"/>
                  </a:cubicBezTo>
                  <a:cubicBezTo>
                    <a:pt x="3333" y="1293"/>
                    <a:pt x="3333" y="1293"/>
                    <a:pt x="3339" y="1292"/>
                  </a:cubicBezTo>
                  <a:cubicBezTo>
                    <a:pt x="3343" y="1292"/>
                    <a:pt x="3348" y="1288"/>
                    <a:pt x="3352" y="1284"/>
                  </a:cubicBezTo>
                  <a:cubicBezTo>
                    <a:pt x="3357" y="1276"/>
                    <a:pt x="3360" y="1275"/>
                    <a:pt x="3381" y="1271"/>
                  </a:cubicBezTo>
                  <a:cubicBezTo>
                    <a:pt x="3403" y="1267"/>
                    <a:pt x="3425" y="1261"/>
                    <a:pt x="3418" y="1260"/>
                  </a:cubicBezTo>
                  <a:cubicBezTo>
                    <a:pt x="3412" y="1259"/>
                    <a:pt x="3388" y="1261"/>
                    <a:pt x="3385" y="1263"/>
                  </a:cubicBezTo>
                  <a:cubicBezTo>
                    <a:pt x="3380" y="1266"/>
                    <a:pt x="3335" y="1272"/>
                    <a:pt x="3250" y="1279"/>
                  </a:cubicBezTo>
                  <a:cubicBezTo>
                    <a:pt x="3243" y="1279"/>
                    <a:pt x="3240" y="1279"/>
                    <a:pt x="3240" y="1276"/>
                  </a:cubicBezTo>
                  <a:cubicBezTo>
                    <a:pt x="3239" y="1272"/>
                    <a:pt x="3238" y="1272"/>
                    <a:pt x="3232" y="1275"/>
                  </a:cubicBezTo>
                  <a:cubicBezTo>
                    <a:pt x="3229" y="1277"/>
                    <a:pt x="3224" y="1277"/>
                    <a:pt x="3222" y="1276"/>
                  </a:cubicBezTo>
                  <a:cubicBezTo>
                    <a:pt x="3220" y="1275"/>
                    <a:pt x="3214" y="1275"/>
                    <a:pt x="3208" y="1275"/>
                  </a:cubicBezTo>
                  <a:cubicBezTo>
                    <a:pt x="3184" y="1277"/>
                    <a:pt x="3178" y="1277"/>
                    <a:pt x="3180" y="1275"/>
                  </a:cubicBezTo>
                  <a:cubicBezTo>
                    <a:pt x="3183" y="1271"/>
                    <a:pt x="3199" y="1270"/>
                    <a:pt x="3203" y="1272"/>
                  </a:cubicBezTo>
                  <a:cubicBezTo>
                    <a:pt x="3206" y="1274"/>
                    <a:pt x="3206" y="1274"/>
                    <a:pt x="3206" y="1271"/>
                  </a:cubicBezTo>
                  <a:cubicBezTo>
                    <a:pt x="3206" y="1268"/>
                    <a:pt x="3207" y="1265"/>
                    <a:pt x="3208" y="1264"/>
                  </a:cubicBezTo>
                  <a:cubicBezTo>
                    <a:pt x="3210" y="1263"/>
                    <a:pt x="3210" y="1264"/>
                    <a:pt x="3210" y="1267"/>
                  </a:cubicBezTo>
                  <a:cubicBezTo>
                    <a:pt x="3209" y="1270"/>
                    <a:pt x="3211" y="1271"/>
                    <a:pt x="3219" y="1270"/>
                  </a:cubicBezTo>
                  <a:cubicBezTo>
                    <a:pt x="3226" y="1270"/>
                    <a:pt x="3228" y="1269"/>
                    <a:pt x="3225" y="1267"/>
                  </a:cubicBezTo>
                  <a:cubicBezTo>
                    <a:pt x="3223" y="1266"/>
                    <a:pt x="3220" y="1266"/>
                    <a:pt x="3219" y="1267"/>
                  </a:cubicBezTo>
                  <a:cubicBezTo>
                    <a:pt x="3218" y="1267"/>
                    <a:pt x="3217" y="1267"/>
                    <a:pt x="3217" y="1266"/>
                  </a:cubicBezTo>
                  <a:cubicBezTo>
                    <a:pt x="3217" y="1264"/>
                    <a:pt x="3225" y="1260"/>
                    <a:pt x="3236" y="1256"/>
                  </a:cubicBezTo>
                  <a:cubicBezTo>
                    <a:pt x="3247" y="1252"/>
                    <a:pt x="3256" y="1249"/>
                    <a:pt x="3256" y="1248"/>
                  </a:cubicBezTo>
                  <a:cubicBezTo>
                    <a:pt x="3256" y="1248"/>
                    <a:pt x="3250" y="1248"/>
                    <a:pt x="3243" y="1250"/>
                  </a:cubicBezTo>
                  <a:cubicBezTo>
                    <a:pt x="3234" y="1252"/>
                    <a:pt x="3229" y="1252"/>
                    <a:pt x="3229" y="1250"/>
                  </a:cubicBezTo>
                  <a:cubicBezTo>
                    <a:pt x="3229" y="1248"/>
                    <a:pt x="3231" y="1247"/>
                    <a:pt x="3234" y="1247"/>
                  </a:cubicBezTo>
                  <a:cubicBezTo>
                    <a:pt x="3237" y="1246"/>
                    <a:pt x="3239" y="1245"/>
                    <a:pt x="3240" y="1243"/>
                  </a:cubicBezTo>
                  <a:cubicBezTo>
                    <a:pt x="3240" y="1242"/>
                    <a:pt x="3246" y="1239"/>
                    <a:pt x="3252" y="1239"/>
                  </a:cubicBezTo>
                  <a:cubicBezTo>
                    <a:pt x="3264" y="1237"/>
                    <a:pt x="3268" y="1232"/>
                    <a:pt x="3257" y="1233"/>
                  </a:cubicBezTo>
                  <a:cubicBezTo>
                    <a:pt x="3251" y="1233"/>
                    <a:pt x="3251" y="1233"/>
                    <a:pt x="3256" y="1230"/>
                  </a:cubicBezTo>
                  <a:cubicBezTo>
                    <a:pt x="3259" y="1229"/>
                    <a:pt x="3260" y="1228"/>
                    <a:pt x="3258" y="1228"/>
                  </a:cubicBezTo>
                  <a:cubicBezTo>
                    <a:pt x="3252" y="1228"/>
                    <a:pt x="3254" y="1222"/>
                    <a:pt x="3260" y="1222"/>
                  </a:cubicBezTo>
                  <a:cubicBezTo>
                    <a:pt x="3265" y="1221"/>
                    <a:pt x="3265" y="1220"/>
                    <a:pt x="3262" y="1218"/>
                  </a:cubicBezTo>
                  <a:cubicBezTo>
                    <a:pt x="3260" y="1216"/>
                    <a:pt x="3260" y="1214"/>
                    <a:pt x="3262" y="1211"/>
                  </a:cubicBezTo>
                  <a:cubicBezTo>
                    <a:pt x="3264" y="1208"/>
                    <a:pt x="3263" y="1207"/>
                    <a:pt x="3260" y="1208"/>
                  </a:cubicBezTo>
                  <a:cubicBezTo>
                    <a:pt x="3257" y="1208"/>
                    <a:pt x="3256" y="1210"/>
                    <a:pt x="3256" y="1211"/>
                  </a:cubicBezTo>
                  <a:cubicBezTo>
                    <a:pt x="3257" y="1213"/>
                    <a:pt x="3255" y="1215"/>
                    <a:pt x="3252" y="1216"/>
                  </a:cubicBezTo>
                  <a:cubicBezTo>
                    <a:pt x="3249" y="1217"/>
                    <a:pt x="3248" y="1216"/>
                    <a:pt x="3250" y="1215"/>
                  </a:cubicBezTo>
                  <a:cubicBezTo>
                    <a:pt x="3253" y="1214"/>
                    <a:pt x="3253" y="1213"/>
                    <a:pt x="3250" y="1210"/>
                  </a:cubicBezTo>
                  <a:cubicBezTo>
                    <a:pt x="3247" y="1207"/>
                    <a:pt x="3247" y="1206"/>
                    <a:pt x="3251" y="1206"/>
                  </a:cubicBezTo>
                  <a:cubicBezTo>
                    <a:pt x="3253" y="1205"/>
                    <a:pt x="3255" y="1204"/>
                    <a:pt x="3254" y="1203"/>
                  </a:cubicBezTo>
                  <a:cubicBezTo>
                    <a:pt x="3253" y="1202"/>
                    <a:pt x="3272" y="1200"/>
                    <a:pt x="3295" y="1198"/>
                  </a:cubicBezTo>
                  <a:cubicBezTo>
                    <a:pt x="3326" y="1196"/>
                    <a:pt x="3339" y="1194"/>
                    <a:pt x="3340" y="1192"/>
                  </a:cubicBezTo>
                  <a:cubicBezTo>
                    <a:pt x="3341" y="1190"/>
                    <a:pt x="3331" y="1190"/>
                    <a:pt x="3302" y="1192"/>
                  </a:cubicBezTo>
                  <a:cubicBezTo>
                    <a:pt x="3278" y="1195"/>
                    <a:pt x="3262" y="1195"/>
                    <a:pt x="3261" y="1193"/>
                  </a:cubicBezTo>
                  <a:cubicBezTo>
                    <a:pt x="3259" y="1191"/>
                    <a:pt x="3264" y="1191"/>
                    <a:pt x="3275" y="1191"/>
                  </a:cubicBezTo>
                  <a:cubicBezTo>
                    <a:pt x="3286" y="1191"/>
                    <a:pt x="3292" y="1190"/>
                    <a:pt x="3293" y="1188"/>
                  </a:cubicBezTo>
                  <a:cubicBezTo>
                    <a:pt x="3294" y="1186"/>
                    <a:pt x="3292" y="1185"/>
                    <a:pt x="3289" y="1185"/>
                  </a:cubicBezTo>
                  <a:cubicBezTo>
                    <a:pt x="3286" y="1186"/>
                    <a:pt x="3284" y="1185"/>
                    <a:pt x="3283" y="1183"/>
                  </a:cubicBezTo>
                  <a:cubicBezTo>
                    <a:pt x="3283" y="1179"/>
                    <a:pt x="3298" y="1175"/>
                    <a:pt x="3332" y="1171"/>
                  </a:cubicBezTo>
                  <a:cubicBezTo>
                    <a:pt x="3379" y="1165"/>
                    <a:pt x="3386" y="1164"/>
                    <a:pt x="3395" y="1158"/>
                  </a:cubicBezTo>
                  <a:cubicBezTo>
                    <a:pt x="3399" y="1155"/>
                    <a:pt x="3409" y="1151"/>
                    <a:pt x="3416" y="1150"/>
                  </a:cubicBezTo>
                  <a:cubicBezTo>
                    <a:pt x="3432" y="1146"/>
                    <a:pt x="3435" y="1141"/>
                    <a:pt x="3419" y="1144"/>
                  </a:cubicBezTo>
                  <a:cubicBezTo>
                    <a:pt x="3389" y="1150"/>
                    <a:pt x="3328" y="1157"/>
                    <a:pt x="3323" y="1155"/>
                  </a:cubicBezTo>
                  <a:cubicBezTo>
                    <a:pt x="3320" y="1154"/>
                    <a:pt x="3311" y="1155"/>
                    <a:pt x="3303" y="1156"/>
                  </a:cubicBezTo>
                  <a:cubicBezTo>
                    <a:pt x="3293" y="1157"/>
                    <a:pt x="3289" y="1157"/>
                    <a:pt x="3291" y="1155"/>
                  </a:cubicBezTo>
                  <a:cubicBezTo>
                    <a:pt x="3293" y="1153"/>
                    <a:pt x="3294" y="1151"/>
                    <a:pt x="3294" y="1150"/>
                  </a:cubicBezTo>
                  <a:cubicBezTo>
                    <a:pt x="3293" y="1148"/>
                    <a:pt x="3302" y="1146"/>
                    <a:pt x="3313" y="1145"/>
                  </a:cubicBezTo>
                  <a:cubicBezTo>
                    <a:pt x="3327" y="1143"/>
                    <a:pt x="3331" y="1143"/>
                    <a:pt x="3325" y="1145"/>
                  </a:cubicBezTo>
                  <a:cubicBezTo>
                    <a:pt x="3317" y="1148"/>
                    <a:pt x="3319" y="1150"/>
                    <a:pt x="3333" y="1152"/>
                  </a:cubicBezTo>
                  <a:cubicBezTo>
                    <a:pt x="3338" y="1152"/>
                    <a:pt x="3341" y="1151"/>
                    <a:pt x="3341" y="1150"/>
                  </a:cubicBezTo>
                  <a:cubicBezTo>
                    <a:pt x="3341" y="1148"/>
                    <a:pt x="3343" y="1147"/>
                    <a:pt x="3345" y="1146"/>
                  </a:cubicBezTo>
                  <a:cubicBezTo>
                    <a:pt x="3348" y="1146"/>
                    <a:pt x="3351" y="1145"/>
                    <a:pt x="3353" y="1143"/>
                  </a:cubicBezTo>
                  <a:cubicBezTo>
                    <a:pt x="3354" y="1142"/>
                    <a:pt x="3359" y="1139"/>
                    <a:pt x="3363" y="1138"/>
                  </a:cubicBezTo>
                  <a:cubicBezTo>
                    <a:pt x="3368" y="1137"/>
                    <a:pt x="3359" y="1137"/>
                    <a:pt x="3344" y="1138"/>
                  </a:cubicBezTo>
                  <a:cubicBezTo>
                    <a:pt x="3329" y="1139"/>
                    <a:pt x="3314" y="1140"/>
                    <a:pt x="3311" y="1139"/>
                  </a:cubicBezTo>
                  <a:cubicBezTo>
                    <a:pt x="3305" y="1137"/>
                    <a:pt x="3305" y="1137"/>
                    <a:pt x="3311" y="1135"/>
                  </a:cubicBezTo>
                  <a:cubicBezTo>
                    <a:pt x="3314" y="1133"/>
                    <a:pt x="3318" y="1130"/>
                    <a:pt x="3320" y="1128"/>
                  </a:cubicBezTo>
                  <a:cubicBezTo>
                    <a:pt x="3322" y="1124"/>
                    <a:pt x="3321" y="1123"/>
                    <a:pt x="3315" y="1124"/>
                  </a:cubicBezTo>
                  <a:cubicBezTo>
                    <a:pt x="3311" y="1124"/>
                    <a:pt x="3309" y="1126"/>
                    <a:pt x="3309" y="1128"/>
                  </a:cubicBezTo>
                  <a:cubicBezTo>
                    <a:pt x="3310" y="1131"/>
                    <a:pt x="3306" y="1132"/>
                    <a:pt x="3294" y="1132"/>
                  </a:cubicBezTo>
                  <a:cubicBezTo>
                    <a:pt x="3279" y="1133"/>
                    <a:pt x="3278" y="1133"/>
                    <a:pt x="3283" y="1136"/>
                  </a:cubicBezTo>
                  <a:cubicBezTo>
                    <a:pt x="3289" y="1140"/>
                    <a:pt x="3289" y="1140"/>
                    <a:pt x="3282" y="1141"/>
                  </a:cubicBezTo>
                  <a:cubicBezTo>
                    <a:pt x="3278" y="1141"/>
                    <a:pt x="3274" y="1141"/>
                    <a:pt x="3273" y="1139"/>
                  </a:cubicBezTo>
                  <a:cubicBezTo>
                    <a:pt x="3271" y="1138"/>
                    <a:pt x="3267" y="1137"/>
                    <a:pt x="3263" y="1137"/>
                  </a:cubicBezTo>
                  <a:cubicBezTo>
                    <a:pt x="3258" y="1138"/>
                    <a:pt x="3254" y="1137"/>
                    <a:pt x="3254" y="1135"/>
                  </a:cubicBezTo>
                  <a:cubicBezTo>
                    <a:pt x="3254" y="1132"/>
                    <a:pt x="3258" y="1130"/>
                    <a:pt x="3271" y="1127"/>
                  </a:cubicBezTo>
                  <a:cubicBezTo>
                    <a:pt x="3285" y="1125"/>
                    <a:pt x="3287" y="1118"/>
                    <a:pt x="3274" y="1120"/>
                  </a:cubicBezTo>
                  <a:cubicBezTo>
                    <a:pt x="3268" y="1120"/>
                    <a:pt x="3264" y="1122"/>
                    <a:pt x="3264" y="1123"/>
                  </a:cubicBezTo>
                  <a:cubicBezTo>
                    <a:pt x="3264" y="1125"/>
                    <a:pt x="3263" y="1126"/>
                    <a:pt x="3260" y="1126"/>
                  </a:cubicBezTo>
                  <a:cubicBezTo>
                    <a:pt x="3258" y="1127"/>
                    <a:pt x="3256" y="1126"/>
                    <a:pt x="3256" y="1124"/>
                  </a:cubicBezTo>
                  <a:cubicBezTo>
                    <a:pt x="3256" y="1122"/>
                    <a:pt x="3251" y="1122"/>
                    <a:pt x="3243" y="1124"/>
                  </a:cubicBezTo>
                  <a:cubicBezTo>
                    <a:pt x="3234" y="1126"/>
                    <a:pt x="3231" y="1126"/>
                    <a:pt x="3234" y="1124"/>
                  </a:cubicBezTo>
                  <a:cubicBezTo>
                    <a:pt x="3237" y="1121"/>
                    <a:pt x="3237" y="1120"/>
                    <a:pt x="3234" y="1121"/>
                  </a:cubicBezTo>
                  <a:cubicBezTo>
                    <a:pt x="3231" y="1121"/>
                    <a:pt x="3228" y="1122"/>
                    <a:pt x="3227" y="1124"/>
                  </a:cubicBezTo>
                  <a:cubicBezTo>
                    <a:pt x="3225" y="1127"/>
                    <a:pt x="3222" y="1127"/>
                    <a:pt x="3218" y="1125"/>
                  </a:cubicBezTo>
                  <a:cubicBezTo>
                    <a:pt x="3214" y="1123"/>
                    <a:pt x="3210" y="1123"/>
                    <a:pt x="3208" y="1124"/>
                  </a:cubicBezTo>
                  <a:cubicBezTo>
                    <a:pt x="3203" y="1126"/>
                    <a:pt x="3193" y="1123"/>
                    <a:pt x="3192" y="1118"/>
                  </a:cubicBezTo>
                  <a:cubicBezTo>
                    <a:pt x="3192" y="1117"/>
                    <a:pt x="3194" y="1116"/>
                    <a:pt x="3197" y="1117"/>
                  </a:cubicBezTo>
                  <a:cubicBezTo>
                    <a:pt x="3199" y="1117"/>
                    <a:pt x="3203" y="1116"/>
                    <a:pt x="3205" y="1113"/>
                  </a:cubicBezTo>
                  <a:cubicBezTo>
                    <a:pt x="3209" y="1109"/>
                    <a:pt x="3220" y="1107"/>
                    <a:pt x="3267" y="1103"/>
                  </a:cubicBezTo>
                  <a:cubicBezTo>
                    <a:pt x="3294" y="1100"/>
                    <a:pt x="3333" y="1103"/>
                    <a:pt x="3321" y="1106"/>
                  </a:cubicBezTo>
                  <a:cubicBezTo>
                    <a:pt x="3317" y="1107"/>
                    <a:pt x="3316" y="1109"/>
                    <a:pt x="3317" y="1111"/>
                  </a:cubicBezTo>
                  <a:cubicBezTo>
                    <a:pt x="3318" y="1112"/>
                    <a:pt x="3317" y="1113"/>
                    <a:pt x="3314" y="1112"/>
                  </a:cubicBezTo>
                  <a:cubicBezTo>
                    <a:pt x="3312" y="1111"/>
                    <a:pt x="3305" y="1111"/>
                    <a:pt x="3299" y="1111"/>
                  </a:cubicBezTo>
                  <a:cubicBezTo>
                    <a:pt x="3291" y="1112"/>
                    <a:pt x="3290" y="1112"/>
                    <a:pt x="3295" y="1109"/>
                  </a:cubicBezTo>
                  <a:cubicBezTo>
                    <a:pt x="3298" y="1107"/>
                    <a:pt x="3295" y="1107"/>
                    <a:pt x="3284" y="1109"/>
                  </a:cubicBezTo>
                  <a:cubicBezTo>
                    <a:pt x="3275" y="1110"/>
                    <a:pt x="3269" y="1111"/>
                    <a:pt x="3269" y="1109"/>
                  </a:cubicBezTo>
                  <a:cubicBezTo>
                    <a:pt x="3270" y="1108"/>
                    <a:pt x="3256" y="1108"/>
                    <a:pt x="3239" y="1110"/>
                  </a:cubicBezTo>
                  <a:cubicBezTo>
                    <a:pt x="3221" y="1112"/>
                    <a:pt x="3210" y="1113"/>
                    <a:pt x="3214" y="1113"/>
                  </a:cubicBezTo>
                  <a:cubicBezTo>
                    <a:pt x="3230" y="1114"/>
                    <a:pt x="3245" y="1118"/>
                    <a:pt x="3241" y="1120"/>
                  </a:cubicBezTo>
                  <a:cubicBezTo>
                    <a:pt x="3239" y="1122"/>
                    <a:pt x="3239" y="1123"/>
                    <a:pt x="3243" y="1122"/>
                  </a:cubicBezTo>
                  <a:cubicBezTo>
                    <a:pt x="3246" y="1122"/>
                    <a:pt x="3248" y="1121"/>
                    <a:pt x="3247" y="1119"/>
                  </a:cubicBezTo>
                  <a:cubicBezTo>
                    <a:pt x="3247" y="1116"/>
                    <a:pt x="3279" y="1113"/>
                    <a:pt x="3282" y="1116"/>
                  </a:cubicBezTo>
                  <a:cubicBezTo>
                    <a:pt x="3283" y="1117"/>
                    <a:pt x="3286" y="1118"/>
                    <a:pt x="3289" y="1118"/>
                  </a:cubicBezTo>
                  <a:cubicBezTo>
                    <a:pt x="3295" y="1118"/>
                    <a:pt x="3295" y="1118"/>
                    <a:pt x="3290" y="1120"/>
                  </a:cubicBezTo>
                  <a:cubicBezTo>
                    <a:pt x="3288" y="1122"/>
                    <a:pt x="3299" y="1122"/>
                    <a:pt x="3316" y="1120"/>
                  </a:cubicBezTo>
                  <a:cubicBezTo>
                    <a:pt x="3333" y="1118"/>
                    <a:pt x="3344" y="1117"/>
                    <a:pt x="3340" y="1116"/>
                  </a:cubicBezTo>
                  <a:cubicBezTo>
                    <a:pt x="3334" y="1115"/>
                    <a:pt x="3335" y="1114"/>
                    <a:pt x="3344" y="1112"/>
                  </a:cubicBezTo>
                  <a:cubicBezTo>
                    <a:pt x="3355" y="1110"/>
                    <a:pt x="3355" y="1110"/>
                    <a:pt x="3341" y="1111"/>
                  </a:cubicBezTo>
                  <a:cubicBezTo>
                    <a:pt x="3332" y="1111"/>
                    <a:pt x="3329" y="1111"/>
                    <a:pt x="3331" y="1109"/>
                  </a:cubicBezTo>
                  <a:cubicBezTo>
                    <a:pt x="3333" y="1107"/>
                    <a:pt x="3339" y="1106"/>
                    <a:pt x="3345" y="1106"/>
                  </a:cubicBezTo>
                  <a:cubicBezTo>
                    <a:pt x="3354" y="1106"/>
                    <a:pt x="3354" y="1106"/>
                    <a:pt x="3348" y="1104"/>
                  </a:cubicBezTo>
                  <a:cubicBezTo>
                    <a:pt x="3344" y="1103"/>
                    <a:pt x="3337" y="1102"/>
                    <a:pt x="3333" y="1101"/>
                  </a:cubicBezTo>
                  <a:cubicBezTo>
                    <a:pt x="3328" y="1101"/>
                    <a:pt x="3320" y="1100"/>
                    <a:pt x="3314" y="1098"/>
                  </a:cubicBezTo>
                  <a:cubicBezTo>
                    <a:pt x="3304" y="1094"/>
                    <a:pt x="3304" y="1094"/>
                    <a:pt x="3304" y="1094"/>
                  </a:cubicBezTo>
                  <a:cubicBezTo>
                    <a:pt x="3318" y="1093"/>
                    <a:pt x="3318" y="1093"/>
                    <a:pt x="3318" y="1093"/>
                  </a:cubicBezTo>
                  <a:cubicBezTo>
                    <a:pt x="3328" y="1092"/>
                    <a:pt x="3330" y="1091"/>
                    <a:pt x="3327" y="1089"/>
                  </a:cubicBezTo>
                  <a:cubicBezTo>
                    <a:pt x="3325" y="1086"/>
                    <a:pt x="3316" y="1086"/>
                    <a:pt x="3299" y="1088"/>
                  </a:cubicBezTo>
                  <a:cubicBezTo>
                    <a:pt x="3278" y="1091"/>
                    <a:pt x="3275" y="1091"/>
                    <a:pt x="3282" y="1088"/>
                  </a:cubicBezTo>
                  <a:cubicBezTo>
                    <a:pt x="3286" y="1086"/>
                    <a:pt x="3291" y="1083"/>
                    <a:pt x="3293" y="1082"/>
                  </a:cubicBezTo>
                  <a:cubicBezTo>
                    <a:pt x="3296" y="1081"/>
                    <a:pt x="3310" y="1079"/>
                    <a:pt x="3325" y="1078"/>
                  </a:cubicBezTo>
                  <a:cubicBezTo>
                    <a:pt x="3348" y="1077"/>
                    <a:pt x="3353" y="1075"/>
                    <a:pt x="3354" y="1072"/>
                  </a:cubicBezTo>
                  <a:cubicBezTo>
                    <a:pt x="3355" y="1068"/>
                    <a:pt x="3353" y="1068"/>
                    <a:pt x="3337" y="1071"/>
                  </a:cubicBezTo>
                  <a:cubicBezTo>
                    <a:pt x="3326" y="1073"/>
                    <a:pt x="3319" y="1073"/>
                    <a:pt x="3318" y="1071"/>
                  </a:cubicBezTo>
                  <a:cubicBezTo>
                    <a:pt x="3316" y="1070"/>
                    <a:pt x="3310" y="1070"/>
                    <a:pt x="3301" y="1071"/>
                  </a:cubicBezTo>
                  <a:cubicBezTo>
                    <a:pt x="3294" y="1073"/>
                    <a:pt x="3288" y="1075"/>
                    <a:pt x="3289" y="1076"/>
                  </a:cubicBezTo>
                  <a:cubicBezTo>
                    <a:pt x="3290" y="1077"/>
                    <a:pt x="3282" y="1080"/>
                    <a:pt x="3271" y="1082"/>
                  </a:cubicBezTo>
                  <a:cubicBezTo>
                    <a:pt x="3261" y="1084"/>
                    <a:pt x="3250" y="1087"/>
                    <a:pt x="3247" y="1089"/>
                  </a:cubicBezTo>
                  <a:cubicBezTo>
                    <a:pt x="3244" y="1091"/>
                    <a:pt x="3242" y="1091"/>
                    <a:pt x="3242" y="1089"/>
                  </a:cubicBezTo>
                  <a:cubicBezTo>
                    <a:pt x="3242" y="1088"/>
                    <a:pt x="3239" y="1086"/>
                    <a:pt x="3235" y="1086"/>
                  </a:cubicBezTo>
                  <a:cubicBezTo>
                    <a:pt x="3223" y="1086"/>
                    <a:pt x="3225" y="1081"/>
                    <a:pt x="3238" y="1079"/>
                  </a:cubicBezTo>
                  <a:cubicBezTo>
                    <a:pt x="3244" y="1078"/>
                    <a:pt x="3249" y="1075"/>
                    <a:pt x="3249" y="1074"/>
                  </a:cubicBezTo>
                  <a:cubicBezTo>
                    <a:pt x="3249" y="1073"/>
                    <a:pt x="3253" y="1071"/>
                    <a:pt x="3258" y="1071"/>
                  </a:cubicBezTo>
                  <a:cubicBezTo>
                    <a:pt x="3263" y="1070"/>
                    <a:pt x="3272" y="1067"/>
                    <a:pt x="3277" y="1065"/>
                  </a:cubicBezTo>
                  <a:cubicBezTo>
                    <a:pt x="3297" y="1054"/>
                    <a:pt x="3363" y="1037"/>
                    <a:pt x="3360" y="1044"/>
                  </a:cubicBezTo>
                  <a:cubicBezTo>
                    <a:pt x="3359" y="1046"/>
                    <a:pt x="3354" y="1047"/>
                    <a:pt x="3348" y="1047"/>
                  </a:cubicBezTo>
                  <a:cubicBezTo>
                    <a:pt x="3343" y="1047"/>
                    <a:pt x="3341" y="1047"/>
                    <a:pt x="3343" y="1048"/>
                  </a:cubicBezTo>
                  <a:cubicBezTo>
                    <a:pt x="3346" y="1048"/>
                    <a:pt x="3348" y="1049"/>
                    <a:pt x="3347" y="1051"/>
                  </a:cubicBezTo>
                  <a:cubicBezTo>
                    <a:pt x="3345" y="1055"/>
                    <a:pt x="3368" y="1048"/>
                    <a:pt x="3372" y="1044"/>
                  </a:cubicBezTo>
                  <a:cubicBezTo>
                    <a:pt x="3375" y="1040"/>
                    <a:pt x="3380" y="1039"/>
                    <a:pt x="3396" y="1039"/>
                  </a:cubicBezTo>
                  <a:cubicBezTo>
                    <a:pt x="3412" y="1038"/>
                    <a:pt x="3415" y="1038"/>
                    <a:pt x="3407" y="1037"/>
                  </a:cubicBezTo>
                  <a:cubicBezTo>
                    <a:pt x="3402" y="1036"/>
                    <a:pt x="3389" y="1036"/>
                    <a:pt x="3379" y="1036"/>
                  </a:cubicBezTo>
                  <a:cubicBezTo>
                    <a:pt x="3368" y="1037"/>
                    <a:pt x="3362" y="1037"/>
                    <a:pt x="3364" y="1035"/>
                  </a:cubicBezTo>
                  <a:cubicBezTo>
                    <a:pt x="3366" y="1033"/>
                    <a:pt x="3365" y="1033"/>
                    <a:pt x="3360" y="1033"/>
                  </a:cubicBezTo>
                  <a:cubicBezTo>
                    <a:pt x="3355" y="1033"/>
                    <a:pt x="3353" y="1032"/>
                    <a:pt x="3354" y="1029"/>
                  </a:cubicBezTo>
                  <a:cubicBezTo>
                    <a:pt x="3354" y="1027"/>
                    <a:pt x="3357" y="1025"/>
                    <a:pt x="3359" y="1024"/>
                  </a:cubicBezTo>
                  <a:cubicBezTo>
                    <a:pt x="3362" y="1023"/>
                    <a:pt x="3360" y="1023"/>
                    <a:pt x="3356" y="1024"/>
                  </a:cubicBezTo>
                  <a:cubicBezTo>
                    <a:pt x="3352" y="1025"/>
                    <a:pt x="3345" y="1024"/>
                    <a:pt x="3340" y="1023"/>
                  </a:cubicBezTo>
                  <a:cubicBezTo>
                    <a:pt x="3331" y="1021"/>
                    <a:pt x="3326" y="1024"/>
                    <a:pt x="3333" y="1027"/>
                  </a:cubicBezTo>
                  <a:cubicBezTo>
                    <a:pt x="3335" y="1029"/>
                    <a:pt x="3330" y="1030"/>
                    <a:pt x="3318" y="1031"/>
                  </a:cubicBezTo>
                  <a:cubicBezTo>
                    <a:pt x="3299" y="1033"/>
                    <a:pt x="3299" y="1033"/>
                    <a:pt x="3306" y="1028"/>
                  </a:cubicBezTo>
                  <a:cubicBezTo>
                    <a:pt x="3314" y="1024"/>
                    <a:pt x="3314" y="1024"/>
                    <a:pt x="3314" y="1024"/>
                  </a:cubicBezTo>
                  <a:cubicBezTo>
                    <a:pt x="3306" y="1024"/>
                    <a:pt x="3306" y="1024"/>
                    <a:pt x="3306" y="1024"/>
                  </a:cubicBezTo>
                  <a:cubicBezTo>
                    <a:pt x="3302" y="1024"/>
                    <a:pt x="3296" y="1024"/>
                    <a:pt x="3294" y="1022"/>
                  </a:cubicBezTo>
                  <a:cubicBezTo>
                    <a:pt x="3290" y="1020"/>
                    <a:pt x="3298" y="1019"/>
                    <a:pt x="3321" y="1018"/>
                  </a:cubicBezTo>
                  <a:cubicBezTo>
                    <a:pt x="3348" y="1017"/>
                    <a:pt x="3354" y="1016"/>
                    <a:pt x="3357" y="1012"/>
                  </a:cubicBezTo>
                  <a:cubicBezTo>
                    <a:pt x="3361" y="1008"/>
                    <a:pt x="3363" y="1007"/>
                    <a:pt x="3372" y="1009"/>
                  </a:cubicBezTo>
                  <a:cubicBezTo>
                    <a:pt x="3380" y="1011"/>
                    <a:pt x="3385" y="1011"/>
                    <a:pt x="3393" y="1008"/>
                  </a:cubicBezTo>
                  <a:cubicBezTo>
                    <a:pt x="3399" y="1005"/>
                    <a:pt x="3401" y="1004"/>
                    <a:pt x="3396" y="1005"/>
                  </a:cubicBezTo>
                  <a:cubicBezTo>
                    <a:pt x="3383" y="1007"/>
                    <a:pt x="3351" y="1005"/>
                    <a:pt x="3356" y="1003"/>
                  </a:cubicBezTo>
                  <a:cubicBezTo>
                    <a:pt x="3358" y="1001"/>
                    <a:pt x="3360" y="1000"/>
                    <a:pt x="3360" y="999"/>
                  </a:cubicBezTo>
                  <a:cubicBezTo>
                    <a:pt x="3357" y="995"/>
                    <a:pt x="3373" y="984"/>
                    <a:pt x="3384" y="983"/>
                  </a:cubicBezTo>
                  <a:cubicBezTo>
                    <a:pt x="3401" y="981"/>
                    <a:pt x="3410" y="975"/>
                    <a:pt x="3393" y="977"/>
                  </a:cubicBezTo>
                  <a:cubicBezTo>
                    <a:pt x="3386" y="977"/>
                    <a:pt x="3380" y="977"/>
                    <a:pt x="3381" y="975"/>
                  </a:cubicBezTo>
                  <a:cubicBezTo>
                    <a:pt x="3382" y="973"/>
                    <a:pt x="3430" y="964"/>
                    <a:pt x="3450" y="963"/>
                  </a:cubicBezTo>
                  <a:cubicBezTo>
                    <a:pt x="3470" y="961"/>
                    <a:pt x="3461" y="959"/>
                    <a:pt x="3434" y="959"/>
                  </a:cubicBezTo>
                  <a:cubicBezTo>
                    <a:pt x="3419" y="959"/>
                    <a:pt x="3407" y="958"/>
                    <a:pt x="3406" y="957"/>
                  </a:cubicBezTo>
                  <a:cubicBezTo>
                    <a:pt x="3403" y="954"/>
                    <a:pt x="3408" y="952"/>
                    <a:pt x="3425" y="949"/>
                  </a:cubicBezTo>
                  <a:cubicBezTo>
                    <a:pt x="3435" y="947"/>
                    <a:pt x="3443" y="945"/>
                    <a:pt x="3443" y="944"/>
                  </a:cubicBezTo>
                  <a:cubicBezTo>
                    <a:pt x="3443" y="943"/>
                    <a:pt x="3446" y="940"/>
                    <a:pt x="3450" y="938"/>
                  </a:cubicBezTo>
                  <a:cubicBezTo>
                    <a:pt x="3454" y="936"/>
                    <a:pt x="3461" y="931"/>
                    <a:pt x="3466" y="927"/>
                  </a:cubicBezTo>
                  <a:cubicBezTo>
                    <a:pt x="3478" y="918"/>
                    <a:pt x="3507" y="915"/>
                    <a:pt x="3562" y="919"/>
                  </a:cubicBezTo>
                  <a:cubicBezTo>
                    <a:pt x="3595" y="922"/>
                    <a:pt x="3606" y="922"/>
                    <a:pt x="3618" y="918"/>
                  </a:cubicBezTo>
                  <a:cubicBezTo>
                    <a:pt x="3627" y="916"/>
                    <a:pt x="3634" y="914"/>
                    <a:pt x="3634" y="914"/>
                  </a:cubicBezTo>
                  <a:cubicBezTo>
                    <a:pt x="3635" y="912"/>
                    <a:pt x="3573" y="912"/>
                    <a:pt x="3553" y="913"/>
                  </a:cubicBezTo>
                  <a:cubicBezTo>
                    <a:pt x="3530" y="914"/>
                    <a:pt x="3525" y="910"/>
                    <a:pt x="3544" y="904"/>
                  </a:cubicBezTo>
                  <a:cubicBezTo>
                    <a:pt x="3558" y="900"/>
                    <a:pt x="3558" y="900"/>
                    <a:pt x="3558" y="900"/>
                  </a:cubicBezTo>
                  <a:cubicBezTo>
                    <a:pt x="3545" y="902"/>
                    <a:pt x="3545" y="902"/>
                    <a:pt x="3545" y="902"/>
                  </a:cubicBezTo>
                  <a:cubicBezTo>
                    <a:pt x="3529" y="904"/>
                    <a:pt x="3522" y="903"/>
                    <a:pt x="3527" y="899"/>
                  </a:cubicBezTo>
                  <a:cubicBezTo>
                    <a:pt x="3529" y="897"/>
                    <a:pt x="3526" y="897"/>
                    <a:pt x="3518" y="898"/>
                  </a:cubicBezTo>
                  <a:cubicBezTo>
                    <a:pt x="3493" y="900"/>
                    <a:pt x="3491" y="900"/>
                    <a:pt x="3491" y="894"/>
                  </a:cubicBezTo>
                  <a:cubicBezTo>
                    <a:pt x="3490" y="891"/>
                    <a:pt x="3491" y="889"/>
                    <a:pt x="3492" y="889"/>
                  </a:cubicBezTo>
                  <a:cubicBezTo>
                    <a:pt x="3502" y="890"/>
                    <a:pt x="3508" y="887"/>
                    <a:pt x="3508" y="882"/>
                  </a:cubicBezTo>
                  <a:cubicBezTo>
                    <a:pt x="3508" y="877"/>
                    <a:pt x="3507" y="877"/>
                    <a:pt x="3503" y="880"/>
                  </a:cubicBezTo>
                  <a:cubicBezTo>
                    <a:pt x="3496" y="884"/>
                    <a:pt x="3464" y="885"/>
                    <a:pt x="3463" y="881"/>
                  </a:cubicBezTo>
                  <a:cubicBezTo>
                    <a:pt x="3462" y="879"/>
                    <a:pt x="3453" y="879"/>
                    <a:pt x="3437" y="882"/>
                  </a:cubicBezTo>
                  <a:cubicBezTo>
                    <a:pt x="3423" y="884"/>
                    <a:pt x="3413" y="884"/>
                    <a:pt x="3411" y="882"/>
                  </a:cubicBezTo>
                  <a:cubicBezTo>
                    <a:pt x="3410" y="881"/>
                    <a:pt x="3412" y="880"/>
                    <a:pt x="3415" y="879"/>
                  </a:cubicBezTo>
                  <a:cubicBezTo>
                    <a:pt x="3419" y="879"/>
                    <a:pt x="3420" y="878"/>
                    <a:pt x="3419" y="876"/>
                  </a:cubicBezTo>
                  <a:cubicBezTo>
                    <a:pt x="3416" y="872"/>
                    <a:pt x="3445" y="871"/>
                    <a:pt x="3459" y="874"/>
                  </a:cubicBezTo>
                  <a:cubicBezTo>
                    <a:pt x="3469" y="876"/>
                    <a:pt x="3479" y="874"/>
                    <a:pt x="3476" y="870"/>
                  </a:cubicBezTo>
                  <a:cubicBezTo>
                    <a:pt x="3475" y="869"/>
                    <a:pt x="3477" y="868"/>
                    <a:pt x="3480" y="868"/>
                  </a:cubicBezTo>
                  <a:cubicBezTo>
                    <a:pt x="3483" y="867"/>
                    <a:pt x="3486" y="868"/>
                    <a:pt x="3487" y="869"/>
                  </a:cubicBezTo>
                  <a:cubicBezTo>
                    <a:pt x="3490" y="874"/>
                    <a:pt x="3530" y="875"/>
                    <a:pt x="3535" y="871"/>
                  </a:cubicBezTo>
                  <a:cubicBezTo>
                    <a:pt x="3537" y="869"/>
                    <a:pt x="3531" y="868"/>
                    <a:pt x="3520" y="868"/>
                  </a:cubicBezTo>
                  <a:cubicBezTo>
                    <a:pt x="3494" y="868"/>
                    <a:pt x="3485" y="867"/>
                    <a:pt x="3487" y="864"/>
                  </a:cubicBezTo>
                  <a:cubicBezTo>
                    <a:pt x="3487" y="863"/>
                    <a:pt x="3486" y="861"/>
                    <a:pt x="3483" y="860"/>
                  </a:cubicBezTo>
                  <a:cubicBezTo>
                    <a:pt x="3480" y="860"/>
                    <a:pt x="3478" y="861"/>
                    <a:pt x="3477" y="862"/>
                  </a:cubicBezTo>
                  <a:cubicBezTo>
                    <a:pt x="3476" y="864"/>
                    <a:pt x="3472" y="866"/>
                    <a:pt x="3469" y="865"/>
                  </a:cubicBezTo>
                  <a:cubicBezTo>
                    <a:pt x="3465" y="865"/>
                    <a:pt x="3460" y="866"/>
                    <a:pt x="3458" y="868"/>
                  </a:cubicBezTo>
                  <a:cubicBezTo>
                    <a:pt x="3456" y="870"/>
                    <a:pt x="3454" y="869"/>
                    <a:pt x="3452" y="867"/>
                  </a:cubicBezTo>
                  <a:cubicBezTo>
                    <a:pt x="3451" y="865"/>
                    <a:pt x="3450" y="863"/>
                    <a:pt x="3450" y="863"/>
                  </a:cubicBezTo>
                  <a:cubicBezTo>
                    <a:pt x="3451" y="862"/>
                    <a:pt x="3486" y="855"/>
                    <a:pt x="3496" y="854"/>
                  </a:cubicBezTo>
                  <a:cubicBezTo>
                    <a:pt x="3502" y="853"/>
                    <a:pt x="3506" y="851"/>
                    <a:pt x="3507" y="849"/>
                  </a:cubicBezTo>
                  <a:cubicBezTo>
                    <a:pt x="3508" y="845"/>
                    <a:pt x="3504" y="845"/>
                    <a:pt x="3484" y="849"/>
                  </a:cubicBezTo>
                  <a:cubicBezTo>
                    <a:pt x="3469" y="851"/>
                    <a:pt x="3459" y="851"/>
                    <a:pt x="3459" y="850"/>
                  </a:cubicBezTo>
                  <a:cubicBezTo>
                    <a:pt x="3459" y="848"/>
                    <a:pt x="3460" y="847"/>
                    <a:pt x="3462" y="847"/>
                  </a:cubicBezTo>
                  <a:cubicBezTo>
                    <a:pt x="3467" y="846"/>
                    <a:pt x="3451" y="837"/>
                    <a:pt x="3445" y="837"/>
                  </a:cubicBezTo>
                  <a:cubicBezTo>
                    <a:pt x="3440" y="837"/>
                    <a:pt x="3455" y="827"/>
                    <a:pt x="3463" y="826"/>
                  </a:cubicBezTo>
                  <a:cubicBezTo>
                    <a:pt x="3465" y="825"/>
                    <a:pt x="3473" y="821"/>
                    <a:pt x="3481" y="816"/>
                  </a:cubicBezTo>
                  <a:cubicBezTo>
                    <a:pt x="3489" y="812"/>
                    <a:pt x="3499" y="807"/>
                    <a:pt x="3504" y="806"/>
                  </a:cubicBezTo>
                  <a:cubicBezTo>
                    <a:pt x="3508" y="804"/>
                    <a:pt x="3514" y="802"/>
                    <a:pt x="3515" y="801"/>
                  </a:cubicBezTo>
                  <a:cubicBezTo>
                    <a:pt x="3517" y="800"/>
                    <a:pt x="3518" y="801"/>
                    <a:pt x="3518" y="802"/>
                  </a:cubicBezTo>
                  <a:cubicBezTo>
                    <a:pt x="3518" y="806"/>
                    <a:pt x="3549" y="800"/>
                    <a:pt x="3550" y="796"/>
                  </a:cubicBezTo>
                  <a:cubicBezTo>
                    <a:pt x="3550" y="795"/>
                    <a:pt x="3552" y="794"/>
                    <a:pt x="3553" y="793"/>
                  </a:cubicBezTo>
                  <a:cubicBezTo>
                    <a:pt x="3555" y="793"/>
                    <a:pt x="3555" y="794"/>
                    <a:pt x="3555" y="796"/>
                  </a:cubicBezTo>
                  <a:cubicBezTo>
                    <a:pt x="3554" y="798"/>
                    <a:pt x="3554" y="799"/>
                    <a:pt x="3556" y="799"/>
                  </a:cubicBezTo>
                  <a:cubicBezTo>
                    <a:pt x="3557" y="799"/>
                    <a:pt x="3559" y="797"/>
                    <a:pt x="3560" y="794"/>
                  </a:cubicBezTo>
                  <a:cubicBezTo>
                    <a:pt x="3560" y="792"/>
                    <a:pt x="3559" y="790"/>
                    <a:pt x="3557" y="790"/>
                  </a:cubicBezTo>
                  <a:cubicBezTo>
                    <a:pt x="3554" y="791"/>
                    <a:pt x="3553" y="789"/>
                    <a:pt x="3554" y="788"/>
                  </a:cubicBezTo>
                  <a:cubicBezTo>
                    <a:pt x="3555" y="786"/>
                    <a:pt x="3559" y="784"/>
                    <a:pt x="3563" y="784"/>
                  </a:cubicBezTo>
                  <a:cubicBezTo>
                    <a:pt x="3568" y="784"/>
                    <a:pt x="3569" y="783"/>
                    <a:pt x="3566" y="781"/>
                  </a:cubicBezTo>
                  <a:cubicBezTo>
                    <a:pt x="3561" y="779"/>
                    <a:pt x="3554" y="781"/>
                    <a:pt x="3542" y="788"/>
                  </a:cubicBezTo>
                  <a:cubicBezTo>
                    <a:pt x="3537" y="791"/>
                    <a:pt x="3527" y="794"/>
                    <a:pt x="3521" y="795"/>
                  </a:cubicBezTo>
                  <a:cubicBezTo>
                    <a:pt x="3514" y="797"/>
                    <a:pt x="3503" y="799"/>
                    <a:pt x="3496" y="800"/>
                  </a:cubicBezTo>
                  <a:cubicBezTo>
                    <a:pt x="3488" y="803"/>
                    <a:pt x="3484" y="802"/>
                    <a:pt x="3482" y="800"/>
                  </a:cubicBezTo>
                  <a:cubicBezTo>
                    <a:pt x="3480" y="797"/>
                    <a:pt x="3479" y="797"/>
                    <a:pt x="3476" y="800"/>
                  </a:cubicBezTo>
                  <a:cubicBezTo>
                    <a:pt x="3475" y="802"/>
                    <a:pt x="3468" y="804"/>
                    <a:pt x="3462" y="805"/>
                  </a:cubicBezTo>
                  <a:cubicBezTo>
                    <a:pt x="3451" y="807"/>
                    <a:pt x="3451" y="807"/>
                    <a:pt x="3451" y="807"/>
                  </a:cubicBezTo>
                  <a:cubicBezTo>
                    <a:pt x="3461" y="807"/>
                    <a:pt x="3461" y="807"/>
                    <a:pt x="3461" y="807"/>
                  </a:cubicBezTo>
                  <a:cubicBezTo>
                    <a:pt x="3473" y="807"/>
                    <a:pt x="3474" y="808"/>
                    <a:pt x="3468" y="816"/>
                  </a:cubicBezTo>
                  <a:cubicBezTo>
                    <a:pt x="3464" y="822"/>
                    <a:pt x="3457" y="824"/>
                    <a:pt x="3456" y="819"/>
                  </a:cubicBezTo>
                  <a:cubicBezTo>
                    <a:pt x="3456" y="817"/>
                    <a:pt x="3454" y="818"/>
                    <a:pt x="3450" y="821"/>
                  </a:cubicBezTo>
                  <a:cubicBezTo>
                    <a:pt x="3443" y="826"/>
                    <a:pt x="3428" y="830"/>
                    <a:pt x="3418" y="829"/>
                  </a:cubicBezTo>
                  <a:cubicBezTo>
                    <a:pt x="3411" y="829"/>
                    <a:pt x="3411" y="828"/>
                    <a:pt x="3415" y="824"/>
                  </a:cubicBezTo>
                  <a:cubicBezTo>
                    <a:pt x="3419" y="821"/>
                    <a:pt x="3418" y="820"/>
                    <a:pt x="3407" y="823"/>
                  </a:cubicBezTo>
                  <a:cubicBezTo>
                    <a:pt x="3395" y="825"/>
                    <a:pt x="3395" y="825"/>
                    <a:pt x="3395" y="825"/>
                  </a:cubicBezTo>
                  <a:cubicBezTo>
                    <a:pt x="3408" y="817"/>
                    <a:pt x="3408" y="817"/>
                    <a:pt x="3408" y="817"/>
                  </a:cubicBezTo>
                  <a:cubicBezTo>
                    <a:pt x="3419" y="810"/>
                    <a:pt x="3423" y="809"/>
                    <a:pt x="3434" y="809"/>
                  </a:cubicBezTo>
                  <a:cubicBezTo>
                    <a:pt x="3442" y="809"/>
                    <a:pt x="3449" y="808"/>
                    <a:pt x="3451" y="806"/>
                  </a:cubicBezTo>
                  <a:cubicBezTo>
                    <a:pt x="3452" y="805"/>
                    <a:pt x="3458" y="802"/>
                    <a:pt x="3462" y="801"/>
                  </a:cubicBezTo>
                  <a:cubicBezTo>
                    <a:pt x="3479" y="795"/>
                    <a:pt x="3471" y="793"/>
                    <a:pt x="3450" y="796"/>
                  </a:cubicBezTo>
                  <a:cubicBezTo>
                    <a:pt x="3434" y="799"/>
                    <a:pt x="3430" y="799"/>
                    <a:pt x="3432" y="797"/>
                  </a:cubicBezTo>
                  <a:cubicBezTo>
                    <a:pt x="3436" y="794"/>
                    <a:pt x="3435" y="793"/>
                    <a:pt x="3431" y="794"/>
                  </a:cubicBezTo>
                  <a:cubicBezTo>
                    <a:pt x="3428" y="794"/>
                    <a:pt x="3424" y="796"/>
                    <a:pt x="3422" y="798"/>
                  </a:cubicBezTo>
                  <a:cubicBezTo>
                    <a:pt x="3421" y="799"/>
                    <a:pt x="3417" y="801"/>
                    <a:pt x="3415" y="800"/>
                  </a:cubicBezTo>
                  <a:cubicBezTo>
                    <a:pt x="3410" y="800"/>
                    <a:pt x="3411" y="799"/>
                    <a:pt x="3417" y="796"/>
                  </a:cubicBezTo>
                  <a:cubicBezTo>
                    <a:pt x="3421" y="793"/>
                    <a:pt x="3424" y="790"/>
                    <a:pt x="3423" y="787"/>
                  </a:cubicBezTo>
                  <a:cubicBezTo>
                    <a:pt x="3423" y="785"/>
                    <a:pt x="3425" y="783"/>
                    <a:pt x="3429" y="783"/>
                  </a:cubicBezTo>
                  <a:cubicBezTo>
                    <a:pt x="3432" y="782"/>
                    <a:pt x="3439" y="780"/>
                    <a:pt x="3443" y="777"/>
                  </a:cubicBezTo>
                  <a:cubicBezTo>
                    <a:pt x="3451" y="773"/>
                    <a:pt x="3451" y="773"/>
                    <a:pt x="3451" y="773"/>
                  </a:cubicBezTo>
                  <a:cubicBezTo>
                    <a:pt x="3441" y="775"/>
                    <a:pt x="3441" y="775"/>
                    <a:pt x="3441" y="775"/>
                  </a:cubicBezTo>
                  <a:cubicBezTo>
                    <a:pt x="3433" y="777"/>
                    <a:pt x="3433" y="777"/>
                    <a:pt x="3438" y="773"/>
                  </a:cubicBezTo>
                  <a:cubicBezTo>
                    <a:pt x="3443" y="771"/>
                    <a:pt x="3444" y="769"/>
                    <a:pt x="3441" y="768"/>
                  </a:cubicBezTo>
                  <a:cubicBezTo>
                    <a:pt x="3436" y="765"/>
                    <a:pt x="3469" y="759"/>
                    <a:pt x="3484" y="760"/>
                  </a:cubicBezTo>
                  <a:cubicBezTo>
                    <a:pt x="3491" y="760"/>
                    <a:pt x="3501" y="760"/>
                    <a:pt x="3507" y="760"/>
                  </a:cubicBezTo>
                  <a:cubicBezTo>
                    <a:pt x="3524" y="758"/>
                    <a:pt x="3571" y="748"/>
                    <a:pt x="3581" y="743"/>
                  </a:cubicBezTo>
                  <a:cubicBezTo>
                    <a:pt x="3591" y="739"/>
                    <a:pt x="3596" y="740"/>
                    <a:pt x="3590" y="745"/>
                  </a:cubicBezTo>
                  <a:cubicBezTo>
                    <a:pt x="3587" y="748"/>
                    <a:pt x="3587" y="748"/>
                    <a:pt x="3591" y="748"/>
                  </a:cubicBezTo>
                  <a:cubicBezTo>
                    <a:pt x="3593" y="748"/>
                    <a:pt x="3596" y="749"/>
                    <a:pt x="3596" y="750"/>
                  </a:cubicBezTo>
                  <a:cubicBezTo>
                    <a:pt x="3596" y="751"/>
                    <a:pt x="3600" y="750"/>
                    <a:pt x="3604" y="747"/>
                  </a:cubicBezTo>
                  <a:cubicBezTo>
                    <a:pt x="3611" y="743"/>
                    <a:pt x="3614" y="743"/>
                    <a:pt x="3634" y="745"/>
                  </a:cubicBezTo>
                  <a:cubicBezTo>
                    <a:pt x="3646" y="746"/>
                    <a:pt x="3659" y="747"/>
                    <a:pt x="3663" y="747"/>
                  </a:cubicBezTo>
                  <a:cubicBezTo>
                    <a:pt x="3671" y="746"/>
                    <a:pt x="3679" y="738"/>
                    <a:pt x="3673" y="736"/>
                  </a:cubicBezTo>
                  <a:cubicBezTo>
                    <a:pt x="3671" y="735"/>
                    <a:pt x="3674" y="735"/>
                    <a:pt x="3678" y="736"/>
                  </a:cubicBezTo>
                  <a:cubicBezTo>
                    <a:pt x="3683" y="737"/>
                    <a:pt x="3691" y="737"/>
                    <a:pt x="3697" y="737"/>
                  </a:cubicBezTo>
                  <a:cubicBezTo>
                    <a:pt x="3703" y="736"/>
                    <a:pt x="3714" y="736"/>
                    <a:pt x="3721" y="737"/>
                  </a:cubicBezTo>
                  <a:cubicBezTo>
                    <a:pt x="3732" y="737"/>
                    <a:pt x="3736" y="736"/>
                    <a:pt x="3751" y="726"/>
                  </a:cubicBezTo>
                  <a:cubicBezTo>
                    <a:pt x="3770" y="715"/>
                    <a:pt x="3770" y="715"/>
                    <a:pt x="3770" y="715"/>
                  </a:cubicBezTo>
                  <a:cubicBezTo>
                    <a:pt x="3748" y="718"/>
                    <a:pt x="3748" y="718"/>
                    <a:pt x="3748" y="718"/>
                  </a:cubicBezTo>
                  <a:cubicBezTo>
                    <a:pt x="3736" y="719"/>
                    <a:pt x="3715" y="723"/>
                    <a:pt x="3702" y="725"/>
                  </a:cubicBezTo>
                  <a:cubicBezTo>
                    <a:pt x="3683" y="728"/>
                    <a:pt x="3674" y="729"/>
                    <a:pt x="3662" y="726"/>
                  </a:cubicBezTo>
                  <a:cubicBezTo>
                    <a:pt x="3653" y="724"/>
                    <a:pt x="3641" y="724"/>
                    <a:pt x="3634" y="724"/>
                  </a:cubicBezTo>
                  <a:cubicBezTo>
                    <a:pt x="3627" y="725"/>
                    <a:pt x="3624" y="724"/>
                    <a:pt x="3625" y="723"/>
                  </a:cubicBezTo>
                  <a:cubicBezTo>
                    <a:pt x="3627" y="721"/>
                    <a:pt x="3622" y="721"/>
                    <a:pt x="3613" y="722"/>
                  </a:cubicBezTo>
                  <a:cubicBezTo>
                    <a:pt x="3604" y="723"/>
                    <a:pt x="3597" y="722"/>
                    <a:pt x="3596" y="720"/>
                  </a:cubicBezTo>
                  <a:cubicBezTo>
                    <a:pt x="3596" y="718"/>
                    <a:pt x="3591" y="718"/>
                    <a:pt x="3582" y="720"/>
                  </a:cubicBezTo>
                  <a:cubicBezTo>
                    <a:pt x="3575" y="721"/>
                    <a:pt x="3564" y="721"/>
                    <a:pt x="3557" y="720"/>
                  </a:cubicBezTo>
                  <a:cubicBezTo>
                    <a:pt x="3545" y="718"/>
                    <a:pt x="3545" y="718"/>
                    <a:pt x="3545" y="718"/>
                  </a:cubicBezTo>
                  <a:cubicBezTo>
                    <a:pt x="3553" y="715"/>
                    <a:pt x="3553" y="715"/>
                    <a:pt x="3553" y="715"/>
                  </a:cubicBezTo>
                  <a:cubicBezTo>
                    <a:pt x="3557" y="713"/>
                    <a:pt x="3552" y="713"/>
                    <a:pt x="3539" y="715"/>
                  </a:cubicBezTo>
                  <a:cubicBezTo>
                    <a:pt x="3520" y="718"/>
                    <a:pt x="3518" y="718"/>
                    <a:pt x="3522" y="714"/>
                  </a:cubicBezTo>
                  <a:cubicBezTo>
                    <a:pt x="3525" y="712"/>
                    <a:pt x="3531" y="709"/>
                    <a:pt x="3535" y="707"/>
                  </a:cubicBezTo>
                  <a:cubicBezTo>
                    <a:pt x="3539" y="706"/>
                    <a:pt x="3542" y="704"/>
                    <a:pt x="3541" y="703"/>
                  </a:cubicBezTo>
                  <a:cubicBezTo>
                    <a:pt x="3541" y="703"/>
                    <a:pt x="3535" y="704"/>
                    <a:pt x="3528" y="706"/>
                  </a:cubicBezTo>
                  <a:cubicBezTo>
                    <a:pt x="3514" y="712"/>
                    <a:pt x="3471" y="717"/>
                    <a:pt x="3473" y="714"/>
                  </a:cubicBezTo>
                  <a:cubicBezTo>
                    <a:pt x="3474" y="712"/>
                    <a:pt x="3480" y="711"/>
                    <a:pt x="3486" y="710"/>
                  </a:cubicBezTo>
                  <a:cubicBezTo>
                    <a:pt x="3501" y="709"/>
                    <a:pt x="3527" y="701"/>
                    <a:pt x="3538" y="695"/>
                  </a:cubicBezTo>
                  <a:cubicBezTo>
                    <a:pt x="3546" y="690"/>
                    <a:pt x="3550" y="690"/>
                    <a:pt x="3573" y="692"/>
                  </a:cubicBezTo>
                  <a:cubicBezTo>
                    <a:pt x="3586" y="693"/>
                    <a:pt x="3601" y="694"/>
                    <a:pt x="3605" y="693"/>
                  </a:cubicBezTo>
                  <a:cubicBezTo>
                    <a:pt x="3613" y="693"/>
                    <a:pt x="3616" y="696"/>
                    <a:pt x="3610" y="699"/>
                  </a:cubicBezTo>
                  <a:cubicBezTo>
                    <a:pt x="3608" y="700"/>
                    <a:pt x="3623" y="700"/>
                    <a:pt x="3643" y="699"/>
                  </a:cubicBezTo>
                  <a:cubicBezTo>
                    <a:pt x="3677" y="697"/>
                    <a:pt x="3681" y="698"/>
                    <a:pt x="3693" y="704"/>
                  </a:cubicBezTo>
                  <a:cubicBezTo>
                    <a:pt x="3704" y="709"/>
                    <a:pt x="3708" y="710"/>
                    <a:pt x="3714" y="708"/>
                  </a:cubicBezTo>
                  <a:cubicBezTo>
                    <a:pt x="3718" y="706"/>
                    <a:pt x="3724" y="705"/>
                    <a:pt x="3727" y="705"/>
                  </a:cubicBezTo>
                  <a:cubicBezTo>
                    <a:pt x="3730" y="706"/>
                    <a:pt x="3732" y="705"/>
                    <a:pt x="3732" y="704"/>
                  </a:cubicBezTo>
                  <a:cubicBezTo>
                    <a:pt x="3731" y="702"/>
                    <a:pt x="3726" y="701"/>
                    <a:pt x="3720" y="702"/>
                  </a:cubicBezTo>
                  <a:cubicBezTo>
                    <a:pt x="3712" y="702"/>
                    <a:pt x="3708" y="700"/>
                    <a:pt x="3707" y="697"/>
                  </a:cubicBezTo>
                  <a:cubicBezTo>
                    <a:pt x="3707" y="693"/>
                    <a:pt x="3708" y="692"/>
                    <a:pt x="3714" y="693"/>
                  </a:cubicBezTo>
                  <a:cubicBezTo>
                    <a:pt x="3721" y="694"/>
                    <a:pt x="3721" y="694"/>
                    <a:pt x="3721" y="694"/>
                  </a:cubicBezTo>
                  <a:cubicBezTo>
                    <a:pt x="3713" y="690"/>
                    <a:pt x="3713" y="690"/>
                    <a:pt x="3713" y="690"/>
                  </a:cubicBezTo>
                  <a:cubicBezTo>
                    <a:pt x="3708" y="688"/>
                    <a:pt x="3704" y="687"/>
                    <a:pt x="3703" y="688"/>
                  </a:cubicBezTo>
                  <a:cubicBezTo>
                    <a:pt x="3701" y="689"/>
                    <a:pt x="3700" y="689"/>
                    <a:pt x="3698" y="687"/>
                  </a:cubicBezTo>
                  <a:cubicBezTo>
                    <a:pt x="3697" y="685"/>
                    <a:pt x="3701" y="684"/>
                    <a:pt x="3712" y="684"/>
                  </a:cubicBezTo>
                  <a:cubicBezTo>
                    <a:pt x="3728" y="685"/>
                    <a:pt x="3735" y="686"/>
                    <a:pt x="3727" y="688"/>
                  </a:cubicBezTo>
                  <a:cubicBezTo>
                    <a:pt x="3725" y="688"/>
                    <a:pt x="3729" y="689"/>
                    <a:pt x="3736" y="689"/>
                  </a:cubicBezTo>
                  <a:cubicBezTo>
                    <a:pt x="3743" y="690"/>
                    <a:pt x="3752" y="688"/>
                    <a:pt x="3760" y="685"/>
                  </a:cubicBezTo>
                  <a:cubicBezTo>
                    <a:pt x="3772" y="680"/>
                    <a:pt x="3772" y="680"/>
                    <a:pt x="3772" y="680"/>
                  </a:cubicBezTo>
                  <a:cubicBezTo>
                    <a:pt x="3753" y="683"/>
                    <a:pt x="3753" y="683"/>
                    <a:pt x="3753" y="683"/>
                  </a:cubicBezTo>
                  <a:cubicBezTo>
                    <a:pt x="3742" y="685"/>
                    <a:pt x="3736" y="685"/>
                    <a:pt x="3738" y="684"/>
                  </a:cubicBezTo>
                  <a:cubicBezTo>
                    <a:pt x="3740" y="682"/>
                    <a:pt x="3735" y="681"/>
                    <a:pt x="3724" y="681"/>
                  </a:cubicBezTo>
                  <a:cubicBezTo>
                    <a:pt x="3714" y="680"/>
                    <a:pt x="3708" y="680"/>
                    <a:pt x="3709" y="679"/>
                  </a:cubicBezTo>
                  <a:cubicBezTo>
                    <a:pt x="3715" y="676"/>
                    <a:pt x="3712" y="672"/>
                    <a:pt x="3702" y="670"/>
                  </a:cubicBezTo>
                  <a:cubicBezTo>
                    <a:pt x="3687" y="668"/>
                    <a:pt x="3682" y="668"/>
                    <a:pt x="3689" y="673"/>
                  </a:cubicBezTo>
                  <a:cubicBezTo>
                    <a:pt x="3692" y="675"/>
                    <a:pt x="3697" y="675"/>
                    <a:pt x="3700" y="675"/>
                  </a:cubicBezTo>
                  <a:cubicBezTo>
                    <a:pt x="3703" y="674"/>
                    <a:pt x="3704" y="674"/>
                    <a:pt x="3702" y="675"/>
                  </a:cubicBezTo>
                  <a:cubicBezTo>
                    <a:pt x="3700" y="676"/>
                    <a:pt x="3699" y="678"/>
                    <a:pt x="3699" y="679"/>
                  </a:cubicBezTo>
                  <a:cubicBezTo>
                    <a:pt x="3699" y="680"/>
                    <a:pt x="3694" y="682"/>
                    <a:pt x="3688" y="683"/>
                  </a:cubicBezTo>
                  <a:cubicBezTo>
                    <a:pt x="3682" y="683"/>
                    <a:pt x="3678" y="685"/>
                    <a:pt x="3678" y="686"/>
                  </a:cubicBezTo>
                  <a:cubicBezTo>
                    <a:pt x="3678" y="689"/>
                    <a:pt x="3641" y="691"/>
                    <a:pt x="3604" y="689"/>
                  </a:cubicBezTo>
                  <a:cubicBezTo>
                    <a:pt x="3571" y="688"/>
                    <a:pt x="3553" y="685"/>
                    <a:pt x="3568" y="683"/>
                  </a:cubicBezTo>
                  <a:cubicBezTo>
                    <a:pt x="3571" y="682"/>
                    <a:pt x="3577" y="680"/>
                    <a:pt x="3580" y="679"/>
                  </a:cubicBezTo>
                  <a:cubicBezTo>
                    <a:pt x="3584" y="676"/>
                    <a:pt x="3584" y="676"/>
                    <a:pt x="3577" y="677"/>
                  </a:cubicBezTo>
                  <a:cubicBezTo>
                    <a:pt x="3568" y="679"/>
                    <a:pt x="3571" y="676"/>
                    <a:pt x="3582" y="671"/>
                  </a:cubicBezTo>
                  <a:cubicBezTo>
                    <a:pt x="3589" y="668"/>
                    <a:pt x="3592" y="668"/>
                    <a:pt x="3596" y="670"/>
                  </a:cubicBezTo>
                  <a:cubicBezTo>
                    <a:pt x="3599" y="672"/>
                    <a:pt x="3602" y="674"/>
                    <a:pt x="3604" y="674"/>
                  </a:cubicBezTo>
                  <a:cubicBezTo>
                    <a:pt x="3605" y="674"/>
                    <a:pt x="3605" y="672"/>
                    <a:pt x="3602" y="671"/>
                  </a:cubicBezTo>
                  <a:cubicBezTo>
                    <a:pt x="3600" y="670"/>
                    <a:pt x="3599" y="669"/>
                    <a:pt x="3601" y="668"/>
                  </a:cubicBezTo>
                  <a:cubicBezTo>
                    <a:pt x="3603" y="668"/>
                    <a:pt x="3604" y="666"/>
                    <a:pt x="3603" y="664"/>
                  </a:cubicBezTo>
                  <a:cubicBezTo>
                    <a:pt x="3601" y="662"/>
                    <a:pt x="3599" y="661"/>
                    <a:pt x="3597" y="662"/>
                  </a:cubicBezTo>
                  <a:cubicBezTo>
                    <a:pt x="3595" y="662"/>
                    <a:pt x="3593" y="662"/>
                    <a:pt x="3592" y="661"/>
                  </a:cubicBezTo>
                  <a:cubicBezTo>
                    <a:pt x="3589" y="657"/>
                    <a:pt x="3582" y="660"/>
                    <a:pt x="3573" y="666"/>
                  </a:cubicBezTo>
                  <a:cubicBezTo>
                    <a:pt x="3564" y="674"/>
                    <a:pt x="3547" y="678"/>
                    <a:pt x="3528" y="678"/>
                  </a:cubicBezTo>
                  <a:cubicBezTo>
                    <a:pt x="3519" y="677"/>
                    <a:pt x="3511" y="678"/>
                    <a:pt x="3509" y="679"/>
                  </a:cubicBezTo>
                  <a:cubicBezTo>
                    <a:pt x="3508" y="680"/>
                    <a:pt x="3504" y="679"/>
                    <a:pt x="3499" y="677"/>
                  </a:cubicBezTo>
                  <a:cubicBezTo>
                    <a:pt x="3495" y="676"/>
                    <a:pt x="3488" y="675"/>
                    <a:pt x="3484" y="675"/>
                  </a:cubicBezTo>
                  <a:cubicBezTo>
                    <a:pt x="3480" y="676"/>
                    <a:pt x="3477" y="675"/>
                    <a:pt x="3478" y="674"/>
                  </a:cubicBezTo>
                  <a:cubicBezTo>
                    <a:pt x="3478" y="673"/>
                    <a:pt x="3473" y="673"/>
                    <a:pt x="3466" y="674"/>
                  </a:cubicBezTo>
                  <a:cubicBezTo>
                    <a:pt x="3460" y="675"/>
                    <a:pt x="3443" y="675"/>
                    <a:pt x="3429" y="675"/>
                  </a:cubicBezTo>
                  <a:cubicBezTo>
                    <a:pt x="3413" y="674"/>
                    <a:pt x="3408" y="673"/>
                    <a:pt x="3415" y="672"/>
                  </a:cubicBezTo>
                  <a:cubicBezTo>
                    <a:pt x="3422" y="671"/>
                    <a:pt x="3428" y="669"/>
                    <a:pt x="3430" y="666"/>
                  </a:cubicBezTo>
                  <a:cubicBezTo>
                    <a:pt x="3434" y="662"/>
                    <a:pt x="3439" y="660"/>
                    <a:pt x="3450" y="659"/>
                  </a:cubicBezTo>
                  <a:cubicBezTo>
                    <a:pt x="3459" y="658"/>
                    <a:pt x="3465" y="657"/>
                    <a:pt x="3463" y="656"/>
                  </a:cubicBezTo>
                  <a:cubicBezTo>
                    <a:pt x="3461" y="655"/>
                    <a:pt x="3461" y="653"/>
                    <a:pt x="3462" y="651"/>
                  </a:cubicBezTo>
                  <a:cubicBezTo>
                    <a:pt x="3463" y="649"/>
                    <a:pt x="3462" y="648"/>
                    <a:pt x="3461" y="648"/>
                  </a:cubicBezTo>
                  <a:cubicBezTo>
                    <a:pt x="3456" y="649"/>
                    <a:pt x="3434" y="658"/>
                    <a:pt x="3429" y="662"/>
                  </a:cubicBezTo>
                  <a:cubicBezTo>
                    <a:pt x="3420" y="668"/>
                    <a:pt x="3369" y="673"/>
                    <a:pt x="3369" y="668"/>
                  </a:cubicBezTo>
                  <a:cubicBezTo>
                    <a:pt x="3368" y="666"/>
                    <a:pt x="3375" y="661"/>
                    <a:pt x="3383" y="656"/>
                  </a:cubicBezTo>
                  <a:cubicBezTo>
                    <a:pt x="3396" y="648"/>
                    <a:pt x="3399" y="648"/>
                    <a:pt x="3425" y="646"/>
                  </a:cubicBezTo>
                  <a:cubicBezTo>
                    <a:pt x="3440" y="645"/>
                    <a:pt x="3451" y="645"/>
                    <a:pt x="3448" y="644"/>
                  </a:cubicBezTo>
                  <a:cubicBezTo>
                    <a:pt x="3445" y="644"/>
                    <a:pt x="3443" y="643"/>
                    <a:pt x="3443" y="641"/>
                  </a:cubicBezTo>
                  <a:cubicBezTo>
                    <a:pt x="3443" y="637"/>
                    <a:pt x="3451" y="635"/>
                    <a:pt x="3457" y="639"/>
                  </a:cubicBezTo>
                  <a:cubicBezTo>
                    <a:pt x="3462" y="641"/>
                    <a:pt x="3462" y="642"/>
                    <a:pt x="3460" y="643"/>
                  </a:cubicBezTo>
                  <a:cubicBezTo>
                    <a:pt x="3457" y="643"/>
                    <a:pt x="3457" y="644"/>
                    <a:pt x="3461" y="646"/>
                  </a:cubicBezTo>
                  <a:cubicBezTo>
                    <a:pt x="3464" y="647"/>
                    <a:pt x="3468" y="647"/>
                    <a:pt x="3470" y="645"/>
                  </a:cubicBezTo>
                  <a:cubicBezTo>
                    <a:pt x="3477" y="642"/>
                    <a:pt x="3508" y="636"/>
                    <a:pt x="3507" y="639"/>
                  </a:cubicBezTo>
                  <a:cubicBezTo>
                    <a:pt x="3506" y="640"/>
                    <a:pt x="3504" y="641"/>
                    <a:pt x="3501" y="641"/>
                  </a:cubicBezTo>
                  <a:cubicBezTo>
                    <a:pt x="3499" y="642"/>
                    <a:pt x="3495" y="643"/>
                    <a:pt x="3493" y="645"/>
                  </a:cubicBezTo>
                  <a:cubicBezTo>
                    <a:pt x="3490" y="647"/>
                    <a:pt x="3492" y="648"/>
                    <a:pt x="3501" y="646"/>
                  </a:cubicBezTo>
                  <a:cubicBezTo>
                    <a:pt x="3508" y="646"/>
                    <a:pt x="3515" y="643"/>
                    <a:pt x="3517" y="640"/>
                  </a:cubicBezTo>
                  <a:cubicBezTo>
                    <a:pt x="3519" y="637"/>
                    <a:pt x="3531" y="632"/>
                    <a:pt x="3542" y="628"/>
                  </a:cubicBezTo>
                  <a:cubicBezTo>
                    <a:pt x="3554" y="624"/>
                    <a:pt x="3566" y="619"/>
                    <a:pt x="3570" y="617"/>
                  </a:cubicBezTo>
                  <a:cubicBezTo>
                    <a:pt x="3576" y="613"/>
                    <a:pt x="3576" y="613"/>
                    <a:pt x="3567" y="614"/>
                  </a:cubicBezTo>
                  <a:cubicBezTo>
                    <a:pt x="3557" y="615"/>
                    <a:pt x="3555" y="613"/>
                    <a:pt x="3557" y="607"/>
                  </a:cubicBezTo>
                  <a:cubicBezTo>
                    <a:pt x="3558" y="604"/>
                    <a:pt x="3561" y="602"/>
                    <a:pt x="3566" y="602"/>
                  </a:cubicBezTo>
                  <a:cubicBezTo>
                    <a:pt x="3571" y="601"/>
                    <a:pt x="3574" y="600"/>
                    <a:pt x="3572" y="598"/>
                  </a:cubicBezTo>
                  <a:cubicBezTo>
                    <a:pt x="3571" y="596"/>
                    <a:pt x="3573" y="592"/>
                    <a:pt x="3577" y="588"/>
                  </a:cubicBezTo>
                  <a:cubicBezTo>
                    <a:pt x="3584" y="581"/>
                    <a:pt x="3584" y="581"/>
                    <a:pt x="3584" y="581"/>
                  </a:cubicBezTo>
                  <a:cubicBezTo>
                    <a:pt x="3575" y="580"/>
                    <a:pt x="3575" y="580"/>
                    <a:pt x="3575" y="580"/>
                  </a:cubicBezTo>
                  <a:cubicBezTo>
                    <a:pt x="3566" y="579"/>
                    <a:pt x="3565" y="579"/>
                    <a:pt x="3570" y="575"/>
                  </a:cubicBezTo>
                  <a:cubicBezTo>
                    <a:pt x="3573" y="572"/>
                    <a:pt x="3577" y="570"/>
                    <a:pt x="3579" y="570"/>
                  </a:cubicBezTo>
                  <a:cubicBezTo>
                    <a:pt x="3582" y="569"/>
                    <a:pt x="3585" y="568"/>
                    <a:pt x="3587" y="566"/>
                  </a:cubicBezTo>
                  <a:cubicBezTo>
                    <a:pt x="3590" y="564"/>
                    <a:pt x="3587" y="564"/>
                    <a:pt x="3578" y="565"/>
                  </a:cubicBezTo>
                  <a:cubicBezTo>
                    <a:pt x="3571" y="565"/>
                    <a:pt x="3566" y="567"/>
                    <a:pt x="3568" y="568"/>
                  </a:cubicBezTo>
                  <a:cubicBezTo>
                    <a:pt x="3572" y="570"/>
                    <a:pt x="3563" y="578"/>
                    <a:pt x="3554" y="581"/>
                  </a:cubicBezTo>
                  <a:cubicBezTo>
                    <a:pt x="3550" y="583"/>
                    <a:pt x="3550" y="583"/>
                    <a:pt x="3555" y="583"/>
                  </a:cubicBezTo>
                  <a:cubicBezTo>
                    <a:pt x="3559" y="583"/>
                    <a:pt x="3561" y="584"/>
                    <a:pt x="3562" y="585"/>
                  </a:cubicBezTo>
                  <a:cubicBezTo>
                    <a:pt x="3562" y="587"/>
                    <a:pt x="3560" y="587"/>
                    <a:pt x="3557" y="587"/>
                  </a:cubicBezTo>
                  <a:cubicBezTo>
                    <a:pt x="3554" y="586"/>
                    <a:pt x="3553" y="586"/>
                    <a:pt x="3555" y="588"/>
                  </a:cubicBezTo>
                  <a:cubicBezTo>
                    <a:pt x="3556" y="590"/>
                    <a:pt x="3554" y="592"/>
                    <a:pt x="3549" y="592"/>
                  </a:cubicBezTo>
                  <a:cubicBezTo>
                    <a:pt x="3544" y="593"/>
                    <a:pt x="3543" y="593"/>
                    <a:pt x="3546" y="595"/>
                  </a:cubicBezTo>
                  <a:cubicBezTo>
                    <a:pt x="3548" y="596"/>
                    <a:pt x="3548" y="598"/>
                    <a:pt x="3543" y="599"/>
                  </a:cubicBezTo>
                  <a:cubicBezTo>
                    <a:pt x="3539" y="601"/>
                    <a:pt x="3534" y="601"/>
                    <a:pt x="3532" y="600"/>
                  </a:cubicBezTo>
                  <a:cubicBezTo>
                    <a:pt x="3530" y="600"/>
                    <a:pt x="3523" y="603"/>
                    <a:pt x="3517" y="608"/>
                  </a:cubicBezTo>
                  <a:cubicBezTo>
                    <a:pt x="3511" y="612"/>
                    <a:pt x="3507" y="615"/>
                    <a:pt x="3506" y="613"/>
                  </a:cubicBezTo>
                  <a:cubicBezTo>
                    <a:pt x="3506" y="611"/>
                    <a:pt x="3500" y="612"/>
                    <a:pt x="3492" y="613"/>
                  </a:cubicBezTo>
                  <a:cubicBezTo>
                    <a:pt x="3484" y="615"/>
                    <a:pt x="3479" y="615"/>
                    <a:pt x="3480" y="613"/>
                  </a:cubicBezTo>
                  <a:cubicBezTo>
                    <a:pt x="3482" y="612"/>
                    <a:pt x="3483" y="609"/>
                    <a:pt x="3483" y="607"/>
                  </a:cubicBezTo>
                  <a:cubicBezTo>
                    <a:pt x="3484" y="605"/>
                    <a:pt x="3482" y="605"/>
                    <a:pt x="3476" y="609"/>
                  </a:cubicBezTo>
                  <a:cubicBezTo>
                    <a:pt x="3472" y="611"/>
                    <a:pt x="3468" y="613"/>
                    <a:pt x="3467" y="611"/>
                  </a:cubicBezTo>
                  <a:cubicBezTo>
                    <a:pt x="3464" y="608"/>
                    <a:pt x="3477" y="601"/>
                    <a:pt x="3482" y="602"/>
                  </a:cubicBezTo>
                  <a:cubicBezTo>
                    <a:pt x="3485" y="603"/>
                    <a:pt x="3489" y="601"/>
                    <a:pt x="3492" y="598"/>
                  </a:cubicBezTo>
                  <a:cubicBezTo>
                    <a:pt x="3496" y="593"/>
                    <a:pt x="3496" y="591"/>
                    <a:pt x="3492" y="592"/>
                  </a:cubicBezTo>
                  <a:cubicBezTo>
                    <a:pt x="3490" y="592"/>
                    <a:pt x="3488" y="593"/>
                    <a:pt x="3487" y="595"/>
                  </a:cubicBezTo>
                  <a:cubicBezTo>
                    <a:pt x="3486" y="596"/>
                    <a:pt x="3480" y="598"/>
                    <a:pt x="3472" y="599"/>
                  </a:cubicBezTo>
                  <a:cubicBezTo>
                    <a:pt x="3464" y="599"/>
                    <a:pt x="3457" y="601"/>
                    <a:pt x="3456" y="603"/>
                  </a:cubicBezTo>
                  <a:cubicBezTo>
                    <a:pt x="3454" y="608"/>
                    <a:pt x="3433" y="614"/>
                    <a:pt x="3428" y="613"/>
                  </a:cubicBezTo>
                  <a:cubicBezTo>
                    <a:pt x="3420" y="611"/>
                    <a:pt x="3424" y="607"/>
                    <a:pt x="3434" y="606"/>
                  </a:cubicBezTo>
                  <a:cubicBezTo>
                    <a:pt x="3439" y="605"/>
                    <a:pt x="3446" y="603"/>
                    <a:pt x="3449" y="602"/>
                  </a:cubicBezTo>
                  <a:cubicBezTo>
                    <a:pt x="3453" y="600"/>
                    <a:pt x="3451" y="599"/>
                    <a:pt x="3441" y="599"/>
                  </a:cubicBezTo>
                  <a:cubicBezTo>
                    <a:pt x="3433" y="598"/>
                    <a:pt x="3424" y="598"/>
                    <a:pt x="3419" y="599"/>
                  </a:cubicBezTo>
                  <a:cubicBezTo>
                    <a:pt x="3414" y="599"/>
                    <a:pt x="3412" y="598"/>
                    <a:pt x="3413" y="596"/>
                  </a:cubicBezTo>
                  <a:cubicBezTo>
                    <a:pt x="3414" y="594"/>
                    <a:pt x="3412" y="593"/>
                    <a:pt x="3405" y="595"/>
                  </a:cubicBezTo>
                  <a:cubicBezTo>
                    <a:pt x="3392" y="598"/>
                    <a:pt x="3396" y="594"/>
                    <a:pt x="3409" y="590"/>
                  </a:cubicBezTo>
                  <a:cubicBezTo>
                    <a:pt x="3416" y="589"/>
                    <a:pt x="3419" y="589"/>
                    <a:pt x="3418" y="591"/>
                  </a:cubicBezTo>
                  <a:cubicBezTo>
                    <a:pt x="3417" y="593"/>
                    <a:pt x="3420" y="593"/>
                    <a:pt x="3429" y="591"/>
                  </a:cubicBezTo>
                  <a:cubicBezTo>
                    <a:pt x="3437" y="589"/>
                    <a:pt x="3442" y="589"/>
                    <a:pt x="3446" y="591"/>
                  </a:cubicBezTo>
                  <a:cubicBezTo>
                    <a:pt x="3449" y="593"/>
                    <a:pt x="3451" y="593"/>
                    <a:pt x="3456" y="590"/>
                  </a:cubicBezTo>
                  <a:cubicBezTo>
                    <a:pt x="3463" y="585"/>
                    <a:pt x="3481" y="585"/>
                    <a:pt x="3481" y="589"/>
                  </a:cubicBezTo>
                  <a:cubicBezTo>
                    <a:pt x="3481" y="591"/>
                    <a:pt x="3482" y="593"/>
                    <a:pt x="3484" y="594"/>
                  </a:cubicBezTo>
                  <a:cubicBezTo>
                    <a:pt x="3485" y="596"/>
                    <a:pt x="3485" y="593"/>
                    <a:pt x="3484" y="589"/>
                  </a:cubicBezTo>
                  <a:cubicBezTo>
                    <a:pt x="3482" y="583"/>
                    <a:pt x="3483" y="582"/>
                    <a:pt x="3489" y="580"/>
                  </a:cubicBezTo>
                  <a:cubicBezTo>
                    <a:pt x="3493" y="579"/>
                    <a:pt x="3487" y="579"/>
                    <a:pt x="3476" y="581"/>
                  </a:cubicBezTo>
                  <a:cubicBezTo>
                    <a:pt x="3464" y="582"/>
                    <a:pt x="3453" y="582"/>
                    <a:pt x="3451" y="581"/>
                  </a:cubicBezTo>
                  <a:cubicBezTo>
                    <a:pt x="3447" y="579"/>
                    <a:pt x="3449" y="578"/>
                    <a:pt x="3461" y="578"/>
                  </a:cubicBezTo>
                  <a:cubicBezTo>
                    <a:pt x="3468" y="577"/>
                    <a:pt x="3467" y="576"/>
                    <a:pt x="3457" y="574"/>
                  </a:cubicBezTo>
                  <a:cubicBezTo>
                    <a:pt x="3449" y="572"/>
                    <a:pt x="3455" y="570"/>
                    <a:pt x="3478" y="566"/>
                  </a:cubicBezTo>
                  <a:cubicBezTo>
                    <a:pt x="3490" y="564"/>
                    <a:pt x="3501" y="561"/>
                    <a:pt x="3502" y="560"/>
                  </a:cubicBezTo>
                  <a:cubicBezTo>
                    <a:pt x="3502" y="559"/>
                    <a:pt x="3506" y="556"/>
                    <a:pt x="3511" y="555"/>
                  </a:cubicBezTo>
                  <a:cubicBezTo>
                    <a:pt x="3517" y="552"/>
                    <a:pt x="3519" y="549"/>
                    <a:pt x="3519" y="544"/>
                  </a:cubicBezTo>
                  <a:cubicBezTo>
                    <a:pt x="3519" y="539"/>
                    <a:pt x="3523" y="533"/>
                    <a:pt x="3532" y="525"/>
                  </a:cubicBezTo>
                  <a:cubicBezTo>
                    <a:pt x="3539" y="518"/>
                    <a:pt x="3543" y="513"/>
                    <a:pt x="3542" y="512"/>
                  </a:cubicBezTo>
                  <a:cubicBezTo>
                    <a:pt x="3540" y="512"/>
                    <a:pt x="3536" y="513"/>
                    <a:pt x="3534" y="515"/>
                  </a:cubicBezTo>
                  <a:cubicBezTo>
                    <a:pt x="3531" y="519"/>
                    <a:pt x="3530" y="519"/>
                    <a:pt x="3531" y="514"/>
                  </a:cubicBezTo>
                  <a:cubicBezTo>
                    <a:pt x="3531" y="509"/>
                    <a:pt x="3534" y="508"/>
                    <a:pt x="3548" y="506"/>
                  </a:cubicBezTo>
                  <a:cubicBezTo>
                    <a:pt x="3558" y="504"/>
                    <a:pt x="3565" y="502"/>
                    <a:pt x="3566" y="499"/>
                  </a:cubicBezTo>
                  <a:cubicBezTo>
                    <a:pt x="3568" y="497"/>
                    <a:pt x="3573" y="493"/>
                    <a:pt x="3578" y="490"/>
                  </a:cubicBezTo>
                  <a:cubicBezTo>
                    <a:pt x="3584" y="486"/>
                    <a:pt x="3585" y="485"/>
                    <a:pt x="3580" y="487"/>
                  </a:cubicBezTo>
                  <a:cubicBezTo>
                    <a:pt x="3576" y="488"/>
                    <a:pt x="3570" y="490"/>
                    <a:pt x="3565" y="491"/>
                  </a:cubicBezTo>
                  <a:cubicBezTo>
                    <a:pt x="3558" y="493"/>
                    <a:pt x="3558" y="493"/>
                    <a:pt x="3563" y="490"/>
                  </a:cubicBezTo>
                  <a:cubicBezTo>
                    <a:pt x="3567" y="488"/>
                    <a:pt x="3572" y="485"/>
                    <a:pt x="3575" y="483"/>
                  </a:cubicBezTo>
                  <a:cubicBezTo>
                    <a:pt x="3586" y="478"/>
                    <a:pt x="3555" y="485"/>
                    <a:pt x="3543" y="491"/>
                  </a:cubicBezTo>
                  <a:cubicBezTo>
                    <a:pt x="3537" y="494"/>
                    <a:pt x="3529" y="496"/>
                    <a:pt x="3525" y="496"/>
                  </a:cubicBezTo>
                  <a:cubicBezTo>
                    <a:pt x="3519" y="495"/>
                    <a:pt x="3519" y="495"/>
                    <a:pt x="3527" y="491"/>
                  </a:cubicBezTo>
                  <a:cubicBezTo>
                    <a:pt x="3536" y="486"/>
                    <a:pt x="3534" y="483"/>
                    <a:pt x="3524" y="488"/>
                  </a:cubicBezTo>
                  <a:cubicBezTo>
                    <a:pt x="3519" y="490"/>
                    <a:pt x="3512" y="492"/>
                    <a:pt x="3507" y="494"/>
                  </a:cubicBezTo>
                  <a:cubicBezTo>
                    <a:pt x="3499" y="496"/>
                    <a:pt x="3498" y="495"/>
                    <a:pt x="3500" y="492"/>
                  </a:cubicBezTo>
                  <a:cubicBezTo>
                    <a:pt x="3502" y="490"/>
                    <a:pt x="3503" y="486"/>
                    <a:pt x="3503" y="483"/>
                  </a:cubicBezTo>
                  <a:cubicBezTo>
                    <a:pt x="3503" y="480"/>
                    <a:pt x="3505" y="474"/>
                    <a:pt x="3508" y="468"/>
                  </a:cubicBezTo>
                  <a:cubicBezTo>
                    <a:pt x="3512" y="463"/>
                    <a:pt x="3514" y="457"/>
                    <a:pt x="3514" y="456"/>
                  </a:cubicBezTo>
                  <a:cubicBezTo>
                    <a:pt x="3514" y="454"/>
                    <a:pt x="3517" y="449"/>
                    <a:pt x="3520" y="444"/>
                  </a:cubicBezTo>
                  <a:cubicBezTo>
                    <a:pt x="3528" y="432"/>
                    <a:pt x="3526" y="432"/>
                    <a:pt x="3514" y="443"/>
                  </a:cubicBezTo>
                  <a:cubicBezTo>
                    <a:pt x="3509" y="448"/>
                    <a:pt x="3502" y="452"/>
                    <a:pt x="3494" y="453"/>
                  </a:cubicBezTo>
                  <a:cubicBezTo>
                    <a:pt x="3488" y="454"/>
                    <a:pt x="3480" y="456"/>
                    <a:pt x="3476" y="458"/>
                  </a:cubicBezTo>
                  <a:cubicBezTo>
                    <a:pt x="3470" y="460"/>
                    <a:pt x="3470" y="460"/>
                    <a:pt x="3478" y="449"/>
                  </a:cubicBezTo>
                  <a:cubicBezTo>
                    <a:pt x="3484" y="441"/>
                    <a:pt x="3485" y="438"/>
                    <a:pt x="3482" y="439"/>
                  </a:cubicBezTo>
                  <a:cubicBezTo>
                    <a:pt x="3476" y="439"/>
                    <a:pt x="3475" y="436"/>
                    <a:pt x="3480" y="431"/>
                  </a:cubicBezTo>
                  <a:cubicBezTo>
                    <a:pt x="3484" y="427"/>
                    <a:pt x="3518" y="426"/>
                    <a:pt x="3544" y="429"/>
                  </a:cubicBezTo>
                  <a:cubicBezTo>
                    <a:pt x="3549" y="429"/>
                    <a:pt x="3553" y="429"/>
                    <a:pt x="3553" y="428"/>
                  </a:cubicBezTo>
                  <a:cubicBezTo>
                    <a:pt x="3553" y="426"/>
                    <a:pt x="3527" y="423"/>
                    <a:pt x="3508" y="423"/>
                  </a:cubicBezTo>
                  <a:cubicBezTo>
                    <a:pt x="3500" y="423"/>
                    <a:pt x="3493" y="422"/>
                    <a:pt x="3492" y="422"/>
                  </a:cubicBezTo>
                  <a:cubicBezTo>
                    <a:pt x="3490" y="420"/>
                    <a:pt x="3502" y="406"/>
                    <a:pt x="3507" y="406"/>
                  </a:cubicBezTo>
                  <a:cubicBezTo>
                    <a:pt x="3509" y="405"/>
                    <a:pt x="3512" y="402"/>
                    <a:pt x="3514" y="399"/>
                  </a:cubicBezTo>
                  <a:cubicBezTo>
                    <a:pt x="3516" y="396"/>
                    <a:pt x="3521" y="391"/>
                    <a:pt x="3527" y="388"/>
                  </a:cubicBezTo>
                  <a:cubicBezTo>
                    <a:pt x="3532" y="385"/>
                    <a:pt x="3535" y="382"/>
                    <a:pt x="3533" y="381"/>
                  </a:cubicBezTo>
                  <a:cubicBezTo>
                    <a:pt x="3531" y="381"/>
                    <a:pt x="3528" y="382"/>
                    <a:pt x="3526" y="383"/>
                  </a:cubicBezTo>
                  <a:cubicBezTo>
                    <a:pt x="3524" y="385"/>
                    <a:pt x="3521" y="387"/>
                    <a:pt x="3518" y="389"/>
                  </a:cubicBezTo>
                  <a:cubicBezTo>
                    <a:pt x="3513" y="391"/>
                    <a:pt x="3513" y="390"/>
                    <a:pt x="3518" y="384"/>
                  </a:cubicBezTo>
                  <a:cubicBezTo>
                    <a:pt x="3522" y="381"/>
                    <a:pt x="3532" y="374"/>
                    <a:pt x="3540" y="370"/>
                  </a:cubicBezTo>
                  <a:cubicBezTo>
                    <a:pt x="3552" y="364"/>
                    <a:pt x="3554" y="362"/>
                    <a:pt x="3547" y="364"/>
                  </a:cubicBezTo>
                  <a:cubicBezTo>
                    <a:pt x="3525" y="370"/>
                    <a:pt x="3522" y="370"/>
                    <a:pt x="3525" y="369"/>
                  </a:cubicBezTo>
                  <a:cubicBezTo>
                    <a:pt x="3530" y="366"/>
                    <a:pt x="3528" y="361"/>
                    <a:pt x="3523" y="362"/>
                  </a:cubicBezTo>
                  <a:cubicBezTo>
                    <a:pt x="3513" y="363"/>
                    <a:pt x="3524" y="356"/>
                    <a:pt x="3539" y="352"/>
                  </a:cubicBezTo>
                  <a:cubicBezTo>
                    <a:pt x="3548" y="350"/>
                    <a:pt x="3553" y="348"/>
                    <a:pt x="3550" y="348"/>
                  </a:cubicBezTo>
                  <a:cubicBezTo>
                    <a:pt x="3545" y="349"/>
                    <a:pt x="3545" y="348"/>
                    <a:pt x="3549" y="345"/>
                  </a:cubicBezTo>
                  <a:cubicBezTo>
                    <a:pt x="3555" y="341"/>
                    <a:pt x="3551" y="334"/>
                    <a:pt x="3541" y="335"/>
                  </a:cubicBezTo>
                  <a:cubicBezTo>
                    <a:pt x="3528" y="336"/>
                    <a:pt x="3534" y="331"/>
                    <a:pt x="3558" y="321"/>
                  </a:cubicBezTo>
                  <a:cubicBezTo>
                    <a:pt x="3572" y="315"/>
                    <a:pt x="3582" y="309"/>
                    <a:pt x="3582" y="306"/>
                  </a:cubicBezTo>
                  <a:cubicBezTo>
                    <a:pt x="3584" y="301"/>
                    <a:pt x="3589" y="296"/>
                    <a:pt x="3606" y="285"/>
                  </a:cubicBezTo>
                  <a:cubicBezTo>
                    <a:pt x="3626" y="271"/>
                    <a:pt x="3635" y="258"/>
                    <a:pt x="3631" y="248"/>
                  </a:cubicBezTo>
                  <a:cubicBezTo>
                    <a:pt x="3628" y="241"/>
                    <a:pt x="3623" y="240"/>
                    <a:pt x="3603" y="246"/>
                  </a:cubicBezTo>
                  <a:cubicBezTo>
                    <a:pt x="3580" y="253"/>
                    <a:pt x="3527" y="260"/>
                    <a:pt x="3526" y="256"/>
                  </a:cubicBezTo>
                  <a:cubicBezTo>
                    <a:pt x="3526" y="254"/>
                    <a:pt x="3531" y="251"/>
                    <a:pt x="3537" y="248"/>
                  </a:cubicBezTo>
                  <a:cubicBezTo>
                    <a:pt x="3543" y="246"/>
                    <a:pt x="3551" y="242"/>
                    <a:pt x="3554" y="239"/>
                  </a:cubicBezTo>
                  <a:cubicBezTo>
                    <a:pt x="3557" y="235"/>
                    <a:pt x="3566" y="231"/>
                    <a:pt x="3573" y="230"/>
                  </a:cubicBezTo>
                  <a:cubicBezTo>
                    <a:pt x="3580" y="228"/>
                    <a:pt x="3588" y="225"/>
                    <a:pt x="3591" y="222"/>
                  </a:cubicBezTo>
                  <a:cubicBezTo>
                    <a:pt x="3595" y="219"/>
                    <a:pt x="3595" y="218"/>
                    <a:pt x="3586" y="217"/>
                  </a:cubicBezTo>
                  <a:cubicBezTo>
                    <a:pt x="3577" y="215"/>
                    <a:pt x="3576" y="214"/>
                    <a:pt x="3575" y="206"/>
                  </a:cubicBezTo>
                  <a:cubicBezTo>
                    <a:pt x="3573" y="193"/>
                    <a:pt x="3575" y="189"/>
                    <a:pt x="3581" y="188"/>
                  </a:cubicBezTo>
                  <a:cubicBezTo>
                    <a:pt x="3584" y="188"/>
                    <a:pt x="3586" y="187"/>
                    <a:pt x="3586" y="185"/>
                  </a:cubicBezTo>
                  <a:cubicBezTo>
                    <a:pt x="3586" y="184"/>
                    <a:pt x="3584" y="182"/>
                    <a:pt x="3583" y="183"/>
                  </a:cubicBezTo>
                  <a:cubicBezTo>
                    <a:pt x="3582" y="183"/>
                    <a:pt x="3578" y="182"/>
                    <a:pt x="3576" y="181"/>
                  </a:cubicBezTo>
                  <a:cubicBezTo>
                    <a:pt x="3572" y="180"/>
                    <a:pt x="3571" y="181"/>
                    <a:pt x="3573" y="183"/>
                  </a:cubicBezTo>
                  <a:cubicBezTo>
                    <a:pt x="3574" y="185"/>
                    <a:pt x="3574" y="186"/>
                    <a:pt x="3573" y="186"/>
                  </a:cubicBezTo>
                  <a:cubicBezTo>
                    <a:pt x="3572" y="186"/>
                    <a:pt x="3559" y="190"/>
                    <a:pt x="3544" y="195"/>
                  </a:cubicBezTo>
                  <a:cubicBezTo>
                    <a:pt x="3506" y="207"/>
                    <a:pt x="3452" y="213"/>
                    <a:pt x="3416" y="209"/>
                  </a:cubicBezTo>
                  <a:cubicBezTo>
                    <a:pt x="3393" y="207"/>
                    <a:pt x="3376" y="202"/>
                    <a:pt x="3376" y="198"/>
                  </a:cubicBezTo>
                  <a:cubicBezTo>
                    <a:pt x="3375" y="192"/>
                    <a:pt x="3381" y="186"/>
                    <a:pt x="3395" y="177"/>
                  </a:cubicBezTo>
                  <a:cubicBezTo>
                    <a:pt x="3413" y="167"/>
                    <a:pt x="3418" y="166"/>
                    <a:pt x="3452" y="163"/>
                  </a:cubicBezTo>
                  <a:cubicBezTo>
                    <a:pt x="3462" y="163"/>
                    <a:pt x="3476" y="161"/>
                    <a:pt x="3483" y="159"/>
                  </a:cubicBezTo>
                  <a:cubicBezTo>
                    <a:pt x="3496" y="156"/>
                    <a:pt x="3519" y="159"/>
                    <a:pt x="3526" y="164"/>
                  </a:cubicBezTo>
                  <a:cubicBezTo>
                    <a:pt x="3529" y="166"/>
                    <a:pt x="3535" y="168"/>
                    <a:pt x="3541" y="170"/>
                  </a:cubicBezTo>
                  <a:cubicBezTo>
                    <a:pt x="3547" y="171"/>
                    <a:pt x="3552" y="173"/>
                    <a:pt x="3552" y="174"/>
                  </a:cubicBezTo>
                  <a:cubicBezTo>
                    <a:pt x="3553" y="175"/>
                    <a:pt x="3557" y="177"/>
                    <a:pt x="3560" y="178"/>
                  </a:cubicBezTo>
                  <a:cubicBezTo>
                    <a:pt x="3567" y="179"/>
                    <a:pt x="3567" y="179"/>
                    <a:pt x="3563" y="175"/>
                  </a:cubicBezTo>
                  <a:cubicBezTo>
                    <a:pt x="3560" y="171"/>
                    <a:pt x="3560" y="171"/>
                    <a:pt x="3564" y="170"/>
                  </a:cubicBezTo>
                  <a:cubicBezTo>
                    <a:pt x="3568" y="170"/>
                    <a:pt x="3567" y="169"/>
                    <a:pt x="3561" y="166"/>
                  </a:cubicBezTo>
                  <a:cubicBezTo>
                    <a:pt x="3553" y="163"/>
                    <a:pt x="3553" y="163"/>
                    <a:pt x="3570" y="163"/>
                  </a:cubicBezTo>
                  <a:cubicBezTo>
                    <a:pt x="3581" y="163"/>
                    <a:pt x="3586" y="162"/>
                    <a:pt x="3584" y="161"/>
                  </a:cubicBezTo>
                  <a:cubicBezTo>
                    <a:pt x="3581" y="159"/>
                    <a:pt x="3571" y="158"/>
                    <a:pt x="3560" y="159"/>
                  </a:cubicBezTo>
                  <a:cubicBezTo>
                    <a:pt x="3535" y="159"/>
                    <a:pt x="3518" y="155"/>
                    <a:pt x="3523" y="152"/>
                  </a:cubicBezTo>
                  <a:cubicBezTo>
                    <a:pt x="3527" y="148"/>
                    <a:pt x="3518" y="147"/>
                    <a:pt x="3487" y="149"/>
                  </a:cubicBezTo>
                  <a:cubicBezTo>
                    <a:pt x="3460" y="150"/>
                    <a:pt x="3449" y="147"/>
                    <a:pt x="3463" y="141"/>
                  </a:cubicBezTo>
                  <a:cubicBezTo>
                    <a:pt x="3497" y="125"/>
                    <a:pt x="3487" y="114"/>
                    <a:pt x="3445" y="121"/>
                  </a:cubicBezTo>
                  <a:cubicBezTo>
                    <a:pt x="3429" y="124"/>
                    <a:pt x="3421" y="124"/>
                    <a:pt x="3421" y="123"/>
                  </a:cubicBezTo>
                  <a:cubicBezTo>
                    <a:pt x="3421" y="119"/>
                    <a:pt x="3425" y="118"/>
                    <a:pt x="3464" y="109"/>
                  </a:cubicBezTo>
                  <a:cubicBezTo>
                    <a:pt x="3502" y="101"/>
                    <a:pt x="3501" y="98"/>
                    <a:pt x="3462" y="102"/>
                  </a:cubicBezTo>
                  <a:cubicBezTo>
                    <a:pt x="3438" y="104"/>
                    <a:pt x="3427" y="104"/>
                    <a:pt x="3430" y="102"/>
                  </a:cubicBezTo>
                  <a:cubicBezTo>
                    <a:pt x="3433" y="100"/>
                    <a:pt x="3429" y="99"/>
                    <a:pt x="3418" y="100"/>
                  </a:cubicBezTo>
                  <a:cubicBezTo>
                    <a:pt x="3406" y="101"/>
                    <a:pt x="3402" y="101"/>
                    <a:pt x="3402" y="97"/>
                  </a:cubicBezTo>
                  <a:cubicBezTo>
                    <a:pt x="3402" y="92"/>
                    <a:pt x="3417" y="83"/>
                    <a:pt x="3431" y="82"/>
                  </a:cubicBezTo>
                  <a:cubicBezTo>
                    <a:pt x="3439" y="81"/>
                    <a:pt x="3442" y="79"/>
                    <a:pt x="3445" y="73"/>
                  </a:cubicBezTo>
                  <a:cubicBezTo>
                    <a:pt x="3450" y="63"/>
                    <a:pt x="3445" y="57"/>
                    <a:pt x="3434" y="60"/>
                  </a:cubicBezTo>
                  <a:cubicBezTo>
                    <a:pt x="3425" y="63"/>
                    <a:pt x="3421" y="59"/>
                    <a:pt x="3428" y="54"/>
                  </a:cubicBezTo>
                  <a:cubicBezTo>
                    <a:pt x="3433" y="50"/>
                    <a:pt x="3415" y="53"/>
                    <a:pt x="3374" y="62"/>
                  </a:cubicBezTo>
                  <a:cubicBezTo>
                    <a:pt x="3359" y="65"/>
                    <a:pt x="3354" y="66"/>
                    <a:pt x="3351" y="63"/>
                  </a:cubicBezTo>
                  <a:cubicBezTo>
                    <a:pt x="3348" y="60"/>
                    <a:pt x="3346" y="60"/>
                    <a:pt x="3337" y="65"/>
                  </a:cubicBezTo>
                  <a:cubicBezTo>
                    <a:pt x="3320" y="73"/>
                    <a:pt x="3231" y="83"/>
                    <a:pt x="3230" y="76"/>
                  </a:cubicBezTo>
                  <a:cubicBezTo>
                    <a:pt x="3230" y="73"/>
                    <a:pt x="3252" y="65"/>
                    <a:pt x="3264" y="64"/>
                  </a:cubicBezTo>
                  <a:cubicBezTo>
                    <a:pt x="3273" y="63"/>
                    <a:pt x="3273" y="63"/>
                    <a:pt x="3267" y="61"/>
                  </a:cubicBezTo>
                  <a:cubicBezTo>
                    <a:pt x="3263" y="60"/>
                    <a:pt x="3253" y="61"/>
                    <a:pt x="3244" y="63"/>
                  </a:cubicBezTo>
                  <a:cubicBezTo>
                    <a:pt x="3235" y="66"/>
                    <a:pt x="3208" y="71"/>
                    <a:pt x="3184" y="76"/>
                  </a:cubicBezTo>
                  <a:cubicBezTo>
                    <a:pt x="3138" y="85"/>
                    <a:pt x="3134" y="85"/>
                    <a:pt x="3051" y="83"/>
                  </a:cubicBezTo>
                  <a:cubicBezTo>
                    <a:pt x="3022" y="82"/>
                    <a:pt x="2992" y="81"/>
                    <a:pt x="2983" y="81"/>
                  </a:cubicBezTo>
                  <a:cubicBezTo>
                    <a:pt x="2975" y="81"/>
                    <a:pt x="2961" y="80"/>
                    <a:pt x="2952" y="79"/>
                  </a:cubicBezTo>
                  <a:cubicBezTo>
                    <a:pt x="2933" y="77"/>
                    <a:pt x="2932" y="77"/>
                    <a:pt x="2897" y="78"/>
                  </a:cubicBezTo>
                  <a:cubicBezTo>
                    <a:pt x="2874" y="78"/>
                    <a:pt x="2861" y="77"/>
                    <a:pt x="2875" y="75"/>
                  </a:cubicBezTo>
                  <a:cubicBezTo>
                    <a:pt x="2878" y="75"/>
                    <a:pt x="2882" y="74"/>
                    <a:pt x="2882" y="72"/>
                  </a:cubicBezTo>
                  <a:cubicBezTo>
                    <a:pt x="2883" y="70"/>
                    <a:pt x="2880" y="70"/>
                    <a:pt x="2873" y="72"/>
                  </a:cubicBezTo>
                  <a:cubicBezTo>
                    <a:pt x="2867" y="73"/>
                    <a:pt x="2851" y="74"/>
                    <a:pt x="2837" y="73"/>
                  </a:cubicBezTo>
                  <a:cubicBezTo>
                    <a:pt x="2801" y="70"/>
                    <a:pt x="2789" y="70"/>
                    <a:pt x="2791" y="71"/>
                  </a:cubicBezTo>
                  <a:cubicBezTo>
                    <a:pt x="2792" y="72"/>
                    <a:pt x="2797" y="73"/>
                    <a:pt x="2802" y="74"/>
                  </a:cubicBezTo>
                  <a:cubicBezTo>
                    <a:pt x="2813" y="76"/>
                    <a:pt x="2802" y="76"/>
                    <a:pt x="2748" y="75"/>
                  </a:cubicBezTo>
                  <a:cubicBezTo>
                    <a:pt x="2728" y="74"/>
                    <a:pt x="2703" y="73"/>
                    <a:pt x="2692" y="73"/>
                  </a:cubicBezTo>
                  <a:cubicBezTo>
                    <a:pt x="2680" y="73"/>
                    <a:pt x="2652" y="72"/>
                    <a:pt x="2630" y="71"/>
                  </a:cubicBezTo>
                  <a:cubicBezTo>
                    <a:pt x="2559" y="68"/>
                    <a:pt x="2436" y="65"/>
                    <a:pt x="2357" y="65"/>
                  </a:cubicBezTo>
                  <a:cubicBezTo>
                    <a:pt x="2341" y="65"/>
                    <a:pt x="2324" y="65"/>
                    <a:pt x="2320" y="64"/>
                  </a:cubicBezTo>
                  <a:cubicBezTo>
                    <a:pt x="2313" y="63"/>
                    <a:pt x="2313" y="63"/>
                    <a:pt x="2321" y="60"/>
                  </a:cubicBezTo>
                  <a:cubicBezTo>
                    <a:pt x="2325" y="59"/>
                    <a:pt x="2312" y="59"/>
                    <a:pt x="2292" y="61"/>
                  </a:cubicBezTo>
                  <a:cubicBezTo>
                    <a:pt x="2257" y="64"/>
                    <a:pt x="2231" y="62"/>
                    <a:pt x="2233" y="57"/>
                  </a:cubicBezTo>
                  <a:cubicBezTo>
                    <a:pt x="2234" y="56"/>
                    <a:pt x="2228" y="55"/>
                    <a:pt x="2221" y="56"/>
                  </a:cubicBezTo>
                  <a:cubicBezTo>
                    <a:pt x="2192" y="59"/>
                    <a:pt x="2120" y="56"/>
                    <a:pt x="2117" y="52"/>
                  </a:cubicBezTo>
                  <a:cubicBezTo>
                    <a:pt x="2114" y="50"/>
                    <a:pt x="2112" y="49"/>
                    <a:pt x="2108" y="52"/>
                  </a:cubicBezTo>
                  <a:cubicBezTo>
                    <a:pt x="2104" y="55"/>
                    <a:pt x="2096" y="56"/>
                    <a:pt x="2079" y="55"/>
                  </a:cubicBezTo>
                  <a:cubicBezTo>
                    <a:pt x="2066" y="55"/>
                    <a:pt x="2047" y="55"/>
                    <a:pt x="2037" y="55"/>
                  </a:cubicBezTo>
                  <a:cubicBezTo>
                    <a:pt x="2006" y="55"/>
                    <a:pt x="1957" y="56"/>
                    <a:pt x="1924" y="56"/>
                  </a:cubicBezTo>
                  <a:cubicBezTo>
                    <a:pt x="1907" y="56"/>
                    <a:pt x="1890" y="57"/>
                    <a:pt x="1887" y="58"/>
                  </a:cubicBezTo>
                  <a:cubicBezTo>
                    <a:pt x="1884" y="59"/>
                    <a:pt x="1883" y="59"/>
                    <a:pt x="1885" y="58"/>
                  </a:cubicBezTo>
                  <a:cubicBezTo>
                    <a:pt x="1886" y="56"/>
                    <a:pt x="1874" y="56"/>
                    <a:pt x="1858" y="57"/>
                  </a:cubicBezTo>
                  <a:cubicBezTo>
                    <a:pt x="1825" y="60"/>
                    <a:pt x="1793" y="59"/>
                    <a:pt x="1713" y="52"/>
                  </a:cubicBezTo>
                  <a:cubicBezTo>
                    <a:pt x="1682" y="50"/>
                    <a:pt x="1635" y="47"/>
                    <a:pt x="1607" y="46"/>
                  </a:cubicBezTo>
                  <a:cubicBezTo>
                    <a:pt x="1579" y="46"/>
                    <a:pt x="1548" y="45"/>
                    <a:pt x="1538" y="44"/>
                  </a:cubicBezTo>
                  <a:cubicBezTo>
                    <a:pt x="1529" y="44"/>
                    <a:pt x="1512" y="43"/>
                    <a:pt x="1501" y="44"/>
                  </a:cubicBezTo>
                  <a:cubicBezTo>
                    <a:pt x="1491" y="44"/>
                    <a:pt x="1473" y="43"/>
                    <a:pt x="1463" y="43"/>
                  </a:cubicBezTo>
                  <a:cubicBezTo>
                    <a:pt x="1452" y="42"/>
                    <a:pt x="1433" y="42"/>
                    <a:pt x="1419" y="43"/>
                  </a:cubicBezTo>
                  <a:cubicBezTo>
                    <a:pt x="1399" y="43"/>
                    <a:pt x="1396" y="44"/>
                    <a:pt x="1396" y="48"/>
                  </a:cubicBezTo>
                  <a:cubicBezTo>
                    <a:pt x="1396" y="51"/>
                    <a:pt x="1400" y="52"/>
                    <a:pt x="1416" y="50"/>
                  </a:cubicBezTo>
                  <a:cubicBezTo>
                    <a:pt x="1427" y="49"/>
                    <a:pt x="1449" y="49"/>
                    <a:pt x="1466" y="50"/>
                  </a:cubicBezTo>
                  <a:cubicBezTo>
                    <a:pt x="1483" y="51"/>
                    <a:pt x="1504" y="51"/>
                    <a:pt x="1512" y="52"/>
                  </a:cubicBezTo>
                  <a:cubicBezTo>
                    <a:pt x="1522" y="52"/>
                    <a:pt x="1527" y="53"/>
                    <a:pt x="1526" y="54"/>
                  </a:cubicBezTo>
                  <a:cubicBezTo>
                    <a:pt x="1525" y="56"/>
                    <a:pt x="1512" y="57"/>
                    <a:pt x="1497" y="57"/>
                  </a:cubicBezTo>
                  <a:cubicBezTo>
                    <a:pt x="1482" y="57"/>
                    <a:pt x="1447" y="57"/>
                    <a:pt x="1419" y="57"/>
                  </a:cubicBezTo>
                  <a:cubicBezTo>
                    <a:pt x="1391" y="57"/>
                    <a:pt x="1358" y="57"/>
                    <a:pt x="1346" y="57"/>
                  </a:cubicBezTo>
                  <a:cubicBezTo>
                    <a:pt x="1319" y="56"/>
                    <a:pt x="1281" y="56"/>
                    <a:pt x="1210" y="57"/>
                  </a:cubicBezTo>
                  <a:cubicBezTo>
                    <a:pt x="1181" y="57"/>
                    <a:pt x="1155" y="57"/>
                    <a:pt x="1152" y="56"/>
                  </a:cubicBezTo>
                  <a:cubicBezTo>
                    <a:pt x="1150" y="56"/>
                    <a:pt x="1147" y="55"/>
                    <a:pt x="1145" y="56"/>
                  </a:cubicBezTo>
                  <a:cubicBezTo>
                    <a:pt x="1142" y="57"/>
                    <a:pt x="1121" y="59"/>
                    <a:pt x="1098" y="59"/>
                  </a:cubicBezTo>
                  <a:cubicBezTo>
                    <a:pt x="1088" y="59"/>
                    <a:pt x="1078" y="59"/>
                    <a:pt x="1076" y="60"/>
                  </a:cubicBezTo>
                  <a:cubicBezTo>
                    <a:pt x="1070" y="60"/>
                    <a:pt x="973" y="64"/>
                    <a:pt x="962" y="64"/>
                  </a:cubicBezTo>
                  <a:cubicBezTo>
                    <a:pt x="958" y="64"/>
                    <a:pt x="948" y="64"/>
                    <a:pt x="941" y="65"/>
                  </a:cubicBezTo>
                  <a:cubicBezTo>
                    <a:pt x="934" y="65"/>
                    <a:pt x="928" y="64"/>
                    <a:pt x="929" y="63"/>
                  </a:cubicBezTo>
                  <a:cubicBezTo>
                    <a:pt x="930" y="61"/>
                    <a:pt x="932" y="60"/>
                    <a:pt x="935" y="61"/>
                  </a:cubicBezTo>
                  <a:cubicBezTo>
                    <a:pt x="938" y="61"/>
                    <a:pt x="943" y="60"/>
                    <a:pt x="946" y="59"/>
                  </a:cubicBezTo>
                  <a:cubicBezTo>
                    <a:pt x="953" y="56"/>
                    <a:pt x="953" y="56"/>
                    <a:pt x="953" y="56"/>
                  </a:cubicBezTo>
                  <a:cubicBezTo>
                    <a:pt x="945" y="55"/>
                    <a:pt x="945" y="55"/>
                    <a:pt x="945" y="55"/>
                  </a:cubicBezTo>
                  <a:cubicBezTo>
                    <a:pt x="941" y="54"/>
                    <a:pt x="938" y="55"/>
                    <a:pt x="938" y="56"/>
                  </a:cubicBezTo>
                  <a:cubicBezTo>
                    <a:pt x="939" y="62"/>
                    <a:pt x="775" y="72"/>
                    <a:pt x="732" y="68"/>
                  </a:cubicBezTo>
                  <a:cubicBezTo>
                    <a:pt x="720" y="67"/>
                    <a:pt x="705" y="67"/>
                    <a:pt x="699" y="67"/>
                  </a:cubicBezTo>
                  <a:cubicBezTo>
                    <a:pt x="692" y="67"/>
                    <a:pt x="696" y="66"/>
                    <a:pt x="709" y="63"/>
                  </a:cubicBezTo>
                  <a:cubicBezTo>
                    <a:pt x="721" y="61"/>
                    <a:pt x="767" y="56"/>
                    <a:pt x="811" y="53"/>
                  </a:cubicBezTo>
                  <a:cubicBezTo>
                    <a:pt x="924" y="44"/>
                    <a:pt x="946" y="43"/>
                    <a:pt x="949" y="47"/>
                  </a:cubicBezTo>
                  <a:cubicBezTo>
                    <a:pt x="951" y="50"/>
                    <a:pt x="951" y="50"/>
                    <a:pt x="951" y="47"/>
                  </a:cubicBezTo>
                  <a:cubicBezTo>
                    <a:pt x="951" y="44"/>
                    <a:pt x="959" y="43"/>
                    <a:pt x="988" y="41"/>
                  </a:cubicBezTo>
                  <a:cubicBezTo>
                    <a:pt x="1039" y="39"/>
                    <a:pt x="1088" y="36"/>
                    <a:pt x="1108" y="36"/>
                  </a:cubicBezTo>
                  <a:cubicBezTo>
                    <a:pt x="1117" y="36"/>
                    <a:pt x="1137" y="35"/>
                    <a:pt x="1153" y="34"/>
                  </a:cubicBezTo>
                  <a:cubicBezTo>
                    <a:pt x="1179" y="33"/>
                    <a:pt x="1182" y="34"/>
                    <a:pt x="1187" y="39"/>
                  </a:cubicBezTo>
                  <a:cubicBezTo>
                    <a:pt x="1192" y="44"/>
                    <a:pt x="1192" y="44"/>
                    <a:pt x="1190" y="40"/>
                  </a:cubicBezTo>
                  <a:cubicBezTo>
                    <a:pt x="1188" y="35"/>
                    <a:pt x="1189" y="34"/>
                    <a:pt x="1215" y="34"/>
                  </a:cubicBezTo>
                  <a:cubicBezTo>
                    <a:pt x="1260" y="33"/>
                    <a:pt x="1337" y="32"/>
                    <a:pt x="1362" y="33"/>
                  </a:cubicBezTo>
                  <a:cubicBezTo>
                    <a:pt x="1374" y="33"/>
                    <a:pt x="1397" y="33"/>
                    <a:pt x="1412" y="34"/>
                  </a:cubicBezTo>
                  <a:cubicBezTo>
                    <a:pt x="1428" y="34"/>
                    <a:pt x="1468" y="34"/>
                    <a:pt x="1503" y="35"/>
                  </a:cubicBezTo>
                  <a:cubicBezTo>
                    <a:pt x="1619" y="37"/>
                    <a:pt x="1755" y="38"/>
                    <a:pt x="1829" y="38"/>
                  </a:cubicBezTo>
                  <a:cubicBezTo>
                    <a:pt x="1935" y="38"/>
                    <a:pt x="1947" y="39"/>
                    <a:pt x="1958" y="40"/>
                  </a:cubicBezTo>
                  <a:cubicBezTo>
                    <a:pt x="1966" y="40"/>
                    <a:pt x="1967" y="40"/>
                    <a:pt x="1961" y="38"/>
                  </a:cubicBezTo>
                  <a:cubicBezTo>
                    <a:pt x="1957" y="37"/>
                    <a:pt x="1955" y="36"/>
                    <a:pt x="1955" y="35"/>
                  </a:cubicBezTo>
                  <a:cubicBezTo>
                    <a:pt x="1956" y="35"/>
                    <a:pt x="1972" y="34"/>
                    <a:pt x="1990" y="33"/>
                  </a:cubicBezTo>
                  <a:cubicBezTo>
                    <a:pt x="2009" y="33"/>
                    <a:pt x="2037" y="32"/>
                    <a:pt x="2053" y="31"/>
                  </a:cubicBezTo>
                  <a:cubicBezTo>
                    <a:pt x="2068" y="30"/>
                    <a:pt x="2082" y="30"/>
                    <a:pt x="2083" y="31"/>
                  </a:cubicBezTo>
                  <a:cubicBezTo>
                    <a:pt x="2085" y="32"/>
                    <a:pt x="2115" y="32"/>
                    <a:pt x="2220" y="32"/>
                  </a:cubicBezTo>
                  <a:cubicBezTo>
                    <a:pt x="2271" y="32"/>
                    <a:pt x="2300" y="33"/>
                    <a:pt x="2329" y="36"/>
                  </a:cubicBezTo>
                  <a:cubicBezTo>
                    <a:pt x="2341" y="38"/>
                    <a:pt x="2353" y="38"/>
                    <a:pt x="2356" y="37"/>
                  </a:cubicBezTo>
                  <a:cubicBezTo>
                    <a:pt x="2359" y="36"/>
                    <a:pt x="2377" y="35"/>
                    <a:pt x="2397" y="35"/>
                  </a:cubicBezTo>
                  <a:cubicBezTo>
                    <a:pt x="2431" y="36"/>
                    <a:pt x="2478" y="33"/>
                    <a:pt x="2468" y="31"/>
                  </a:cubicBezTo>
                  <a:cubicBezTo>
                    <a:pt x="2465" y="30"/>
                    <a:pt x="2437" y="29"/>
                    <a:pt x="2404" y="29"/>
                  </a:cubicBezTo>
                  <a:cubicBezTo>
                    <a:pt x="2372" y="28"/>
                    <a:pt x="2341" y="27"/>
                    <a:pt x="2336" y="27"/>
                  </a:cubicBezTo>
                  <a:cubicBezTo>
                    <a:pt x="2331" y="27"/>
                    <a:pt x="2324" y="24"/>
                    <a:pt x="2320" y="21"/>
                  </a:cubicBezTo>
                  <a:cubicBezTo>
                    <a:pt x="2304" y="7"/>
                    <a:pt x="2296" y="5"/>
                    <a:pt x="2306" y="18"/>
                  </a:cubicBezTo>
                  <a:cubicBezTo>
                    <a:pt x="2313" y="27"/>
                    <a:pt x="2307" y="29"/>
                    <a:pt x="2293" y="23"/>
                  </a:cubicBezTo>
                  <a:cubicBezTo>
                    <a:pt x="2285" y="20"/>
                    <a:pt x="2278" y="19"/>
                    <a:pt x="2265" y="21"/>
                  </a:cubicBezTo>
                  <a:cubicBezTo>
                    <a:pt x="2216" y="27"/>
                    <a:pt x="2208" y="27"/>
                    <a:pt x="2196" y="22"/>
                  </a:cubicBezTo>
                  <a:cubicBezTo>
                    <a:pt x="2183" y="17"/>
                    <a:pt x="2172" y="17"/>
                    <a:pt x="2169" y="21"/>
                  </a:cubicBezTo>
                  <a:cubicBezTo>
                    <a:pt x="2167" y="26"/>
                    <a:pt x="2163" y="25"/>
                    <a:pt x="2162" y="21"/>
                  </a:cubicBezTo>
                  <a:cubicBezTo>
                    <a:pt x="2162" y="18"/>
                    <a:pt x="2166" y="16"/>
                    <a:pt x="2176" y="15"/>
                  </a:cubicBezTo>
                  <a:cubicBezTo>
                    <a:pt x="2187" y="13"/>
                    <a:pt x="2185" y="13"/>
                    <a:pt x="2166" y="13"/>
                  </a:cubicBezTo>
                  <a:cubicBezTo>
                    <a:pt x="2152" y="13"/>
                    <a:pt x="2138" y="12"/>
                    <a:pt x="2135" y="11"/>
                  </a:cubicBezTo>
                  <a:cubicBezTo>
                    <a:pt x="2129" y="9"/>
                    <a:pt x="2113" y="8"/>
                    <a:pt x="2080" y="9"/>
                  </a:cubicBezTo>
                  <a:cubicBezTo>
                    <a:pt x="2068" y="9"/>
                    <a:pt x="2046" y="10"/>
                    <a:pt x="2031" y="10"/>
                  </a:cubicBezTo>
                  <a:cubicBezTo>
                    <a:pt x="2016" y="11"/>
                    <a:pt x="1996" y="12"/>
                    <a:pt x="1986" y="12"/>
                  </a:cubicBezTo>
                  <a:cubicBezTo>
                    <a:pt x="1922" y="16"/>
                    <a:pt x="1761" y="17"/>
                    <a:pt x="1714" y="15"/>
                  </a:cubicBezTo>
                  <a:cubicBezTo>
                    <a:pt x="1698" y="14"/>
                    <a:pt x="1672" y="13"/>
                    <a:pt x="1656" y="13"/>
                  </a:cubicBezTo>
                  <a:cubicBezTo>
                    <a:pt x="1641" y="14"/>
                    <a:pt x="1618" y="13"/>
                    <a:pt x="1607" y="13"/>
                  </a:cubicBezTo>
                  <a:cubicBezTo>
                    <a:pt x="1596" y="12"/>
                    <a:pt x="1574" y="12"/>
                    <a:pt x="1559" y="12"/>
                  </a:cubicBezTo>
                  <a:cubicBezTo>
                    <a:pt x="1544" y="12"/>
                    <a:pt x="1523" y="11"/>
                    <a:pt x="1512" y="11"/>
                  </a:cubicBezTo>
                  <a:cubicBezTo>
                    <a:pt x="1501" y="10"/>
                    <a:pt x="1467" y="9"/>
                    <a:pt x="1436" y="9"/>
                  </a:cubicBezTo>
                  <a:cubicBezTo>
                    <a:pt x="1405" y="9"/>
                    <a:pt x="1368" y="9"/>
                    <a:pt x="1354" y="9"/>
                  </a:cubicBezTo>
                  <a:cubicBezTo>
                    <a:pt x="1340" y="8"/>
                    <a:pt x="1311" y="9"/>
                    <a:pt x="1291" y="9"/>
                  </a:cubicBezTo>
                  <a:cubicBezTo>
                    <a:pt x="1233" y="10"/>
                    <a:pt x="1230" y="9"/>
                    <a:pt x="1231" y="4"/>
                  </a:cubicBezTo>
                  <a:cubicBezTo>
                    <a:pt x="1232" y="0"/>
                    <a:pt x="1232" y="0"/>
                    <a:pt x="1228" y="4"/>
                  </a:cubicBezTo>
                  <a:cubicBezTo>
                    <a:pt x="1225" y="8"/>
                    <a:pt x="1220" y="9"/>
                    <a:pt x="1215" y="9"/>
                  </a:cubicBezTo>
                  <a:cubicBezTo>
                    <a:pt x="1211" y="9"/>
                    <a:pt x="1181" y="10"/>
                    <a:pt x="1148" y="11"/>
                  </a:cubicBezTo>
                  <a:cubicBezTo>
                    <a:pt x="1086" y="14"/>
                    <a:pt x="964" y="18"/>
                    <a:pt x="943" y="18"/>
                  </a:cubicBezTo>
                  <a:cubicBezTo>
                    <a:pt x="924" y="18"/>
                    <a:pt x="858" y="22"/>
                    <a:pt x="741" y="30"/>
                  </a:cubicBezTo>
                  <a:cubicBezTo>
                    <a:pt x="681" y="34"/>
                    <a:pt x="601" y="39"/>
                    <a:pt x="562" y="42"/>
                  </a:cubicBezTo>
                  <a:cubicBezTo>
                    <a:pt x="517" y="45"/>
                    <a:pt x="476" y="49"/>
                    <a:pt x="450" y="54"/>
                  </a:cubicBezTo>
                  <a:cubicBezTo>
                    <a:pt x="416" y="60"/>
                    <a:pt x="408" y="61"/>
                    <a:pt x="400" y="58"/>
                  </a:cubicBezTo>
                  <a:cubicBezTo>
                    <a:pt x="392" y="55"/>
                    <a:pt x="383" y="56"/>
                    <a:pt x="337" y="64"/>
                  </a:cubicBezTo>
                  <a:cubicBezTo>
                    <a:pt x="308" y="69"/>
                    <a:pt x="282" y="73"/>
                    <a:pt x="279" y="73"/>
                  </a:cubicBezTo>
                  <a:cubicBezTo>
                    <a:pt x="274" y="74"/>
                    <a:pt x="273" y="75"/>
                    <a:pt x="273" y="80"/>
                  </a:cubicBezTo>
                  <a:cubicBezTo>
                    <a:pt x="274" y="86"/>
                    <a:pt x="272" y="88"/>
                    <a:pt x="266" y="89"/>
                  </a:cubicBezTo>
                  <a:cubicBezTo>
                    <a:pt x="255" y="93"/>
                    <a:pt x="256" y="99"/>
                    <a:pt x="267" y="96"/>
                  </a:cubicBezTo>
                  <a:cubicBezTo>
                    <a:pt x="285" y="91"/>
                    <a:pt x="325" y="83"/>
                    <a:pt x="354" y="79"/>
                  </a:cubicBezTo>
                  <a:cubicBezTo>
                    <a:pt x="382" y="75"/>
                    <a:pt x="383" y="75"/>
                    <a:pt x="375" y="79"/>
                  </a:cubicBezTo>
                  <a:cubicBezTo>
                    <a:pt x="370" y="82"/>
                    <a:pt x="364" y="85"/>
                    <a:pt x="361" y="85"/>
                  </a:cubicBezTo>
                  <a:cubicBezTo>
                    <a:pt x="358" y="85"/>
                    <a:pt x="346" y="89"/>
                    <a:pt x="334" y="93"/>
                  </a:cubicBezTo>
                  <a:cubicBezTo>
                    <a:pt x="322" y="97"/>
                    <a:pt x="303" y="101"/>
                    <a:pt x="293" y="103"/>
                  </a:cubicBezTo>
                  <a:cubicBezTo>
                    <a:pt x="267" y="106"/>
                    <a:pt x="267" y="106"/>
                    <a:pt x="267" y="109"/>
                  </a:cubicBezTo>
                  <a:cubicBezTo>
                    <a:pt x="267" y="110"/>
                    <a:pt x="274" y="110"/>
                    <a:pt x="282" y="108"/>
                  </a:cubicBezTo>
                  <a:cubicBezTo>
                    <a:pt x="291" y="106"/>
                    <a:pt x="295" y="106"/>
                    <a:pt x="292" y="108"/>
                  </a:cubicBezTo>
                  <a:cubicBezTo>
                    <a:pt x="289" y="110"/>
                    <a:pt x="290" y="111"/>
                    <a:pt x="294" y="112"/>
                  </a:cubicBezTo>
                  <a:cubicBezTo>
                    <a:pt x="297" y="112"/>
                    <a:pt x="296" y="113"/>
                    <a:pt x="290" y="114"/>
                  </a:cubicBezTo>
                  <a:cubicBezTo>
                    <a:pt x="280" y="115"/>
                    <a:pt x="276" y="123"/>
                    <a:pt x="284" y="127"/>
                  </a:cubicBezTo>
                  <a:cubicBezTo>
                    <a:pt x="295" y="132"/>
                    <a:pt x="285" y="139"/>
                    <a:pt x="273" y="134"/>
                  </a:cubicBezTo>
                  <a:cubicBezTo>
                    <a:pt x="266" y="131"/>
                    <a:pt x="262" y="131"/>
                    <a:pt x="252" y="135"/>
                  </a:cubicBezTo>
                  <a:cubicBezTo>
                    <a:pt x="219" y="146"/>
                    <a:pt x="207" y="152"/>
                    <a:pt x="206" y="157"/>
                  </a:cubicBezTo>
                  <a:cubicBezTo>
                    <a:pt x="206" y="163"/>
                    <a:pt x="210" y="162"/>
                    <a:pt x="226" y="152"/>
                  </a:cubicBezTo>
                  <a:cubicBezTo>
                    <a:pt x="234" y="148"/>
                    <a:pt x="244" y="144"/>
                    <a:pt x="249" y="144"/>
                  </a:cubicBezTo>
                  <a:cubicBezTo>
                    <a:pt x="254" y="143"/>
                    <a:pt x="261" y="141"/>
                    <a:pt x="266" y="139"/>
                  </a:cubicBezTo>
                  <a:cubicBezTo>
                    <a:pt x="275" y="135"/>
                    <a:pt x="278" y="134"/>
                    <a:pt x="273" y="138"/>
                  </a:cubicBezTo>
                  <a:cubicBezTo>
                    <a:pt x="270" y="141"/>
                    <a:pt x="270" y="142"/>
                    <a:pt x="276" y="143"/>
                  </a:cubicBezTo>
                  <a:cubicBezTo>
                    <a:pt x="282" y="144"/>
                    <a:pt x="282" y="144"/>
                    <a:pt x="273" y="149"/>
                  </a:cubicBezTo>
                  <a:cubicBezTo>
                    <a:pt x="269" y="152"/>
                    <a:pt x="261" y="157"/>
                    <a:pt x="255" y="159"/>
                  </a:cubicBezTo>
                  <a:cubicBezTo>
                    <a:pt x="250" y="162"/>
                    <a:pt x="242" y="168"/>
                    <a:pt x="237" y="172"/>
                  </a:cubicBezTo>
                  <a:cubicBezTo>
                    <a:pt x="233" y="177"/>
                    <a:pt x="226" y="182"/>
                    <a:pt x="223" y="184"/>
                  </a:cubicBezTo>
                  <a:cubicBezTo>
                    <a:pt x="211" y="192"/>
                    <a:pt x="171" y="204"/>
                    <a:pt x="153" y="206"/>
                  </a:cubicBezTo>
                  <a:cubicBezTo>
                    <a:pt x="142" y="207"/>
                    <a:pt x="131" y="209"/>
                    <a:pt x="127" y="211"/>
                  </a:cubicBezTo>
                  <a:cubicBezTo>
                    <a:pt x="121" y="214"/>
                    <a:pt x="120" y="215"/>
                    <a:pt x="124" y="218"/>
                  </a:cubicBezTo>
                  <a:cubicBezTo>
                    <a:pt x="127" y="221"/>
                    <a:pt x="135" y="220"/>
                    <a:pt x="157" y="217"/>
                  </a:cubicBezTo>
                  <a:cubicBezTo>
                    <a:pt x="173" y="214"/>
                    <a:pt x="187" y="213"/>
                    <a:pt x="188" y="214"/>
                  </a:cubicBezTo>
                  <a:cubicBezTo>
                    <a:pt x="189" y="215"/>
                    <a:pt x="189" y="219"/>
                    <a:pt x="189" y="223"/>
                  </a:cubicBezTo>
                  <a:cubicBezTo>
                    <a:pt x="188" y="228"/>
                    <a:pt x="185" y="231"/>
                    <a:pt x="176" y="233"/>
                  </a:cubicBezTo>
                  <a:cubicBezTo>
                    <a:pt x="169" y="236"/>
                    <a:pt x="165" y="238"/>
                    <a:pt x="165" y="242"/>
                  </a:cubicBezTo>
                  <a:cubicBezTo>
                    <a:pt x="164" y="246"/>
                    <a:pt x="165" y="247"/>
                    <a:pt x="170" y="245"/>
                  </a:cubicBezTo>
                  <a:cubicBezTo>
                    <a:pt x="177" y="243"/>
                    <a:pt x="176" y="248"/>
                    <a:pt x="169" y="253"/>
                  </a:cubicBezTo>
                  <a:cubicBezTo>
                    <a:pt x="166" y="255"/>
                    <a:pt x="163" y="258"/>
                    <a:pt x="162" y="260"/>
                  </a:cubicBezTo>
                  <a:cubicBezTo>
                    <a:pt x="160" y="261"/>
                    <a:pt x="154" y="265"/>
                    <a:pt x="148" y="267"/>
                  </a:cubicBezTo>
                  <a:cubicBezTo>
                    <a:pt x="140" y="271"/>
                    <a:pt x="137" y="273"/>
                    <a:pt x="136" y="279"/>
                  </a:cubicBezTo>
                  <a:cubicBezTo>
                    <a:pt x="135" y="288"/>
                    <a:pt x="138" y="296"/>
                    <a:pt x="144" y="298"/>
                  </a:cubicBezTo>
                  <a:cubicBezTo>
                    <a:pt x="148" y="299"/>
                    <a:pt x="147" y="300"/>
                    <a:pt x="138" y="305"/>
                  </a:cubicBezTo>
                  <a:cubicBezTo>
                    <a:pt x="128" y="311"/>
                    <a:pt x="128" y="311"/>
                    <a:pt x="128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52" y="305"/>
                    <a:pt x="155" y="308"/>
                    <a:pt x="148" y="318"/>
                  </a:cubicBezTo>
                  <a:cubicBezTo>
                    <a:pt x="145" y="322"/>
                    <a:pt x="140" y="330"/>
                    <a:pt x="138" y="335"/>
                  </a:cubicBezTo>
                  <a:cubicBezTo>
                    <a:pt x="135" y="341"/>
                    <a:pt x="129" y="347"/>
                    <a:pt x="121" y="351"/>
                  </a:cubicBezTo>
                  <a:cubicBezTo>
                    <a:pt x="106" y="360"/>
                    <a:pt x="103" y="360"/>
                    <a:pt x="96" y="354"/>
                  </a:cubicBezTo>
                  <a:cubicBezTo>
                    <a:pt x="88" y="346"/>
                    <a:pt x="79" y="349"/>
                    <a:pt x="69" y="360"/>
                  </a:cubicBezTo>
                  <a:cubicBezTo>
                    <a:pt x="57" y="375"/>
                    <a:pt x="58" y="384"/>
                    <a:pt x="74" y="388"/>
                  </a:cubicBezTo>
                  <a:cubicBezTo>
                    <a:pt x="86" y="391"/>
                    <a:pt x="86" y="391"/>
                    <a:pt x="86" y="391"/>
                  </a:cubicBezTo>
                  <a:cubicBezTo>
                    <a:pt x="65" y="403"/>
                    <a:pt x="65" y="403"/>
                    <a:pt x="65" y="403"/>
                  </a:cubicBezTo>
                  <a:cubicBezTo>
                    <a:pt x="51" y="412"/>
                    <a:pt x="44" y="418"/>
                    <a:pt x="44" y="421"/>
                  </a:cubicBezTo>
                  <a:cubicBezTo>
                    <a:pt x="45" y="423"/>
                    <a:pt x="43" y="428"/>
                    <a:pt x="40" y="431"/>
                  </a:cubicBezTo>
                  <a:cubicBezTo>
                    <a:pt x="36" y="437"/>
                    <a:pt x="36" y="438"/>
                    <a:pt x="48" y="438"/>
                  </a:cubicBezTo>
                  <a:cubicBezTo>
                    <a:pt x="56" y="439"/>
                    <a:pt x="63" y="437"/>
                    <a:pt x="69" y="434"/>
                  </a:cubicBezTo>
                  <a:cubicBezTo>
                    <a:pt x="75" y="430"/>
                    <a:pt x="87" y="428"/>
                    <a:pt x="99" y="427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110" y="430"/>
                    <a:pt x="110" y="430"/>
                    <a:pt x="110" y="430"/>
                  </a:cubicBezTo>
                  <a:cubicBezTo>
                    <a:pt x="106" y="433"/>
                    <a:pt x="102" y="438"/>
                    <a:pt x="102" y="441"/>
                  </a:cubicBezTo>
                  <a:cubicBezTo>
                    <a:pt x="103" y="449"/>
                    <a:pt x="113" y="445"/>
                    <a:pt x="121" y="434"/>
                  </a:cubicBezTo>
                  <a:cubicBezTo>
                    <a:pt x="127" y="424"/>
                    <a:pt x="130" y="422"/>
                    <a:pt x="159" y="412"/>
                  </a:cubicBezTo>
                  <a:cubicBezTo>
                    <a:pt x="192" y="400"/>
                    <a:pt x="233" y="394"/>
                    <a:pt x="233" y="400"/>
                  </a:cubicBezTo>
                  <a:cubicBezTo>
                    <a:pt x="233" y="402"/>
                    <a:pt x="236" y="402"/>
                    <a:pt x="240" y="401"/>
                  </a:cubicBezTo>
                  <a:cubicBezTo>
                    <a:pt x="244" y="400"/>
                    <a:pt x="246" y="400"/>
                    <a:pt x="245" y="402"/>
                  </a:cubicBezTo>
                  <a:cubicBezTo>
                    <a:pt x="244" y="403"/>
                    <a:pt x="233" y="406"/>
                    <a:pt x="221" y="408"/>
                  </a:cubicBezTo>
                  <a:cubicBezTo>
                    <a:pt x="196" y="413"/>
                    <a:pt x="192" y="417"/>
                    <a:pt x="213" y="416"/>
                  </a:cubicBezTo>
                  <a:cubicBezTo>
                    <a:pt x="221" y="416"/>
                    <a:pt x="231" y="415"/>
                    <a:pt x="235" y="415"/>
                  </a:cubicBezTo>
                  <a:cubicBezTo>
                    <a:pt x="256" y="414"/>
                    <a:pt x="242" y="421"/>
                    <a:pt x="204" y="431"/>
                  </a:cubicBezTo>
                  <a:cubicBezTo>
                    <a:pt x="181" y="436"/>
                    <a:pt x="170" y="442"/>
                    <a:pt x="182" y="441"/>
                  </a:cubicBezTo>
                  <a:cubicBezTo>
                    <a:pt x="186" y="441"/>
                    <a:pt x="194" y="441"/>
                    <a:pt x="200" y="441"/>
                  </a:cubicBezTo>
                  <a:cubicBezTo>
                    <a:pt x="206" y="440"/>
                    <a:pt x="212" y="439"/>
                    <a:pt x="212" y="437"/>
                  </a:cubicBezTo>
                  <a:cubicBezTo>
                    <a:pt x="214" y="434"/>
                    <a:pt x="218" y="433"/>
                    <a:pt x="284" y="424"/>
                  </a:cubicBezTo>
                  <a:cubicBezTo>
                    <a:pt x="318" y="420"/>
                    <a:pt x="334" y="419"/>
                    <a:pt x="335" y="421"/>
                  </a:cubicBezTo>
                  <a:cubicBezTo>
                    <a:pt x="337" y="423"/>
                    <a:pt x="334" y="424"/>
                    <a:pt x="328" y="425"/>
                  </a:cubicBezTo>
                  <a:cubicBezTo>
                    <a:pt x="322" y="425"/>
                    <a:pt x="318" y="427"/>
                    <a:pt x="318" y="428"/>
                  </a:cubicBezTo>
                  <a:cubicBezTo>
                    <a:pt x="318" y="430"/>
                    <a:pt x="320" y="431"/>
                    <a:pt x="322" y="431"/>
                  </a:cubicBezTo>
                  <a:cubicBezTo>
                    <a:pt x="323" y="431"/>
                    <a:pt x="324" y="431"/>
                    <a:pt x="323" y="433"/>
                  </a:cubicBezTo>
                  <a:cubicBezTo>
                    <a:pt x="321" y="435"/>
                    <a:pt x="278" y="442"/>
                    <a:pt x="206" y="452"/>
                  </a:cubicBezTo>
                  <a:cubicBezTo>
                    <a:pt x="171" y="456"/>
                    <a:pt x="153" y="460"/>
                    <a:pt x="150" y="462"/>
                  </a:cubicBezTo>
                  <a:cubicBezTo>
                    <a:pt x="146" y="466"/>
                    <a:pt x="147" y="466"/>
                    <a:pt x="161" y="465"/>
                  </a:cubicBezTo>
                  <a:cubicBezTo>
                    <a:pt x="194" y="463"/>
                    <a:pt x="198" y="463"/>
                    <a:pt x="197" y="465"/>
                  </a:cubicBezTo>
                  <a:cubicBezTo>
                    <a:pt x="194" y="470"/>
                    <a:pt x="201" y="470"/>
                    <a:pt x="219" y="464"/>
                  </a:cubicBezTo>
                  <a:cubicBezTo>
                    <a:pt x="241" y="456"/>
                    <a:pt x="291" y="449"/>
                    <a:pt x="328" y="447"/>
                  </a:cubicBezTo>
                  <a:cubicBezTo>
                    <a:pt x="351" y="446"/>
                    <a:pt x="355" y="446"/>
                    <a:pt x="346" y="449"/>
                  </a:cubicBezTo>
                  <a:cubicBezTo>
                    <a:pt x="340" y="450"/>
                    <a:pt x="326" y="455"/>
                    <a:pt x="314" y="458"/>
                  </a:cubicBezTo>
                  <a:cubicBezTo>
                    <a:pt x="302" y="461"/>
                    <a:pt x="285" y="465"/>
                    <a:pt x="275" y="466"/>
                  </a:cubicBezTo>
                  <a:cubicBezTo>
                    <a:pt x="265" y="467"/>
                    <a:pt x="253" y="470"/>
                    <a:pt x="247" y="472"/>
                  </a:cubicBezTo>
                  <a:cubicBezTo>
                    <a:pt x="237" y="477"/>
                    <a:pt x="237" y="477"/>
                    <a:pt x="237" y="477"/>
                  </a:cubicBezTo>
                  <a:cubicBezTo>
                    <a:pt x="250" y="478"/>
                    <a:pt x="250" y="478"/>
                    <a:pt x="250" y="478"/>
                  </a:cubicBezTo>
                  <a:cubicBezTo>
                    <a:pt x="262" y="479"/>
                    <a:pt x="263" y="479"/>
                    <a:pt x="257" y="481"/>
                  </a:cubicBezTo>
                  <a:cubicBezTo>
                    <a:pt x="251" y="484"/>
                    <a:pt x="251" y="484"/>
                    <a:pt x="260" y="485"/>
                  </a:cubicBezTo>
                  <a:cubicBezTo>
                    <a:pt x="270" y="487"/>
                    <a:pt x="270" y="487"/>
                    <a:pt x="254" y="491"/>
                  </a:cubicBezTo>
                  <a:cubicBezTo>
                    <a:pt x="229" y="497"/>
                    <a:pt x="233" y="499"/>
                    <a:pt x="261" y="494"/>
                  </a:cubicBezTo>
                  <a:cubicBezTo>
                    <a:pt x="287" y="490"/>
                    <a:pt x="287" y="490"/>
                    <a:pt x="287" y="490"/>
                  </a:cubicBezTo>
                  <a:cubicBezTo>
                    <a:pt x="270" y="496"/>
                    <a:pt x="270" y="496"/>
                    <a:pt x="270" y="496"/>
                  </a:cubicBezTo>
                  <a:cubicBezTo>
                    <a:pt x="261" y="499"/>
                    <a:pt x="254" y="502"/>
                    <a:pt x="254" y="503"/>
                  </a:cubicBezTo>
                  <a:cubicBezTo>
                    <a:pt x="255" y="503"/>
                    <a:pt x="276" y="500"/>
                    <a:pt x="301" y="496"/>
                  </a:cubicBezTo>
                  <a:cubicBezTo>
                    <a:pt x="347" y="489"/>
                    <a:pt x="347" y="489"/>
                    <a:pt x="347" y="489"/>
                  </a:cubicBezTo>
                  <a:cubicBezTo>
                    <a:pt x="364" y="496"/>
                    <a:pt x="364" y="496"/>
                    <a:pt x="364" y="496"/>
                  </a:cubicBezTo>
                  <a:cubicBezTo>
                    <a:pt x="381" y="503"/>
                    <a:pt x="381" y="503"/>
                    <a:pt x="381" y="503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33" y="509"/>
                    <a:pt x="322" y="511"/>
                    <a:pt x="327" y="511"/>
                  </a:cubicBezTo>
                  <a:cubicBezTo>
                    <a:pt x="333" y="512"/>
                    <a:pt x="334" y="513"/>
                    <a:pt x="331" y="514"/>
                  </a:cubicBezTo>
                  <a:cubicBezTo>
                    <a:pt x="325" y="517"/>
                    <a:pt x="278" y="523"/>
                    <a:pt x="275" y="521"/>
                  </a:cubicBezTo>
                  <a:cubicBezTo>
                    <a:pt x="273" y="519"/>
                    <a:pt x="287" y="517"/>
                    <a:pt x="304" y="516"/>
                  </a:cubicBezTo>
                  <a:cubicBezTo>
                    <a:pt x="310" y="516"/>
                    <a:pt x="315" y="515"/>
                    <a:pt x="315" y="513"/>
                  </a:cubicBezTo>
                  <a:cubicBezTo>
                    <a:pt x="314" y="505"/>
                    <a:pt x="254" y="518"/>
                    <a:pt x="244" y="528"/>
                  </a:cubicBezTo>
                  <a:cubicBezTo>
                    <a:pt x="237" y="535"/>
                    <a:pt x="241" y="538"/>
                    <a:pt x="250" y="533"/>
                  </a:cubicBezTo>
                  <a:cubicBezTo>
                    <a:pt x="255" y="531"/>
                    <a:pt x="261" y="529"/>
                    <a:pt x="265" y="529"/>
                  </a:cubicBezTo>
                  <a:cubicBezTo>
                    <a:pt x="270" y="530"/>
                    <a:pt x="269" y="530"/>
                    <a:pt x="262" y="531"/>
                  </a:cubicBezTo>
                  <a:cubicBezTo>
                    <a:pt x="256" y="532"/>
                    <a:pt x="254" y="534"/>
                    <a:pt x="254" y="537"/>
                  </a:cubicBezTo>
                  <a:cubicBezTo>
                    <a:pt x="254" y="542"/>
                    <a:pt x="258" y="543"/>
                    <a:pt x="289" y="541"/>
                  </a:cubicBezTo>
                  <a:cubicBezTo>
                    <a:pt x="309" y="541"/>
                    <a:pt x="326" y="541"/>
                    <a:pt x="327" y="543"/>
                  </a:cubicBezTo>
                  <a:cubicBezTo>
                    <a:pt x="329" y="544"/>
                    <a:pt x="324" y="545"/>
                    <a:pt x="311" y="546"/>
                  </a:cubicBezTo>
                  <a:cubicBezTo>
                    <a:pt x="300" y="546"/>
                    <a:pt x="272" y="551"/>
                    <a:pt x="248" y="556"/>
                  </a:cubicBezTo>
                  <a:cubicBezTo>
                    <a:pt x="223" y="561"/>
                    <a:pt x="200" y="564"/>
                    <a:pt x="197" y="564"/>
                  </a:cubicBezTo>
                  <a:cubicBezTo>
                    <a:pt x="191" y="563"/>
                    <a:pt x="190" y="563"/>
                    <a:pt x="192" y="569"/>
                  </a:cubicBezTo>
                  <a:cubicBezTo>
                    <a:pt x="194" y="574"/>
                    <a:pt x="194" y="574"/>
                    <a:pt x="181" y="576"/>
                  </a:cubicBezTo>
                  <a:cubicBezTo>
                    <a:pt x="171" y="577"/>
                    <a:pt x="167" y="578"/>
                    <a:pt x="166" y="581"/>
                  </a:cubicBezTo>
                  <a:cubicBezTo>
                    <a:pt x="164" y="590"/>
                    <a:pt x="165" y="591"/>
                    <a:pt x="175" y="591"/>
                  </a:cubicBezTo>
                  <a:cubicBezTo>
                    <a:pt x="187" y="591"/>
                    <a:pt x="191" y="595"/>
                    <a:pt x="182" y="599"/>
                  </a:cubicBezTo>
                  <a:cubicBezTo>
                    <a:pt x="169" y="605"/>
                    <a:pt x="200" y="604"/>
                    <a:pt x="224" y="598"/>
                  </a:cubicBezTo>
                  <a:cubicBezTo>
                    <a:pt x="257" y="590"/>
                    <a:pt x="280" y="586"/>
                    <a:pt x="281" y="588"/>
                  </a:cubicBezTo>
                  <a:cubicBezTo>
                    <a:pt x="281" y="590"/>
                    <a:pt x="278" y="592"/>
                    <a:pt x="275" y="593"/>
                  </a:cubicBezTo>
                  <a:cubicBezTo>
                    <a:pt x="272" y="594"/>
                    <a:pt x="270" y="597"/>
                    <a:pt x="271" y="601"/>
                  </a:cubicBezTo>
                  <a:cubicBezTo>
                    <a:pt x="271" y="606"/>
                    <a:pt x="270" y="606"/>
                    <a:pt x="236" y="610"/>
                  </a:cubicBezTo>
                  <a:cubicBezTo>
                    <a:pt x="204" y="613"/>
                    <a:pt x="201" y="613"/>
                    <a:pt x="203" y="617"/>
                  </a:cubicBezTo>
                  <a:cubicBezTo>
                    <a:pt x="205" y="621"/>
                    <a:pt x="208" y="621"/>
                    <a:pt x="232" y="617"/>
                  </a:cubicBezTo>
                  <a:cubicBezTo>
                    <a:pt x="291" y="608"/>
                    <a:pt x="303" y="607"/>
                    <a:pt x="296" y="609"/>
                  </a:cubicBezTo>
                  <a:cubicBezTo>
                    <a:pt x="292" y="610"/>
                    <a:pt x="282" y="614"/>
                    <a:pt x="272" y="617"/>
                  </a:cubicBezTo>
                  <a:cubicBezTo>
                    <a:pt x="263" y="621"/>
                    <a:pt x="248" y="625"/>
                    <a:pt x="239" y="626"/>
                  </a:cubicBezTo>
                  <a:cubicBezTo>
                    <a:pt x="222" y="627"/>
                    <a:pt x="182" y="639"/>
                    <a:pt x="177" y="643"/>
                  </a:cubicBezTo>
                  <a:cubicBezTo>
                    <a:pt x="175" y="645"/>
                    <a:pt x="168" y="648"/>
                    <a:pt x="160" y="650"/>
                  </a:cubicBezTo>
                  <a:cubicBezTo>
                    <a:pt x="146" y="653"/>
                    <a:pt x="145" y="654"/>
                    <a:pt x="152" y="656"/>
                  </a:cubicBezTo>
                  <a:cubicBezTo>
                    <a:pt x="157" y="659"/>
                    <a:pt x="161" y="658"/>
                    <a:pt x="179" y="650"/>
                  </a:cubicBezTo>
                  <a:cubicBezTo>
                    <a:pt x="190" y="645"/>
                    <a:pt x="209" y="640"/>
                    <a:pt x="220" y="638"/>
                  </a:cubicBezTo>
                  <a:cubicBezTo>
                    <a:pt x="239" y="634"/>
                    <a:pt x="239" y="634"/>
                    <a:pt x="239" y="634"/>
                  </a:cubicBezTo>
                  <a:cubicBezTo>
                    <a:pt x="247" y="642"/>
                    <a:pt x="247" y="642"/>
                    <a:pt x="247" y="642"/>
                  </a:cubicBezTo>
                  <a:cubicBezTo>
                    <a:pt x="253" y="650"/>
                    <a:pt x="254" y="650"/>
                    <a:pt x="258" y="646"/>
                  </a:cubicBezTo>
                  <a:cubicBezTo>
                    <a:pt x="269" y="634"/>
                    <a:pt x="338" y="625"/>
                    <a:pt x="422" y="626"/>
                  </a:cubicBezTo>
                  <a:cubicBezTo>
                    <a:pt x="468" y="626"/>
                    <a:pt x="470" y="626"/>
                    <a:pt x="472" y="634"/>
                  </a:cubicBezTo>
                  <a:cubicBezTo>
                    <a:pt x="474" y="640"/>
                    <a:pt x="474" y="640"/>
                    <a:pt x="474" y="640"/>
                  </a:cubicBezTo>
                  <a:cubicBezTo>
                    <a:pt x="426" y="643"/>
                    <a:pt x="426" y="643"/>
                    <a:pt x="426" y="643"/>
                  </a:cubicBezTo>
                  <a:cubicBezTo>
                    <a:pt x="399" y="645"/>
                    <a:pt x="370" y="646"/>
                    <a:pt x="360" y="645"/>
                  </a:cubicBezTo>
                  <a:cubicBezTo>
                    <a:pt x="341" y="644"/>
                    <a:pt x="310" y="644"/>
                    <a:pt x="321" y="646"/>
                  </a:cubicBezTo>
                  <a:cubicBezTo>
                    <a:pt x="324" y="646"/>
                    <a:pt x="327" y="647"/>
                    <a:pt x="327" y="649"/>
                  </a:cubicBezTo>
                  <a:cubicBezTo>
                    <a:pt x="327" y="650"/>
                    <a:pt x="332" y="651"/>
                    <a:pt x="337" y="651"/>
                  </a:cubicBezTo>
                  <a:cubicBezTo>
                    <a:pt x="342" y="650"/>
                    <a:pt x="349" y="651"/>
                    <a:pt x="354" y="652"/>
                  </a:cubicBezTo>
                  <a:cubicBezTo>
                    <a:pt x="358" y="653"/>
                    <a:pt x="372" y="655"/>
                    <a:pt x="383" y="656"/>
                  </a:cubicBezTo>
                  <a:cubicBezTo>
                    <a:pt x="397" y="658"/>
                    <a:pt x="405" y="660"/>
                    <a:pt x="405" y="662"/>
                  </a:cubicBezTo>
                  <a:cubicBezTo>
                    <a:pt x="406" y="667"/>
                    <a:pt x="415" y="669"/>
                    <a:pt x="417" y="665"/>
                  </a:cubicBezTo>
                  <a:cubicBezTo>
                    <a:pt x="419" y="660"/>
                    <a:pt x="473" y="659"/>
                    <a:pt x="482" y="664"/>
                  </a:cubicBezTo>
                  <a:cubicBezTo>
                    <a:pt x="491" y="669"/>
                    <a:pt x="488" y="672"/>
                    <a:pt x="477" y="668"/>
                  </a:cubicBezTo>
                  <a:cubicBezTo>
                    <a:pt x="465" y="664"/>
                    <a:pt x="464" y="668"/>
                    <a:pt x="475" y="677"/>
                  </a:cubicBezTo>
                  <a:cubicBezTo>
                    <a:pt x="487" y="685"/>
                    <a:pt x="486" y="688"/>
                    <a:pt x="472" y="687"/>
                  </a:cubicBezTo>
                  <a:cubicBezTo>
                    <a:pt x="466" y="686"/>
                    <a:pt x="463" y="685"/>
                    <a:pt x="465" y="683"/>
                  </a:cubicBezTo>
                  <a:cubicBezTo>
                    <a:pt x="470" y="679"/>
                    <a:pt x="449" y="676"/>
                    <a:pt x="443" y="680"/>
                  </a:cubicBezTo>
                  <a:cubicBezTo>
                    <a:pt x="440" y="682"/>
                    <a:pt x="436" y="683"/>
                    <a:pt x="434" y="683"/>
                  </a:cubicBezTo>
                  <a:cubicBezTo>
                    <a:pt x="432" y="683"/>
                    <a:pt x="433" y="682"/>
                    <a:pt x="436" y="681"/>
                  </a:cubicBezTo>
                  <a:cubicBezTo>
                    <a:pt x="442" y="678"/>
                    <a:pt x="430" y="677"/>
                    <a:pt x="390" y="678"/>
                  </a:cubicBezTo>
                  <a:cubicBezTo>
                    <a:pt x="376" y="678"/>
                    <a:pt x="365" y="677"/>
                    <a:pt x="365" y="676"/>
                  </a:cubicBezTo>
                  <a:cubicBezTo>
                    <a:pt x="365" y="674"/>
                    <a:pt x="362" y="673"/>
                    <a:pt x="359" y="674"/>
                  </a:cubicBezTo>
                  <a:cubicBezTo>
                    <a:pt x="353" y="674"/>
                    <a:pt x="341" y="670"/>
                    <a:pt x="347" y="669"/>
                  </a:cubicBezTo>
                  <a:cubicBezTo>
                    <a:pt x="350" y="669"/>
                    <a:pt x="342" y="661"/>
                    <a:pt x="339" y="662"/>
                  </a:cubicBezTo>
                  <a:cubicBezTo>
                    <a:pt x="337" y="662"/>
                    <a:pt x="338" y="664"/>
                    <a:pt x="340" y="666"/>
                  </a:cubicBezTo>
                  <a:cubicBezTo>
                    <a:pt x="344" y="670"/>
                    <a:pt x="343" y="670"/>
                    <a:pt x="335" y="669"/>
                  </a:cubicBezTo>
                  <a:cubicBezTo>
                    <a:pt x="313" y="667"/>
                    <a:pt x="307" y="668"/>
                    <a:pt x="324" y="671"/>
                  </a:cubicBezTo>
                  <a:cubicBezTo>
                    <a:pt x="343" y="674"/>
                    <a:pt x="347" y="676"/>
                    <a:pt x="339" y="679"/>
                  </a:cubicBezTo>
                  <a:cubicBezTo>
                    <a:pt x="336" y="680"/>
                    <a:pt x="341" y="681"/>
                    <a:pt x="349" y="680"/>
                  </a:cubicBezTo>
                  <a:cubicBezTo>
                    <a:pt x="357" y="680"/>
                    <a:pt x="367" y="680"/>
                    <a:pt x="370" y="681"/>
                  </a:cubicBezTo>
                  <a:cubicBezTo>
                    <a:pt x="374" y="683"/>
                    <a:pt x="368" y="683"/>
                    <a:pt x="353" y="684"/>
                  </a:cubicBezTo>
                  <a:cubicBezTo>
                    <a:pt x="336" y="684"/>
                    <a:pt x="330" y="685"/>
                    <a:pt x="331" y="688"/>
                  </a:cubicBezTo>
                  <a:cubicBezTo>
                    <a:pt x="331" y="690"/>
                    <a:pt x="328" y="691"/>
                    <a:pt x="324" y="690"/>
                  </a:cubicBezTo>
                  <a:cubicBezTo>
                    <a:pt x="320" y="690"/>
                    <a:pt x="316" y="691"/>
                    <a:pt x="316" y="692"/>
                  </a:cubicBezTo>
                  <a:cubicBezTo>
                    <a:pt x="315" y="694"/>
                    <a:pt x="318" y="694"/>
                    <a:pt x="323" y="694"/>
                  </a:cubicBezTo>
                  <a:cubicBezTo>
                    <a:pt x="333" y="693"/>
                    <a:pt x="340" y="695"/>
                    <a:pt x="338" y="698"/>
                  </a:cubicBezTo>
                  <a:cubicBezTo>
                    <a:pt x="337" y="702"/>
                    <a:pt x="344" y="701"/>
                    <a:pt x="347" y="698"/>
                  </a:cubicBezTo>
                  <a:cubicBezTo>
                    <a:pt x="348" y="696"/>
                    <a:pt x="357" y="694"/>
                    <a:pt x="367" y="692"/>
                  </a:cubicBezTo>
                  <a:cubicBezTo>
                    <a:pt x="382" y="689"/>
                    <a:pt x="385" y="690"/>
                    <a:pt x="395" y="695"/>
                  </a:cubicBezTo>
                  <a:cubicBezTo>
                    <a:pt x="409" y="703"/>
                    <a:pt x="409" y="706"/>
                    <a:pt x="396" y="706"/>
                  </a:cubicBezTo>
                  <a:cubicBezTo>
                    <a:pt x="381" y="707"/>
                    <a:pt x="379" y="708"/>
                    <a:pt x="381" y="712"/>
                  </a:cubicBezTo>
                  <a:cubicBezTo>
                    <a:pt x="383" y="716"/>
                    <a:pt x="379" y="717"/>
                    <a:pt x="359" y="719"/>
                  </a:cubicBezTo>
                  <a:cubicBezTo>
                    <a:pt x="345" y="720"/>
                    <a:pt x="331" y="723"/>
                    <a:pt x="327" y="725"/>
                  </a:cubicBezTo>
                  <a:cubicBezTo>
                    <a:pt x="323" y="727"/>
                    <a:pt x="310" y="730"/>
                    <a:pt x="298" y="732"/>
                  </a:cubicBezTo>
                  <a:cubicBezTo>
                    <a:pt x="282" y="735"/>
                    <a:pt x="276" y="737"/>
                    <a:pt x="276" y="740"/>
                  </a:cubicBezTo>
                  <a:cubicBezTo>
                    <a:pt x="277" y="747"/>
                    <a:pt x="290" y="747"/>
                    <a:pt x="311" y="741"/>
                  </a:cubicBezTo>
                  <a:cubicBezTo>
                    <a:pt x="325" y="737"/>
                    <a:pt x="333" y="736"/>
                    <a:pt x="337" y="737"/>
                  </a:cubicBezTo>
                  <a:cubicBezTo>
                    <a:pt x="344" y="740"/>
                    <a:pt x="346" y="745"/>
                    <a:pt x="340" y="746"/>
                  </a:cubicBezTo>
                  <a:cubicBezTo>
                    <a:pt x="338" y="746"/>
                    <a:pt x="336" y="748"/>
                    <a:pt x="336" y="750"/>
                  </a:cubicBezTo>
                  <a:cubicBezTo>
                    <a:pt x="337" y="755"/>
                    <a:pt x="345" y="760"/>
                    <a:pt x="349" y="758"/>
                  </a:cubicBezTo>
                  <a:cubicBezTo>
                    <a:pt x="354" y="755"/>
                    <a:pt x="389" y="760"/>
                    <a:pt x="393" y="763"/>
                  </a:cubicBezTo>
                  <a:cubicBezTo>
                    <a:pt x="395" y="764"/>
                    <a:pt x="384" y="768"/>
                    <a:pt x="369" y="771"/>
                  </a:cubicBezTo>
                  <a:cubicBezTo>
                    <a:pt x="343" y="777"/>
                    <a:pt x="343" y="777"/>
                    <a:pt x="343" y="777"/>
                  </a:cubicBezTo>
                  <a:cubicBezTo>
                    <a:pt x="325" y="770"/>
                    <a:pt x="325" y="770"/>
                    <a:pt x="325" y="770"/>
                  </a:cubicBezTo>
                  <a:cubicBezTo>
                    <a:pt x="315" y="766"/>
                    <a:pt x="306" y="763"/>
                    <a:pt x="306" y="764"/>
                  </a:cubicBezTo>
                  <a:cubicBezTo>
                    <a:pt x="304" y="765"/>
                    <a:pt x="315" y="771"/>
                    <a:pt x="327" y="775"/>
                  </a:cubicBezTo>
                  <a:cubicBezTo>
                    <a:pt x="332" y="777"/>
                    <a:pt x="336" y="779"/>
                    <a:pt x="336" y="780"/>
                  </a:cubicBezTo>
                  <a:cubicBezTo>
                    <a:pt x="336" y="781"/>
                    <a:pt x="327" y="784"/>
                    <a:pt x="316" y="788"/>
                  </a:cubicBezTo>
                  <a:cubicBezTo>
                    <a:pt x="304" y="792"/>
                    <a:pt x="285" y="798"/>
                    <a:pt x="273" y="803"/>
                  </a:cubicBezTo>
                  <a:cubicBezTo>
                    <a:pt x="252" y="811"/>
                    <a:pt x="252" y="811"/>
                    <a:pt x="226" y="808"/>
                  </a:cubicBezTo>
                  <a:cubicBezTo>
                    <a:pt x="209" y="806"/>
                    <a:pt x="196" y="807"/>
                    <a:pt x="189" y="809"/>
                  </a:cubicBezTo>
                  <a:cubicBezTo>
                    <a:pt x="173" y="813"/>
                    <a:pt x="182" y="817"/>
                    <a:pt x="207" y="816"/>
                  </a:cubicBezTo>
                  <a:cubicBezTo>
                    <a:pt x="220" y="815"/>
                    <a:pt x="232" y="816"/>
                    <a:pt x="236" y="817"/>
                  </a:cubicBezTo>
                  <a:cubicBezTo>
                    <a:pt x="242" y="820"/>
                    <a:pt x="242" y="821"/>
                    <a:pt x="227" y="829"/>
                  </a:cubicBezTo>
                  <a:cubicBezTo>
                    <a:pt x="218" y="834"/>
                    <a:pt x="208" y="839"/>
                    <a:pt x="204" y="839"/>
                  </a:cubicBezTo>
                  <a:cubicBezTo>
                    <a:pt x="199" y="840"/>
                    <a:pt x="197" y="841"/>
                    <a:pt x="198" y="843"/>
                  </a:cubicBezTo>
                  <a:cubicBezTo>
                    <a:pt x="199" y="844"/>
                    <a:pt x="193" y="850"/>
                    <a:pt x="185" y="856"/>
                  </a:cubicBezTo>
                  <a:cubicBezTo>
                    <a:pt x="176" y="861"/>
                    <a:pt x="159" y="878"/>
                    <a:pt x="145" y="893"/>
                  </a:cubicBezTo>
                  <a:cubicBezTo>
                    <a:pt x="117" y="923"/>
                    <a:pt x="93" y="944"/>
                    <a:pt x="90" y="940"/>
                  </a:cubicBezTo>
                  <a:cubicBezTo>
                    <a:pt x="89" y="938"/>
                    <a:pt x="85" y="941"/>
                    <a:pt x="83" y="947"/>
                  </a:cubicBezTo>
                  <a:cubicBezTo>
                    <a:pt x="76" y="961"/>
                    <a:pt x="43" y="1000"/>
                    <a:pt x="36" y="1002"/>
                  </a:cubicBezTo>
                  <a:cubicBezTo>
                    <a:pt x="32" y="1003"/>
                    <a:pt x="31" y="1005"/>
                    <a:pt x="32" y="1012"/>
                  </a:cubicBezTo>
                  <a:cubicBezTo>
                    <a:pt x="32" y="1020"/>
                    <a:pt x="24" y="1035"/>
                    <a:pt x="9" y="1055"/>
                  </a:cubicBezTo>
                  <a:cubicBezTo>
                    <a:pt x="2" y="1065"/>
                    <a:pt x="2" y="1069"/>
                    <a:pt x="9" y="1095"/>
                  </a:cubicBezTo>
                  <a:cubicBezTo>
                    <a:pt x="11" y="1101"/>
                    <a:pt x="10" y="1105"/>
                    <a:pt x="6" y="1112"/>
                  </a:cubicBezTo>
                  <a:cubicBezTo>
                    <a:pt x="1" y="1119"/>
                    <a:pt x="0" y="1121"/>
                    <a:pt x="4" y="1124"/>
                  </a:cubicBezTo>
                  <a:cubicBezTo>
                    <a:pt x="9" y="1128"/>
                    <a:pt x="12" y="1128"/>
                    <a:pt x="18" y="1119"/>
                  </a:cubicBezTo>
                  <a:cubicBezTo>
                    <a:pt x="22" y="1114"/>
                    <a:pt x="25" y="1112"/>
                    <a:pt x="29" y="1114"/>
                  </a:cubicBezTo>
                  <a:cubicBezTo>
                    <a:pt x="36" y="1117"/>
                    <a:pt x="38" y="1129"/>
                    <a:pt x="33" y="1136"/>
                  </a:cubicBezTo>
                  <a:cubicBezTo>
                    <a:pt x="31" y="1140"/>
                    <a:pt x="29" y="1144"/>
                    <a:pt x="30" y="1146"/>
                  </a:cubicBezTo>
                  <a:cubicBezTo>
                    <a:pt x="32" y="1152"/>
                    <a:pt x="38" y="1149"/>
                    <a:pt x="47" y="1138"/>
                  </a:cubicBezTo>
                  <a:cubicBezTo>
                    <a:pt x="58" y="1122"/>
                    <a:pt x="71" y="1112"/>
                    <a:pt x="83" y="1110"/>
                  </a:cubicBezTo>
                  <a:cubicBezTo>
                    <a:pt x="88" y="1109"/>
                    <a:pt x="93" y="1107"/>
                    <a:pt x="93" y="1105"/>
                  </a:cubicBezTo>
                  <a:cubicBezTo>
                    <a:pt x="94" y="1101"/>
                    <a:pt x="113" y="1089"/>
                    <a:pt x="118" y="1089"/>
                  </a:cubicBezTo>
                  <a:cubicBezTo>
                    <a:pt x="123" y="1088"/>
                    <a:pt x="124" y="1093"/>
                    <a:pt x="120" y="1095"/>
                  </a:cubicBezTo>
                  <a:cubicBezTo>
                    <a:pt x="117" y="1096"/>
                    <a:pt x="117" y="1097"/>
                    <a:pt x="120" y="1097"/>
                  </a:cubicBezTo>
                  <a:cubicBezTo>
                    <a:pt x="124" y="1097"/>
                    <a:pt x="137" y="1080"/>
                    <a:pt x="138" y="1074"/>
                  </a:cubicBezTo>
                  <a:cubicBezTo>
                    <a:pt x="139" y="1069"/>
                    <a:pt x="139" y="1069"/>
                    <a:pt x="142" y="1074"/>
                  </a:cubicBezTo>
                  <a:cubicBezTo>
                    <a:pt x="144" y="1077"/>
                    <a:pt x="143" y="1080"/>
                    <a:pt x="140" y="1083"/>
                  </a:cubicBezTo>
                  <a:cubicBezTo>
                    <a:pt x="136" y="1086"/>
                    <a:pt x="136" y="1088"/>
                    <a:pt x="138" y="1089"/>
                  </a:cubicBezTo>
                  <a:cubicBezTo>
                    <a:pt x="144" y="1090"/>
                    <a:pt x="143" y="1097"/>
                    <a:pt x="138" y="1099"/>
                  </a:cubicBezTo>
                  <a:cubicBezTo>
                    <a:pt x="131" y="1103"/>
                    <a:pt x="86" y="1137"/>
                    <a:pt x="86" y="1138"/>
                  </a:cubicBezTo>
                  <a:cubicBezTo>
                    <a:pt x="86" y="1139"/>
                    <a:pt x="90" y="1137"/>
                    <a:pt x="125" y="1111"/>
                  </a:cubicBezTo>
                  <a:cubicBezTo>
                    <a:pt x="134" y="1105"/>
                    <a:pt x="143" y="1101"/>
                    <a:pt x="148" y="1101"/>
                  </a:cubicBezTo>
                  <a:cubicBezTo>
                    <a:pt x="152" y="1100"/>
                    <a:pt x="158" y="1099"/>
                    <a:pt x="162" y="1098"/>
                  </a:cubicBezTo>
                  <a:cubicBezTo>
                    <a:pt x="167" y="1095"/>
                    <a:pt x="168" y="1095"/>
                    <a:pt x="165" y="1099"/>
                  </a:cubicBezTo>
                  <a:cubicBezTo>
                    <a:pt x="163" y="1101"/>
                    <a:pt x="161" y="1105"/>
                    <a:pt x="160" y="1107"/>
                  </a:cubicBezTo>
                  <a:cubicBezTo>
                    <a:pt x="160" y="1109"/>
                    <a:pt x="158" y="1114"/>
                    <a:pt x="155" y="1117"/>
                  </a:cubicBezTo>
                  <a:cubicBezTo>
                    <a:pt x="151" y="1120"/>
                    <a:pt x="149" y="1124"/>
                    <a:pt x="150" y="1125"/>
                  </a:cubicBezTo>
                  <a:cubicBezTo>
                    <a:pt x="150" y="1126"/>
                    <a:pt x="149" y="1129"/>
                    <a:pt x="146" y="1131"/>
                  </a:cubicBezTo>
                  <a:cubicBezTo>
                    <a:pt x="142" y="1135"/>
                    <a:pt x="142" y="1135"/>
                    <a:pt x="145" y="1131"/>
                  </a:cubicBezTo>
                  <a:cubicBezTo>
                    <a:pt x="147" y="1128"/>
                    <a:pt x="146" y="1126"/>
                    <a:pt x="144" y="1124"/>
                  </a:cubicBezTo>
                  <a:cubicBezTo>
                    <a:pt x="138" y="1119"/>
                    <a:pt x="131" y="1130"/>
                    <a:pt x="134" y="1137"/>
                  </a:cubicBezTo>
                  <a:cubicBezTo>
                    <a:pt x="135" y="1140"/>
                    <a:pt x="134" y="1143"/>
                    <a:pt x="132" y="1144"/>
                  </a:cubicBezTo>
                  <a:cubicBezTo>
                    <a:pt x="130" y="1145"/>
                    <a:pt x="128" y="1148"/>
                    <a:pt x="128" y="1150"/>
                  </a:cubicBezTo>
                  <a:cubicBezTo>
                    <a:pt x="128" y="1154"/>
                    <a:pt x="130" y="1153"/>
                    <a:pt x="138" y="1149"/>
                  </a:cubicBezTo>
                  <a:cubicBezTo>
                    <a:pt x="143" y="1146"/>
                    <a:pt x="147" y="1143"/>
                    <a:pt x="147" y="1141"/>
                  </a:cubicBezTo>
                  <a:cubicBezTo>
                    <a:pt x="146" y="1140"/>
                    <a:pt x="148" y="1139"/>
                    <a:pt x="150" y="1139"/>
                  </a:cubicBezTo>
                  <a:cubicBezTo>
                    <a:pt x="152" y="1139"/>
                    <a:pt x="150" y="1142"/>
                    <a:pt x="146" y="1146"/>
                  </a:cubicBezTo>
                  <a:cubicBezTo>
                    <a:pt x="140" y="1153"/>
                    <a:pt x="140" y="1154"/>
                    <a:pt x="144" y="1153"/>
                  </a:cubicBezTo>
                  <a:cubicBezTo>
                    <a:pt x="148" y="1153"/>
                    <a:pt x="147" y="1155"/>
                    <a:pt x="141" y="1161"/>
                  </a:cubicBezTo>
                  <a:cubicBezTo>
                    <a:pt x="137" y="1165"/>
                    <a:pt x="132" y="1168"/>
                    <a:pt x="130" y="1169"/>
                  </a:cubicBezTo>
                  <a:cubicBezTo>
                    <a:pt x="127" y="1169"/>
                    <a:pt x="122" y="1173"/>
                    <a:pt x="117" y="1177"/>
                  </a:cubicBezTo>
                  <a:cubicBezTo>
                    <a:pt x="112" y="1181"/>
                    <a:pt x="107" y="1185"/>
                    <a:pt x="104" y="1185"/>
                  </a:cubicBezTo>
                  <a:cubicBezTo>
                    <a:pt x="102" y="1185"/>
                    <a:pt x="98" y="1189"/>
                    <a:pt x="94" y="1193"/>
                  </a:cubicBezTo>
                  <a:cubicBezTo>
                    <a:pt x="90" y="1197"/>
                    <a:pt x="84" y="1204"/>
                    <a:pt x="80" y="1208"/>
                  </a:cubicBezTo>
                  <a:cubicBezTo>
                    <a:pt x="68" y="1220"/>
                    <a:pt x="75" y="1220"/>
                    <a:pt x="88" y="1208"/>
                  </a:cubicBezTo>
                  <a:cubicBezTo>
                    <a:pt x="95" y="1201"/>
                    <a:pt x="104" y="1195"/>
                    <a:pt x="108" y="1193"/>
                  </a:cubicBezTo>
                  <a:cubicBezTo>
                    <a:pt x="116" y="1190"/>
                    <a:pt x="116" y="1190"/>
                    <a:pt x="112" y="1194"/>
                  </a:cubicBezTo>
                  <a:cubicBezTo>
                    <a:pt x="109" y="1197"/>
                    <a:pt x="106" y="1199"/>
                    <a:pt x="104" y="1200"/>
                  </a:cubicBezTo>
                  <a:cubicBezTo>
                    <a:pt x="102" y="1201"/>
                    <a:pt x="102" y="1202"/>
                    <a:pt x="103" y="1203"/>
                  </a:cubicBezTo>
                  <a:cubicBezTo>
                    <a:pt x="104" y="1204"/>
                    <a:pt x="109" y="1202"/>
                    <a:pt x="113" y="1198"/>
                  </a:cubicBezTo>
                  <a:cubicBezTo>
                    <a:pt x="118" y="1195"/>
                    <a:pt x="120" y="1191"/>
                    <a:pt x="120" y="1190"/>
                  </a:cubicBezTo>
                  <a:cubicBezTo>
                    <a:pt x="118" y="1188"/>
                    <a:pt x="135" y="1172"/>
                    <a:pt x="147" y="1164"/>
                  </a:cubicBezTo>
                  <a:cubicBezTo>
                    <a:pt x="158" y="1157"/>
                    <a:pt x="159" y="1158"/>
                    <a:pt x="150" y="1169"/>
                  </a:cubicBezTo>
                  <a:cubicBezTo>
                    <a:pt x="145" y="1174"/>
                    <a:pt x="144" y="1176"/>
                    <a:pt x="148" y="1174"/>
                  </a:cubicBezTo>
                  <a:cubicBezTo>
                    <a:pt x="151" y="1172"/>
                    <a:pt x="155" y="1170"/>
                    <a:pt x="156" y="1169"/>
                  </a:cubicBezTo>
                  <a:cubicBezTo>
                    <a:pt x="162" y="1164"/>
                    <a:pt x="204" y="1137"/>
                    <a:pt x="207" y="1136"/>
                  </a:cubicBezTo>
                  <a:cubicBezTo>
                    <a:pt x="209" y="1136"/>
                    <a:pt x="208" y="1139"/>
                    <a:pt x="206" y="1142"/>
                  </a:cubicBezTo>
                  <a:cubicBezTo>
                    <a:pt x="204" y="1145"/>
                    <a:pt x="202" y="1148"/>
                    <a:pt x="203" y="1150"/>
                  </a:cubicBezTo>
                  <a:cubicBezTo>
                    <a:pt x="204" y="1154"/>
                    <a:pt x="190" y="1172"/>
                    <a:pt x="184" y="1172"/>
                  </a:cubicBezTo>
                  <a:cubicBezTo>
                    <a:pt x="178" y="1173"/>
                    <a:pt x="166" y="1182"/>
                    <a:pt x="169" y="1185"/>
                  </a:cubicBezTo>
                  <a:cubicBezTo>
                    <a:pt x="169" y="1186"/>
                    <a:pt x="169" y="1188"/>
                    <a:pt x="168" y="1188"/>
                  </a:cubicBezTo>
                  <a:cubicBezTo>
                    <a:pt x="165" y="1188"/>
                    <a:pt x="141" y="1213"/>
                    <a:pt x="141" y="1216"/>
                  </a:cubicBezTo>
                  <a:cubicBezTo>
                    <a:pt x="141" y="1217"/>
                    <a:pt x="139" y="1220"/>
                    <a:pt x="137" y="1222"/>
                  </a:cubicBezTo>
                  <a:cubicBezTo>
                    <a:pt x="132" y="1227"/>
                    <a:pt x="127" y="1239"/>
                    <a:pt x="129" y="1241"/>
                  </a:cubicBezTo>
                  <a:cubicBezTo>
                    <a:pt x="130" y="1242"/>
                    <a:pt x="133" y="1240"/>
                    <a:pt x="135" y="1236"/>
                  </a:cubicBezTo>
                  <a:cubicBezTo>
                    <a:pt x="140" y="1227"/>
                    <a:pt x="144" y="1228"/>
                    <a:pt x="140" y="1237"/>
                  </a:cubicBezTo>
                  <a:cubicBezTo>
                    <a:pt x="136" y="1246"/>
                    <a:pt x="136" y="1255"/>
                    <a:pt x="140" y="1255"/>
                  </a:cubicBezTo>
                  <a:cubicBezTo>
                    <a:pt x="141" y="1255"/>
                    <a:pt x="144" y="1250"/>
                    <a:pt x="146" y="1245"/>
                  </a:cubicBezTo>
                  <a:cubicBezTo>
                    <a:pt x="148" y="1237"/>
                    <a:pt x="153" y="1232"/>
                    <a:pt x="166" y="1224"/>
                  </a:cubicBezTo>
                  <a:cubicBezTo>
                    <a:pt x="176" y="1219"/>
                    <a:pt x="183" y="1213"/>
                    <a:pt x="182" y="1212"/>
                  </a:cubicBezTo>
                  <a:cubicBezTo>
                    <a:pt x="180" y="1209"/>
                    <a:pt x="195" y="1196"/>
                    <a:pt x="199" y="1197"/>
                  </a:cubicBezTo>
                  <a:cubicBezTo>
                    <a:pt x="201" y="1197"/>
                    <a:pt x="200" y="1200"/>
                    <a:pt x="197" y="1203"/>
                  </a:cubicBezTo>
                  <a:cubicBezTo>
                    <a:pt x="193" y="1209"/>
                    <a:pt x="193" y="1209"/>
                    <a:pt x="197" y="1206"/>
                  </a:cubicBezTo>
                  <a:cubicBezTo>
                    <a:pt x="200" y="1205"/>
                    <a:pt x="204" y="1204"/>
                    <a:pt x="206" y="1204"/>
                  </a:cubicBezTo>
                  <a:cubicBezTo>
                    <a:pt x="207" y="1204"/>
                    <a:pt x="213" y="1200"/>
                    <a:pt x="218" y="1196"/>
                  </a:cubicBezTo>
                  <a:cubicBezTo>
                    <a:pt x="227" y="1189"/>
                    <a:pt x="228" y="1188"/>
                    <a:pt x="235" y="1191"/>
                  </a:cubicBezTo>
                  <a:cubicBezTo>
                    <a:pt x="240" y="1193"/>
                    <a:pt x="244" y="1193"/>
                    <a:pt x="247" y="1191"/>
                  </a:cubicBezTo>
                  <a:cubicBezTo>
                    <a:pt x="250" y="1190"/>
                    <a:pt x="254" y="1188"/>
                    <a:pt x="257" y="1188"/>
                  </a:cubicBezTo>
                  <a:cubicBezTo>
                    <a:pt x="260" y="1187"/>
                    <a:pt x="256" y="1192"/>
                    <a:pt x="248" y="1197"/>
                  </a:cubicBezTo>
                  <a:cubicBezTo>
                    <a:pt x="241" y="1202"/>
                    <a:pt x="233" y="1207"/>
                    <a:pt x="231" y="1207"/>
                  </a:cubicBezTo>
                  <a:cubicBezTo>
                    <a:pt x="229" y="1207"/>
                    <a:pt x="227" y="1209"/>
                    <a:pt x="227" y="1210"/>
                  </a:cubicBezTo>
                  <a:cubicBezTo>
                    <a:pt x="227" y="1216"/>
                    <a:pt x="241" y="1210"/>
                    <a:pt x="258" y="1197"/>
                  </a:cubicBezTo>
                  <a:cubicBezTo>
                    <a:pt x="267" y="1191"/>
                    <a:pt x="275" y="1186"/>
                    <a:pt x="276" y="1187"/>
                  </a:cubicBezTo>
                  <a:cubicBezTo>
                    <a:pt x="277" y="1188"/>
                    <a:pt x="281" y="1186"/>
                    <a:pt x="285" y="1182"/>
                  </a:cubicBezTo>
                  <a:cubicBezTo>
                    <a:pt x="289" y="1179"/>
                    <a:pt x="297" y="1175"/>
                    <a:pt x="302" y="1175"/>
                  </a:cubicBezTo>
                  <a:cubicBezTo>
                    <a:pt x="313" y="1173"/>
                    <a:pt x="313" y="1173"/>
                    <a:pt x="304" y="1172"/>
                  </a:cubicBezTo>
                  <a:cubicBezTo>
                    <a:pt x="297" y="1171"/>
                    <a:pt x="297" y="1171"/>
                    <a:pt x="308" y="1169"/>
                  </a:cubicBezTo>
                  <a:cubicBezTo>
                    <a:pt x="315" y="1168"/>
                    <a:pt x="319" y="1169"/>
                    <a:pt x="318" y="1171"/>
                  </a:cubicBezTo>
                  <a:cubicBezTo>
                    <a:pt x="317" y="1172"/>
                    <a:pt x="321" y="1173"/>
                    <a:pt x="326" y="1173"/>
                  </a:cubicBezTo>
                  <a:cubicBezTo>
                    <a:pt x="332" y="1172"/>
                    <a:pt x="336" y="1171"/>
                    <a:pt x="336" y="1169"/>
                  </a:cubicBezTo>
                  <a:cubicBezTo>
                    <a:pt x="336" y="1168"/>
                    <a:pt x="339" y="1166"/>
                    <a:pt x="344" y="1166"/>
                  </a:cubicBezTo>
                  <a:cubicBezTo>
                    <a:pt x="353" y="1165"/>
                    <a:pt x="353" y="1165"/>
                    <a:pt x="353" y="1165"/>
                  </a:cubicBezTo>
                  <a:cubicBezTo>
                    <a:pt x="344" y="1170"/>
                    <a:pt x="344" y="1170"/>
                    <a:pt x="344" y="1170"/>
                  </a:cubicBezTo>
                  <a:cubicBezTo>
                    <a:pt x="339" y="1173"/>
                    <a:pt x="329" y="1176"/>
                    <a:pt x="322" y="1177"/>
                  </a:cubicBezTo>
                  <a:cubicBezTo>
                    <a:pt x="313" y="1178"/>
                    <a:pt x="310" y="1180"/>
                    <a:pt x="310" y="1182"/>
                  </a:cubicBezTo>
                  <a:cubicBezTo>
                    <a:pt x="311" y="1184"/>
                    <a:pt x="308" y="1188"/>
                    <a:pt x="303" y="1190"/>
                  </a:cubicBezTo>
                  <a:cubicBezTo>
                    <a:pt x="292" y="1195"/>
                    <a:pt x="268" y="1212"/>
                    <a:pt x="268" y="1215"/>
                  </a:cubicBezTo>
                  <a:cubicBezTo>
                    <a:pt x="269" y="1216"/>
                    <a:pt x="265" y="1218"/>
                    <a:pt x="261" y="1219"/>
                  </a:cubicBezTo>
                  <a:cubicBezTo>
                    <a:pt x="249" y="1224"/>
                    <a:pt x="221" y="1242"/>
                    <a:pt x="222" y="1245"/>
                  </a:cubicBezTo>
                  <a:cubicBezTo>
                    <a:pt x="222" y="1249"/>
                    <a:pt x="206" y="1265"/>
                    <a:pt x="202" y="1266"/>
                  </a:cubicBezTo>
                  <a:cubicBezTo>
                    <a:pt x="201" y="1266"/>
                    <a:pt x="196" y="1268"/>
                    <a:pt x="192" y="1270"/>
                  </a:cubicBezTo>
                  <a:cubicBezTo>
                    <a:pt x="188" y="1273"/>
                    <a:pt x="176" y="1280"/>
                    <a:pt x="164" y="1286"/>
                  </a:cubicBezTo>
                  <a:cubicBezTo>
                    <a:pt x="153" y="1292"/>
                    <a:pt x="144" y="1298"/>
                    <a:pt x="144" y="1300"/>
                  </a:cubicBezTo>
                  <a:cubicBezTo>
                    <a:pt x="144" y="1301"/>
                    <a:pt x="149" y="1299"/>
                    <a:pt x="154" y="1296"/>
                  </a:cubicBezTo>
                  <a:cubicBezTo>
                    <a:pt x="173" y="1286"/>
                    <a:pt x="201" y="1272"/>
                    <a:pt x="218" y="1264"/>
                  </a:cubicBezTo>
                  <a:cubicBezTo>
                    <a:pt x="227" y="1259"/>
                    <a:pt x="233" y="1256"/>
                    <a:pt x="231" y="1255"/>
                  </a:cubicBezTo>
                  <a:cubicBezTo>
                    <a:pt x="222" y="1253"/>
                    <a:pt x="271" y="1230"/>
                    <a:pt x="305" y="1220"/>
                  </a:cubicBezTo>
                  <a:cubicBezTo>
                    <a:pt x="330" y="1212"/>
                    <a:pt x="374" y="1205"/>
                    <a:pt x="389" y="1206"/>
                  </a:cubicBezTo>
                  <a:cubicBezTo>
                    <a:pt x="397" y="1207"/>
                    <a:pt x="399" y="1207"/>
                    <a:pt x="393" y="1208"/>
                  </a:cubicBezTo>
                  <a:cubicBezTo>
                    <a:pt x="387" y="1209"/>
                    <a:pt x="386" y="1210"/>
                    <a:pt x="389" y="1213"/>
                  </a:cubicBezTo>
                  <a:cubicBezTo>
                    <a:pt x="392" y="1216"/>
                    <a:pt x="391" y="1216"/>
                    <a:pt x="385" y="1215"/>
                  </a:cubicBezTo>
                  <a:cubicBezTo>
                    <a:pt x="380" y="1215"/>
                    <a:pt x="378" y="1216"/>
                    <a:pt x="380" y="1218"/>
                  </a:cubicBezTo>
                  <a:cubicBezTo>
                    <a:pt x="383" y="1222"/>
                    <a:pt x="375" y="1224"/>
                    <a:pt x="334" y="1228"/>
                  </a:cubicBezTo>
                  <a:cubicBezTo>
                    <a:pt x="313" y="1230"/>
                    <a:pt x="292" y="1233"/>
                    <a:pt x="287" y="1235"/>
                  </a:cubicBezTo>
                  <a:cubicBezTo>
                    <a:pt x="280" y="1238"/>
                    <a:pt x="282" y="1238"/>
                    <a:pt x="297" y="1235"/>
                  </a:cubicBezTo>
                  <a:cubicBezTo>
                    <a:pt x="312" y="1233"/>
                    <a:pt x="317" y="1233"/>
                    <a:pt x="316" y="1235"/>
                  </a:cubicBezTo>
                  <a:cubicBezTo>
                    <a:pt x="315" y="1237"/>
                    <a:pt x="315" y="1238"/>
                    <a:pt x="317" y="1238"/>
                  </a:cubicBezTo>
                  <a:cubicBezTo>
                    <a:pt x="318" y="1238"/>
                    <a:pt x="320" y="1236"/>
                    <a:pt x="321" y="1235"/>
                  </a:cubicBezTo>
                  <a:cubicBezTo>
                    <a:pt x="323" y="1231"/>
                    <a:pt x="333" y="1230"/>
                    <a:pt x="333" y="1234"/>
                  </a:cubicBezTo>
                  <a:cubicBezTo>
                    <a:pt x="334" y="1237"/>
                    <a:pt x="327" y="1242"/>
                    <a:pt x="314" y="1249"/>
                  </a:cubicBezTo>
                  <a:cubicBezTo>
                    <a:pt x="306" y="1253"/>
                    <a:pt x="306" y="1253"/>
                    <a:pt x="306" y="1253"/>
                  </a:cubicBezTo>
                  <a:cubicBezTo>
                    <a:pt x="315" y="1251"/>
                    <a:pt x="315" y="1251"/>
                    <a:pt x="315" y="1251"/>
                  </a:cubicBezTo>
                  <a:cubicBezTo>
                    <a:pt x="320" y="1250"/>
                    <a:pt x="331" y="1248"/>
                    <a:pt x="340" y="1247"/>
                  </a:cubicBezTo>
                  <a:cubicBezTo>
                    <a:pt x="355" y="1245"/>
                    <a:pt x="355" y="1245"/>
                    <a:pt x="355" y="1245"/>
                  </a:cubicBezTo>
                  <a:cubicBezTo>
                    <a:pt x="343" y="1244"/>
                    <a:pt x="343" y="1244"/>
                    <a:pt x="343" y="1244"/>
                  </a:cubicBezTo>
                  <a:cubicBezTo>
                    <a:pt x="336" y="1244"/>
                    <a:pt x="332" y="1243"/>
                    <a:pt x="333" y="1243"/>
                  </a:cubicBezTo>
                  <a:cubicBezTo>
                    <a:pt x="335" y="1242"/>
                    <a:pt x="337" y="1240"/>
                    <a:pt x="336" y="1238"/>
                  </a:cubicBezTo>
                  <a:cubicBezTo>
                    <a:pt x="336" y="1232"/>
                    <a:pt x="351" y="1228"/>
                    <a:pt x="370" y="1229"/>
                  </a:cubicBezTo>
                  <a:cubicBezTo>
                    <a:pt x="387" y="1229"/>
                    <a:pt x="394" y="1234"/>
                    <a:pt x="379" y="1235"/>
                  </a:cubicBezTo>
                  <a:cubicBezTo>
                    <a:pt x="374" y="1235"/>
                    <a:pt x="368" y="1238"/>
                    <a:pt x="365" y="1240"/>
                  </a:cubicBezTo>
                  <a:cubicBezTo>
                    <a:pt x="361" y="1245"/>
                    <a:pt x="361" y="1245"/>
                    <a:pt x="367" y="1245"/>
                  </a:cubicBezTo>
                  <a:cubicBezTo>
                    <a:pt x="371" y="1245"/>
                    <a:pt x="380" y="1244"/>
                    <a:pt x="388" y="1243"/>
                  </a:cubicBezTo>
                  <a:cubicBezTo>
                    <a:pt x="400" y="1241"/>
                    <a:pt x="403" y="1242"/>
                    <a:pt x="406" y="1246"/>
                  </a:cubicBezTo>
                  <a:cubicBezTo>
                    <a:pt x="409" y="1251"/>
                    <a:pt x="409" y="1252"/>
                    <a:pt x="400" y="1251"/>
                  </a:cubicBezTo>
                  <a:cubicBezTo>
                    <a:pt x="395" y="1250"/>
                    <a:pt x="387" y="1250"/>
                    <a:pt x="382" y="1250"/>
                  </a:cubicBezTo>
                  <a:cubicBezTo>
                    <a:pt x="373" y="1251"/>
                    <a:pt x="372" y="1252"/>
                    <a:pt x="373" y="1258"/>
                  </a:cubicBezTo>
                  <a:cubicBezTo>
                    <a:pt x="373" y="1265"/>
                    <a:pt x="373" y="1265"/>
                    <a:pt x="348" y="1269"/>
                  </a:cubicBezTo>
                  <a:cubicBezTo>
                    <a:pt x="322" y="1273"/>
                    <a:pt x="322" y="1273"/>
                    <a:pt x="322" y="1273"/>
                  </a:cubicBezTo>
                  <a:cubicBezTo>
                    <a:pt x="353" y="1271"/>
                    <a:pt x="353" y="1271"/>
                    <a:pt x="353" y="1271"/>
                  </a:cubicBezTo>
                  <a:cubicBezTo>
                    <a:pt x="378" y="1269"/>
                    <a:pt x="383" y="1269"/>
                    <a:pt x="381" y="1272"/>
                  </a:cubicBezTo>
                  <a:cubicBezTo>
                    <a:pt x="379" y="1275"/>
                    <a:pt x="381" y="1277"/>
                    <a:pt x="389" y="1280"/>
                  </a:cubicBezTo>
                  <a:cubicBezTo>
                    <a:pt x="400" y="1284"/>
                    <a:pt x="401" y="1288"/>
                    <a:pt x="390" y="1285"/>
                  </a:cubicBezTo>
                  <a:cubicBezTo>
                    <a:pt x="386" y="1284"/>
                    <a:pt x="378" y="1284"/>
                    <a:pt x="371" y="1286"/>
                  </a:cubicBezTo>
                  <a:cubicBezTo>
                    <a:pt x="364" y="1288"/>
                    <a:pt x="354" y="1290"/>
                    <a:pt x="348" y="1291"/>
                  </a:cubicBezTo>
                  <a:cubicBezTo>
                    <a:pt x="341" y="1292"/>
                    <a:pt x="329" y="1295"/>
                    <a:pt x="320" y="1298"/>
                  </a:cubicBezTo>
                  <a:cubicBezTo>
                    <a:pt x="301" y="1305"/>
                    <a:pt x="251" y="1328"/>
                    <a:pt x="248" y="1332"/>
                  </a:cubicBezTo>
                  <a:cubicBezTo>
                    <a:pt x="243" y="1337"/>
                    <a:pt x="269" y="1332"/>
                    <a:pt x="289" y="1325"/>
                  </a:cubicBezTo>
                  <a:cubicBezTo>
                    <a:pt x="300" y="1321"/>
                    <a:pt x="312" y="1317"/>
                    <a:pt x="315" y="1317"/>
                  </a:cubicBezTo>
                  <a:cubicBezTo>
                    <a:pt x="319" y="1316"/>
                    <a:pt x="322" y="1315"/>
                    <a:pt x="323" y="1313"/>
                  </a:cubicBezTo>
                  <a:cubicBezTo>
                    <a:pt x="326" y="1307"/>
                    <a:pt x="384" y="1299"/>
                    <a:pt x="390" y="1304"/>
                  </a:cubicBezTo>
                  <a:cubicBezTo>
                    <a:pt x="392" y="1306"/>
                    <a:pt x="391" y="1307"/>
                    <a:pt x="385" y="1307"/>
                  </a:cubicBezTo>
                  <a:cubicBezTo>
                    <a:pt x="375" y="1308"/>
                    <a:pt x="368" y="1314"/>
                    <a:pt x="373" y="1316"/>
                  </a:cubicBezTo>
                  <a:cubicBezTo>
                    <a:pt x="376" y="1318"/>
                    <a:pt x="374" y="1319"/>
                    <a:pt x="366" y="1321"/>
                  </a:cubicBezTo>
                  <a:cubicBezTo>
                    <a:pt x="356" y="1323"/>
                    <a:pt x="340" y="1337"/>
                    <a:pt x="348" y="1336"/>
                  </a:cubicBezTo>
                  <a:cubicBezTo>
                    <a:pt x="351" y="1336"/>
                    <a:pt x="351" y="1337"/>
                    <a:pt x="350" y="1338"/>
                  </a:cubicBezTo>
                  <a:cubicBezTo>
                    <a:pt x="347" y="1341"/>
                    <a:pt x="295" y="1338"/>
                    <a:pt x="284" y="1335"/>
                  </a:cubicBezTo>
                  <a:cubicBezTo>
                    <a:pt x="281" y="1334"/>
                    <a:pt x="279" y="1335"/>
                    <a:pt x="279" y="1336"/>
                  </a:cubicBezTo>
                  <a:cubicBezTo>
                    <a:pt x="280" y="1339"/>
                    <a:pt x="295" y="1344"/>
                    <a:pt x="302" y="1343"/>
                  </a:cubicBezTo>
                  <a:cubicBezTo>
                    <a:pt x="305" y="1343"/>
                    <a:pt x="310" y="1344"/>
                    <a:pt x="315" y="1346"/>
                  </a:cubicBezTo>
                  <a:cubicBezTo>
                    <a:pt x="325" y="1350"/>
                    <a:pt x="364" y="1350"/>
                    <a:pt x="370" y="1345"/>
                  </a:cubicBezTo>
                  <a:cubicBezTo>
                    <a:pt x="374" y="1343"/>
                    <a:pt x="374" y="1342"/>
                    <a:pt x="371" y="1342"/>
                  </a:cubicBezTo>
                  <a:cubicBezTo>
                    <a:pt x="363" y="1342"/>
                    <a:pt x="376" y="1337"/>
                    <a:pt x="386" y="1335"/>
                  </a:cubicBezTo>
                  <a:cubicBezTo>
                    <a:pt x="393" y="1335"/>
                    <a:pt x="395" y="1336"/>
                    <a:pt x="398" y="1341"/>
                  </a:cubicBezTo>
                  <a:cubicBezTo>
                    <a:pt x="400" y="1345"/>
                    <a:pt x="403" y="1348"/>
                    <a:pt x="407" y="1347"/>
                  </a:cubicBezTo>
                  <a:cubicBezTo>
                    <a:pt x="410" y="1347"/>
                    <a:pt x="421" y="1349"/>
                    <a:pt x="430" y="1353"/>
                  </a:cubicBezTo>
                  <a:cubicBezTo>
                    <a:pt x="443" y="1357"/>
                    <a:pt x="446" y="1359"/>
                    <a:pt x="442" y="1361"/>
                  </a:cubicBezTo>
                  <a:cubicBezTo>
                    <a:pt x="434" y="1367"/>
                    <a:pt x="388" y="1369"/>
                    <a:pt x="359" y="1365"/>
                  </a:cubicBezTo>
                  <a:cubicBezTo>
                    <a:pt x="339" y="1362"/>
                    <a:pt x="320" y="1362"/>
                    <a:pt x="330" y="1366"/>
                  </a:cubicBezTo>
                  <a:cubicBezTo>
                    <a:pt x="333" y="1367"/>
                    <a:pt x="340" y="1367"/>
                    <a:pt x="344" y="1367"/>
                  </a:cubicBezTo>
                  <a:cubicBezTo>
                    <a:pt x="349" y="1367"/>
                    <a:pt x="357" y="1368"/>
                    <a:pt x="363" y="1370"/>
                  </a:cubicBezTo>
                  <a:cubicBezTo>
                    <a:pt x="374" y="1372"/>
                    <a:pt x="373" y="1372"/>
                    <a:pt x="349" y="1374"/>
                  </a:cubicBezTo>
                  <a:cubicBezTo>
                    <a:pt x="325" y="1375"/>
                    <a:pt x="323" y="1375"/>
                    <a:pt x="328" y="1378"/>
                  </a:cubicBezTo>
                  <a:cubicBezTo>
                    <a:pt x="334" y="1382"/>
                    <a:pt x="334" y="1382"/>
                    <a:pt x="329" y="1383"/>
                  </a:cubicBezTo>
                  <a:cubicBezTo>
                    <a:pt x="327" y="1383"/>
                    <a:pt x="321" y="1381"/>
                    <a:pt x="316" y="1380"/>
                  </a:cubicBezTo>
                  <a:cubicBezTo>
                    <a:pt x="307" y="1376"/>
                    <a:pt x="299" y="1378"/>
                    <a:pt x="306" y="1383"/>
                  </a:cubicBezTo>
                  <a:cubicBezTo>
                    <a:pt x="310" y="1385"/>
                    <a:pt x="306" y="1385"/>
                    <a:pt x="292" y="1382"/>
                  </a:cubicBezTo>
                  <a:cubicBezTo>
                    <a:pt x="289" y="1381"/>
                    <a:pt x="286" y="1382"/>
                    <a:pt x="286" y="1383"/>
                  </a:cubicBezTo>
                  <a:cubicBezTo>
                    <a:pt x="287" y="1385"/>
                    <a:pt x="291" y="1387"/>
                    <a:pt x="296" y="1387"/>
                  </a:cubicBezTo>
                  <a:cubicBezTo>
                    <a:pt x="307" y="1388"/>
                    <a:pt x="309" y="1391"/>
                    <a:pt x="302" y="1395"/>
                  </a:cubicBezTo>
                  <a:cubicBezTo>
                    <a:pt x="300" y="1396"/>
                    <a:pt x="299" y="1398"/>
                    <a:pt x="300" y="1398"/>
                  </a:cubicBezTo>
                  <a:cubicBezTo>
                    <a:pt x="300" y="1399"/>
                    <a:pt x="308" y="1397"/>
                    <a:pt x="317" y="1394"/>
                  </a:cubicBezTo>
                  <a:cubicBezTo>
                    <a:pt x="332" y="1388"/>
                    <a:pt x="333" y="1388"/>
                    <a:pt x="344" y="1392"/>
                  </a:cubicBezTo>
                  <a:cubicBezTo>
                    <a:pt x="360" y="1398"/>
                    <a:pt x="378" y="1400"/>
                    <a:pt x="396" y="1398"/>
                  </a:cubicBezTo>
                  <a:cubicBezTo>
                    <a:pt x="407" y="1397"/>
                    <a:pt x="413" y="1397"/>
                    <a:pt x="414" y="1399"/>
                  </a:cubicBezTo>
                  <a:cubicBezTo>
                    <a:pt x="415" y="1402"/>
                    <a:pt x="410" y="1403"/>
                    <a:pt x="394" y="1404"/>
                  </a:cubicBezTo>
                  <a:cubicBezTo>
                    <a:pt x="383" y="1406"/>
                    <a:pt x="374" y="1408"/>
                    <a:pt x="374" y="1409"/>
                  </a:cubicBezTo>
                  <a:cubicBezTo>
                    <a:pt x="374" y="1410"/>
                    <a:pt x="371" y="1413"/>
                    <a:pt x="367" y="1414"/>
                  </a:cubicBezTo>
                  <a:cubicBezTo>
                    <a:pt x="360" y="1417"/>
                    <a:pt x="360" y="1417"/>
                    <a:pt x="372" y="1418"/>
                  </a:cubicBezTo>
                  <a:cubicBezTo>
                    <a:pt x="380" y="1419"/>
                    <a:pt x="385" y="1418"/>
                    <a:pt x="386" y="1416"/>
                  </a:cubicBezTo>
                  <a:cubicBezTo>
                    <a:pt x="387" y="1414"/>
                    <a:pt x="390" y="1413"/>
                    <a:pt x="397" y="1415"/>
                  </a:cubicBezTo>
                  <a:cubicBezTo>
                    <a:pt x="408" y="1418"/>
                    <a:pt x="416" y="1418"/>
                    <a:pt x="410" y="1414"/>
                  </a:cubicBezTo>
                  <a:cubicBezTo>
                    <a:pt x="407" y="1413"/>
                    <a:pt x="408" y="1412"/>
                    <a:pt x="413" y="1410"/>
                  </a:cubicBezTo>
                  <a:cubicBezTo>
                    <a:pt x="418" y="1408"/>
                    <a:pt x="422" y="1408"/>
                    <a:pt x="426" y="1411"/>
                  </a:cubicBezTo>
                  <a:cubicBezTo>
                    <a:pt x="432" y="1416"/>
                    <a:pt x="437" y="1416"/>
                    <a:pt x="432" y="1411"/>
                  </a:cubicBezTo>
                  <a:cubicBezTo>
                    <a:pt x="429" y="1408"/>
                    <a:pt x="429" y="1407"/>
                    <a:pt x="435" y="1405"/>
                  </a:cubicBezTo>
                  <a:cubicBezTo>
                    <a:pt x="439" y="1403"/>
                    <a:pt x="448" y="1402"/>
                    <a:pt x="454" y="1402"/>
                  </a:cubicBezTo>
                  <a:cubicBezTo>
                    <a:pt x="461" y="1402"/>
                    <a:pt x="467" y="1402"/>
                    <a:pt x="467" y="1401"/>
                  </a:cubicBezTo>
                  <a:cubicBezTo>
                    <a:pt x="466" y="1400"/>
                    <a:pt x="477" y="1398"/>
                    <a:pt x="489" y="1396"/>
                  </a:cubicBezTo>
                  <a:cubicBezTo>
                    <a:pt x="503" y="1394"/>
                    <a:pt x="513" y="1394"/>
                    <a:pt x="513" y="1396"/>
                  </a:cubicBezTo>
                  <a:cubicBezTo>
                    <a:pt x="513" y="1397"/>
                    <a:pt x="503" y="1400"/>
                    <a:pt x="491" y="1401"/>
                  </a:cubicBezTo>
                  <a:cubicBezTo>
                    <a:pt x="479" y="1403"/>
                    <a:pt x="469" y="1406"/>
                    <a:pt x="468" y="1408"/>
                  </a:cubicBezTo>
                  <a:cubicBezTo>
                    <a:pt x="465" y="1413"/>
                    <a:pt x="410" y="1424"/>
                    <a:pt x="403" y="1421"/>
                  </a:cubicBezTo>
                  <a:cubicBezTo>
                    <a:pt x="398" y="1419"/>
                    <a:pt x="397" y="1419"/>
                    <a:pt x="399" y="1422"/>
                  </a:cubicBezTo>
                  <a:cubicBezTo>
                    <a:pt x="401" y="1427"/>
                    <a:pt x="370" y="1433"/>
                    <a:pt x="362" y="1430"/>
                  </a:cubicBezTo>
                  <a:cubicBezTo>
                    <a:pt x="358" y="1428"/>
                    <a:pt x="355" y="1428"/>
                    <a:pt x="352" y="1431"/>
                  </a:cubicBezTo>
                  <a:cubicBezTo>
                    <a:pt x="349" y="1433"/>
                    <a:pt x="349" y="1434"/>
                    <a:pt x="351" y="1434"/>
                  </a:cubicBezTo>
                  <a:cubicBezTo>
                    <a:pt x="353" y="1434"/>
                    <a:pt x="354" y="1435"/>
                    <a:pt x="354" y="1437"/>
                  </a:cubicBezTo>
                  <a:cubicBezTo>
                    <a:pt x="355" y="1439"/>
                    <a:pt x="349" y="1440"/>
                    <a:pt x="336" y="1440"/>
                  </a:cubicBezTo>
                  <a:cubicBezTo>
                    <a:pt x="323" y="1440"/>
                    <a:pt x="316" y="1441"/>
                    <a:pt x="317" y="1442"/>
                  </a:cubicBezTo>
                  <a:cubicBezTo>
                    <a:pt x="317" y="1446"/>
                    <a:pt x="384" y="1441"/>
                    <a:pt x="389" y="1438"/>
                  </a:cubicBezTo>
                  <a:cubicBezTo>
                    <a:pt x="391" y="1436"/>
                    <a:pt x="403" y="1435"/>
                    <a:pt x="416" y="1435"/>
                  </a:cubicBezTo>
                  <a:cubicBezTo>
                    <a:pt x="436" y="1435"/>
                    <a:pt x="439" y="1435"/>
                    <a:pt x="441" y="1440"/>
                  </a:cubicBezTo>
                  <a:cubicBezTo>
                    <a:pt x="443" y="1445"/>
                    <a:pt x="442" y="1445"/>
                    <a:pt x="434" y="1445"/>
                  </a:cubicBezTo>
                  <a:cubicBezTo>
                    <a:pt x="407" y="1442"/>
                    <a:pt x="402" y="1442"/>
                    <a:pt x="398" y="1446"/>
                  </a:cubicBezTo>
                  <a:cubicBezTo>
                    <a:pt x="395" y="1449"/>
                    <a:pt x="393" y="1449"/>
                    <a:pt x="390" y="1448"/>
                  </a:cubicBezTo>
                  <a:cubicBezTo>
                    <a:pt x="388" y="1446"/>
                    <a:pt x="384" y="1446"/>
                    <a:pt x="380" y="1448"/>
                  </a:cubicBezTo>
                  <a:cubicBezTo>
                    <a:pt x="374" y="1450"/>
                    <a:pt x="375" y="1451"/>
                    <a:pt x="385" y="1452"/>
                  </a:cubicBezTo>
                  <a:cubicBezTo>
                    <a:pt x="407" y="1453"/>
                    <a:pt x="394" y="1457"/>
                    <a:pt x="369" y="1457"/>
                  </a:cubicBezTo>
                  <a:cubicBezTo>
                    <a:pt x="355" y="1457"/>
                    <a:pt x="340" y="1458"/>
                    <a:pt x="336" y="1459"/>
                  </a:cubicBezTo>
                  <a:cubicBezTo>
                    <a:pt x="332" y="1461"/>
                    <a:pt x="316" y="1464"/>
                    <a:pt x="301" y="1466"/>
                  </a:cubicBezTo>
                  <a:cubicBezTo>
                    <a:pt x="274" y="1470"/>
                    <a:pt x="274" y="1470"/>
                    <a:pt x="274" y="1470"/>
                  </a:cubicBezTo>
                  <a:cubicBezTo>
                    <a:pt x="300" y="1473"/>
                    <a:pt x="300" y="1473"/>
                    <a:pt x="300" y="1473"/>
                  </a:cubicBezTo>
                  <a:cubicBezTo>
                    <a:pt x="316" y="1475"/>
                    <a:pt x="337" y="1475"/>
                    <a:pt x="354" y="1474"/>
                  </a:cubicBezTo>
                  <a:cubicBezTo>
                    <a:pt x="378" y="1471"/>
                    <a:pt x="380" y="1471"/>
                    <a:pt x="370" y="1475"/>
                  </a:cubicBezTo>
                  <a:cubicBezTo>
                    <a:pt x="357" y="1479"/>
                    <a:pt x="355" y="1483"/>
                    <a:pt x="366" y="1484"/>
                  </a:cubicBezTo>
                  <a:cubicBezTo>
                    <a:pt x="371" y="1485"/>
                    <a:pt x="378" y="1486"/>
                    <a:pt x="384" y="1487"/>
                  </a:cubicBezTo>
                  <a:cubicBezTo>
                    <a:pt x="396" y="1489"/>
                    <a:pt x="408" y="1488"/>
                    <a:pt x="404" y="1485"/>
                  </a:cubicBezTo>
                  <a:cubicBezTo>
                    <a:pt x="402" y="1484"/>
                    <a:pt x="396" y="1482"/>
                    <a:pt x="389" y="1481"/>
                  </a:cubicBezTo>
                  <a:cubicBezTo>
                    <a:pt x="378" y="1478"/>
                    <a:pt x="377" y="1478"/>
                    <a:pt x="382" y="1475"/>
                  </a:cubicBezTo>
                  <a:cubicBezTo>
                    <a:pt x="389" y="1471"/>
                    <a:pt x="421" y="1477"/>
                    <a:pt x="422" y="1482"/>
                  </a:cubicBezTo>
                  <a:cubicBezTo>
                    <a:pt x="422" y="1485"/>
                    <a:pt x="427" y="1486"/>
                    <a:pt x="445" y="1483"/>
                  </a:cubicBezTo>
                  <a:cubicBezTo>
                    <a:pt x="465" y="1481"/>
                    <a:pt x="468" y="1481"/>
                    <a:pt x="474" y="1486"/>
                  </a:cubicBezTo>
                  <a:cubicBezTo>
                    <a:pt x="480" y="1492"/>
                    <a:pt x="480" y="1492"/>
                    <a:pt x="480" y="1492"/>
                  </a:cubicBezTo>
                  <a:cubicBezTo>
                    <a:pt x="458" y="1494"/>
                    <a:pt x="458" y="1494"/>
                    <a:pt x="458" y="1494"/>
                  </a:cubicBezTo>
                  <a:cubicBezTo>
                    <a:pt x="445" y="1495"/>
                    <a:pt x="429" y="1495"/>
                    <a:pt x="422" y="1495"/>
                  </a:cubicBezTo>
                  <a:cubicBezTo>
                    <a:pt x="411" y="1494"/>
                    <a:pt x="407" y="1494"/>
                    <a:pt x="405" y="1498"/>
                  </a:cubicBezTo>
                  <a:cubicBezTo>
                    <a:pt x="403" y="1502"/>
                    <a:pt x="399" y="1502"/>
                    <a:pt x="388" y="1502"/>
                  </a:cubicBezTo>
                  <a:cubicBezTo>
                    <a:pt x="380" y="1502"/>
                    <a:pt x="372" y="1501"/>
                    <a:pt x="369" y="1500"/>
                  </a:cubicBezTo>
                  <a:cubicBezTo>
                    <a:pt x="364" y="1499"/>
                    <a:pt x="365" y="1499"/>
                    <a:pt x="369" y="1503"/>
                  </a:cubicBezTo>
                  <a:cubicBezTo>
                    <a:pt x="375" y="1507"/>
                    <a:pt x="374" y="1510"/>
                    <a:pt x="366" y="1511"/>
                  </a:cubicBezTo>
                  <a:cubicBezTo>
                    <a:pt x="358" y="1512"/>
                    <a:pt x="361" y="1516"/>
                    <a:pt x="371" y="1517"/>
                  </a:cubicBezTo>
                  <a:cubicBezTo>
                    <a:pt x="376" y="1517"/>
                    <a:pt x="379" y="1518"/>
                    <a:pt x="378" y="1519"/>
                  </a:cubicBezTo>
                  <a:cubicBezTo>
                    <a:pt x="378" y="1521"/>
                    <a:pt x="377" y="1522"/>
                    <a:pt x="376" y="1522"/>
                  </a:cubicBezTo>
                  <a:cubicBezTo>
                    <a:pt x="375" y="1522"/>
                    <a:pt x="362" y="1522"/>
                    <a:pt x="346" y="1523"/>
                  </a:cubicBezTo>
                  <a:cubicBezTo>
                    <a:pt x="318" y="1524"/>
                    <a:pt x="318" y="1524"/>
                    <a:pt x="339" y="1525"/>
                  </a:cubicBezTo>
                  <a:cubicBezTo>
                    <a:pt x="351" y="1525"/>
                    <a:pt x="361" y="1526"/>
                    <a:pt x="362" y="1527"/>
                  </a:cubicBezTo>
                  <a:cubicBezTo>
                    <a:pt x="363" y="1528"/>
                    <a:pt x="362" y="1530"/>
                    <a:pt x="359" y="1533"/>
                  </a:cubicBezTo>
                  <a:cubicBezTo>
                    <a:pt x="355" y="1536"/>
                    <a:pt x="346" y="1538"/>
                    <a:pt x="318" y="1540"/>
                  </a:cubicBezTo>
                  <a:cubicBezTo>
                    <a:pt x="280" y="1542"/>
                    <a:pt x="276" y="1547"/>
                    <a:pt x="313" y="1545"/>
                  </a:cubicBezTo>
                  <a:cubicBezTo>
                    <a:pt x="323" y="1545"/>
                    <a:pt x="333" y="1545"/>
                    <a:pt x="335" y="1547"/>
                  </a:cubicBezTo>
                  <a:cubicBezTo>
                    <a:pt x="341" y="1551"/>
                    <a:pt x="366" y="1556"/>
                    <a:pt x="377" y="1555"/>
                  </a:cubicBezTo>
                  <a:cubicBezTo>
                    <a:pt x="388" y="1554"/>
                    <a:pt x="388" y="1554"/>
                    <a:pt x="388" y="1554"/>
                  </a:cubicBezTo>
                  <a:cubicBezTo>
                    <a:pt x="379" y="1559"/>
                    <a:pt x="379" y="1559"/>
                    <a:pt x="379" y="1559"/>
                  </a:cubicBezTo>
                  <a:cubicBezTo>
                    <a:pt x="372" y="1562"/>
                    <a:pt x="372" y="1563"/>
                    <a:pt x="376" y="1563"/>
                  </a:cubicBezTo>
                  <a:cubicBezTo>
                    <a:pt x="379" y="1563"/>
                    <a:pt x="385" y="1565"/>
                    <a:pt x="389" y="1567"/>
                  </a:cubicBezTo>
                  <a:cubicBezTo>
                    <a:pt x="393" y="1570"/>
                    <a:pt x="398" y="1572"/>
                    <a:pt x="401" y="1572"/>
                  </a:cubicBezTo>
                  <a:cubicBezTo>
                    <a:pt x="403" y="1572"/>
                    <a:pt x="405" y="1573"/>
                    <a:pt x="404" y="1574"/>
                  </a:cubicBezTo>
                  <a:cubicBezTo>
                    <a:pt x="403" y="1577"/>
                    <a:pt x="387" y="1576"/>
                    <a:pt x="370" y="1571"/>
                  </a:cubicBezTo>
                  <a:cubicBezTo>
                    <a:pt x="354" y="1567"/>
                    <a:pt x="349" y="1567"/>
                    <a:pt x="359" y="1572"/>
                  </a:cubicBezTo>
                  <a:cubicBezTo>
                    <a:pt x="363" y="1574"/>
                    <a:pt x="367" y="1576"/>
                    <a:pt x="367" y="1577"/>
                  </a:cubicBezTo>
                  <a:cubicBezTo>
                    <a:pt x="368" y="1581"/>
                    <a:pt x="314" y="1572"/>
                    <a:pt x="285" y="1562"/>
                  </a:cubicBezTo>
                  <a:cubicBezTo>
                    <a:pt x="269" y="1556"/>
                    <a:pt x="273" y="1561"/>
                    <a:pt x="291" y="1567"/>
                  </a:cubicBezTo>
                  <a:cubicBezTo>
                    <a:pt x="313" y="1575"/>
                    <a:pt x="338" y="1581"/>
                    <a:pt x="358" y="1582"/>
                  </a:cubicBezTo>
                  <a:cubicBezTo>
                    <a:pt x="367" y="1583"/>
                    <a:pt x="377" y="1585"/>
                    <a:pt x="382" y="1588"/>
                  </a:cubicBezTo>
                  <a:cubicBezTo>
                    <a:pt x="386" y="1590"/>
                    <a:pt x="393" y="1593"/>
                    <a:pt x="397" y="1593"/>
                  </a:cubicBezTo>
                  <a:cubicBezTo>
                    <a:pt x="406" y="1595"/>
                    <a:pt x="406" y="1595"/>
                    <a:pt x="406" y="1595"/>
                  </a:cubicBezTo>
                  <a:cubicBezTo>
                    <a:pt x="399" y="1597"/>
                    <a:pt x="399" y="1597"/>
                    <a:pt x="399" y="1597"/>
                  </a:cubicBezTo>
                  <a:cubicBezTo>
                    <a:pt x="396" y="1599"/>
                    <a:pt x="391" y="1599"/>
                    <a:pt x="390" y="1598"/>
                  </a:cubicBezTo>
                  <a:cubicBezTo>
                    <a:pt x="385" y="1594"/>
                    <a:pt x="374" y="1597"/>
                    <a:pt x="375" y="1601"/>
                  </a:cubicBezTo>
                  <a:cubicBezTo>
                    <a:pt x="375" y="1605"/>
                    <a:pt x="383" y="1611"/>
                    <a:pt x="391" y="1613"/>
                  </a:cubicBezTo>
                  <a:cubicBezTo>
                    <a:pt x="397" y="1615"/>
                    <a:pt x="397" y="1615"/>
                    <a:pt x="392" y="1617"/>
                  </a:cubicBezTo>
                  <a:cubicBezTo>
                    <a:pt x="387" y="1620"/>
                    <a:pt x="387" y="1620"/>
                    <a:pt x="392" y="1621"/>
                  </a:cubicBezTo>
                  <a:cubicBezTo>
                    <a:pt x="394" y="1622"/>
                    <a:pt x="398" y="1622"/>
                    <a:pt x="399" y="1621"/>
                  </a:cubicBezTo>
                  <a:cubicBezTo>
                    <a:pt x="401" y="1620"/>
                    <a:pt x="401" y="1620"/>
                    <a:pt x="401" y="1622"/>
                  </a:cubicBezTo>
                  <a:cubicBezTo>
                    <a:pt x="400" y="1623"/>
                    <a:pt x="393" y="1625"/>
                    <a:pt x="385" y="1625"/>
                  </a:cubicBezTo>
                  <a:cubicBezTo>
                    <a:pt x="374" y="1624"/>
                    <a:pt x="372" y="1625"/>
                    <a:pt x="372" y="1628"/>
                  </a:cubicBezTo>
                  <a:cubicBezTo>
                    <a:pt x="372" y="1635"/>
                    <a:pt x="379" y="1638"/>
                    <a:pt x="390" y="1638"/>
                  </a:cubicBezTo>
                  <a:cubicBezTo>
                    <a:pt x="396" y="1637"/>
                    <a:pt x="404" y="1638"/>
                    <a:pt x="407" y="1640"/>
                  </a:cubicBezTo>
                  <a:cubicBezTo>
                    <a:pt x="412" y="1643"/>
                    <a:pt x="410" y="1644"/>
                    <a:pt x="389" y="1644"/>
                  </a:cubicBezTo>
                  <a:cubicBezTo>
                    <a:pt x="372" y="1645"/>
                    <a:pt x="361" y="1643"/>
                    <a:pt x="344" y="1638"/>
                  </a:cubicBezTo>
                  <a:cubicBezTo>
                    <a:pt x="328" y="1634"/>
                    <a:pt x="323" y="1631"/>
                    <a:pt x="327" y="1629"/>
                  </a:cubicBezTo>
                  <a:cubicBezTo>
                    <a:pt x="330" y="1628"/>
                    <a:pt x="326" y="1627"/>
                    <a:pt x="316" y="1625"/>
                  </a:cubicBezTo>
                  <a:cubicBezTo>
                    <a:pt x="298" y="1622"/>
                    <a:pt x="291" y="1624"/>
                    <a:pt x="298" y="1629"/>
                  </a:cubicBezTo>
                  <a:cubicBezTo>
                    <a:pt x="300" y="1631"/>
                    <a:pt x="317" y="1638"/>
                    <a:pt x="335" y="1645"/>
                  </a:cubicBezTo>
                  <a:cubicBezTo>
                    <a:pt x="360" y="1655"/>
                    <a:pt x="368" y="1659"/>
                    <a:pt x="369" y="1664"/>
                  </a:cubicBezTo>
                  <a:cubicBezTo>
                    <a:pt x="370" y="1669"/>
                    <a:pt x="372" y="1670"/>
                    <a:pt x="380" y="1669"/>
                  </a:cubicBezTo>
                  <a:cubicBezTo>
                    <a:pt x="391" y="1668"/>
                    <a:pt x="398" y="1670"/>
                    <a:pt x="398" y="1675"/>
                  </a:cubicBezTo>
                  <a:cubicBezTo>
                    <a:pt x="398" y="1678"/>
                    <a:pt x="394" y="1679"/>
                    <a:pt x="384" y="1680"/>
                  </a:cubicBezTo>
                  <a:cubicBezTo>
                    <a:pt x="370" y="1682"/>
                    <a:pt x="370" y="1682"/>
                    <a:pt x="370" y="1682"/>
                  </a:cubicBezTo>
                  <a:cubicBezTo>
                    <a:pt x="388" y="1683"/>
                    <a:pt x="388" y="1683"/>
                    <a:pt x="388" y="1683"/>
                  </a:cubicBezTo>
                  <a:cubicBezTo>
                    <a:pt x="398" y="1683"/>
                    <a:pt x="408" y="1683"/>
                    <a:pt x="412" y="1683"/>
                  </a:cubicBezTo>
                  <a:cubicBezTo>
                    <a:pt x="415" y="1683"/>
                    <a:pt x="419" y="1684"/>
                    <a:pt x="420" y="1686"/>
                  </a:cubicBezTo>
                  <a:cubicBezTo>
                    <a:pt x="421" y="1688"/>
                    <a:pt x="420" y="1688"/>
                    <a:pt x="416" y="1688"/>
                  </a:cubicBezTo>
                  <a:cubicBezTo>
                    <a:pt x="413" y="1687"/>
                    <a:pt x="409" y="1688"/>
                    <a:pt x="409" y="1689"/>
                  </a:cubicBezTo>
                  <a:cubicBezTo>
                    <a:pt x="408" y="1692"/>
                    <a:pt x="397" y="1691"/>
                    <a:pt x="392" y="1687"/>
                  </a:cubicBezTo>
                  <a:cubicBezTo>
                    <a:pt x="390" y="1686"/>
                    <a:pt x="386" y="1687"/>
                    <a:pt x="382" y="1688"/>
                  </a:cubicBezTo>
                  <a:cubicBezTo>
                    <a:pt x="375" y="1692"/>
                    <a:pt x="365" y="1692"/>
                    <a:pt x="313" y="1690"/>
                  </a:cubicBezTo>
                  <a:cubicBezTo>
                    <a:pt x="302" y="1690"/>
                    <a:pt x="291" y="1688"/>
                    <a:pt x="288" y="1687"/>
                  </a:cubicBezTo>
                  <a:cubicBezTo>
                    <a:pt x="285" y="1686"/>
                    <a:pt x="272" y="1687"/>
                    <a:pt x="261" y="1689"/>
                  </a:cubicBezTo>
                  <a:cubicBezTo>
                    <a:pt x="239" y="1693"/>
                    <a:pt x="239" y="1693"/>
                    <a:pt x="239" y="1693"/>
                  </a:cubicBezTo>
                  <a:cubicBezTo>
                    <a:pt x="256" y="1692"/>
                    <a:pt x="256" y="1692"/>
                    <a:pt x="256" y="1692"/>
                  </a:cubicBezTo>
                  <a:cubicBezTo>
                    <a:pt x="265" y="1691"/>
                    <a:pt x="273" y="1692"/>
                    <a:pt x="273" y="1693"/>
                  </a:cubicBezTo>
                  <a:cubicBezTo>
                    <a:pt x="273" y="1694"/>
                    <a:pt x="282" y="1697"/>
                    <a:pt x="292" y="1699"/>
                  </a:cubicBezTo>
                  <a:cubicBezTo>
                    <a:pt x="303" y="1700"/>
                    <a:pt x="313" y="1703"/>
                    <a:pt x="316" y="1704"/>
                  </a:cubicBezTo>
                  <a:cubicBezTo>
                    <a:pt x="319" y="1705"/>
                    <a:pt x="321" y="1704"/>
                    <a:pt x="321" y="1703"/>
                  </a:cubicBezTo>
                  <a:cubicBezTo>
                    <a:pt x="322" y="1701"/>
                    <a:pt x="329" y="1700"/>
                    <a:pt x="344" y="1701"/>
                  </a:cubicBezTo>
                  <a:cubicBezTo>
                    <a:pt x="371" y="1702"/>
                    <a:pt x="379" y="1704"/>
                    <a:pt x="379" y="1710"/>
                  </a:cubicBezTo>
                  <a:cubicBezTo>
                    <a:pt x="380" y="1714"/>
                    <a:pt x="378" y="1715"/>
                    <a:pt x="371" y="1714"/>
                  </a:cubicBezTo>
                  <a:cubicBezTo>
                    <a:pt x="365" y="1713"/>
                    <a:pt x="363" y="1714"/>
                    <a:pt x="363" y="1718"/>
                  </a:cubicBezTo>
                  <a:cubicBezTo>
                    <a:pt x="364" y="1722"/>
                    <a:pt x="368" y="1724"/>
                    <a:pt x="379" y="1726"/>
                  </a:cubicBezTo>
                  <a:cubicBezTo>
                    <a:pt x="391" y="1729"/>
                    <a:pt x="395" y="1731"/>
                    <a:pt x="395" y="1735"/>
                  </a:cubicBezTo>
                  <a:cubicBezTo>
                    <a:pt x="396" y="1740"/>
                    <a:pt x="394" y="1741"/>
                    <a:pt x="391" y="1740"/>
                  </a:cubicBezTo>
                  <a:cubicBezTo>
                    <a:pt x="388" y="1740"/>
                    <a:pt x="383" y="1739"/>
                    <a:pt x="379" y="1738"/>
                  </a:cubicBezTo>
                  <a:cubicBezTo>
                    <a:pt x="372" y="1737"/>
                    <a:pt x="372" y="1737"/>
                    <a:pt x="380" y="1741"/>
                  </a:cubicBezTo>
                  <a:cubicBezTo>
                    <a:pt x="384" y="1743"/>
                    <a:pt x="389" y="1747"/>
                    <a:pt x="391" y="1751"/>
                  </a:cubicBezTo>
                  <a:cubicBezTo>
                    <a:pt x="393" y="1755"/>
                    <a:pt x="397" y="1757"/>
                    <a:pt x="403" y="1757"/>
                  </a:cubicBezTo>
                  <a:cubicBezTo>
                    <a:pt x="412" y="1757"/>
                    <a:pt x="412" y="1757"/>
                    <a:pt x="412" y="1757"/>
                  </a:cubicBezTo>
                  <a:cubicBezTo>
                    <a:pt x="405" y="1761"/>
                    <a:pt x="405" y="1761"/>
                    <a:pt x="405" y="1761"/>
                  </a:cubicBezTo>
                  <a:cubicBezTo>
                    <a:pt x="399" y="1763"/>
                    <a:pt x="395" y="1763"/>
                    <a:pt x="389" y="1760"/>
                  </a:cubicBezTo>
                  <a:cubicBezTo>
                    <a:pt x="385" y="1758"/>
                    <a:pt x="378" y="1756"/>
                    <a:pt x="375" y="1757"/>
                  </a:cubicBezTo>
                  <a:cubicBezTo>
                    <a:pt x="371" y="1757"/>
                    <a:pt x="365" y="1756"/>
                    <a:pt x="362" y="1754"/>
                  </a:cubicBezTo>
                  <a:cubicBezTo>
                    <a:pt x="357" y="1750"/>
                    <a:pt x="357" y="1750"/>
                    <a:pt x="362" y="1749"/>
                  </a:cubicBezTo>
                  <a:cubicBezTo>
                    <a:pt x="366" y="1749"/>
                    <a:pt x="366" y="1748"/>
                    <a:pt x="363" y="1745"/>
                  </a:cubicBezTo>
                  <a:cubicBezTo>
                    <a:pt x="361" y="1743"/>
                    <a:pt x="357" y="1741"/>
                    <a:pt x="354" y="1742"/>
                  </a:cubicBezTo>
                  <a:cubicBezTo>
                    <a:pt x="350" y="1742"/>
                    <a:pt x="349" y="1744"/>
                    <a:pt x="350" y="1751"/>
                  </a:cubicBezTo>
                  <a:cubicBezTo>
                    <a:pt x="351" y="1760"/>
                    <a:pt x="351" y="1760"/>
                    <a:pt x="351" y="1760"/>
                  </a:cubicBezTo>
                  <a:cubicBezTo>
                    <a:pt x="340" y="1750"/>
                    <a:pt x="340" y="1750"/>
                    <a:pt x="340" y="1750"/>
                  </a:cubicBezTo>
                  <a:cubicBezTo>
                    <a:pt x="329" y="1740"/>
                    <a:pt x="326" y="1739"/>
                    <a:pt x="329" y="1746"/>
                  </a:cubicBezTo>
                  <a:cubicBezTo>
                    <a:pt x="336" y="1759"/>
                    <a:pt x="356" y="1771"/>
                    <a:pt x="369" y="1769"/>
                  </a:cubicBezTo>
                  <a:cubicBezTo>
                    <a:pt x="373" y="1768"/>
                    <a:pt x="377" y="1769"/>
                    <a:pt x="378" y="1771"/>
                  </a:cubicBezTo>
                  <a:cubicBezTo>
                    <a:pt x="381" y="1774"/>
                    <a:pt x="375" y="1779"/>
                    <a:pt x="367" y="1780"/>
                  </a:cubicBezTo>
                  <a:cubicBezTo>
                    <a:pt x="361" y="1780"/>
                    <a:pt x="334" y="1775"/>
                    <a:pt x="326" y="1772"/>
                  </a:cubicBezTo>
                  <a:cubicBezTo>
                    <a:pt x="322" y="1770"/>
                    <a:pt x="320" y="1771"/>
                    <a:pt x="318" y="1773"/>
                  </a:cubicBezTo>
                  <a:cubicBezTo>
                    <a:pt x="315" y="1777"/>
                    <a:pt x="306" y="1778"/>
                    <a:pt x="305" y="1775"/>
                  </a:cubicBezTo>
                  <a:cubicBezTo>
                    <a:pt x="305" y="1773"/>
                    <a:pt x="306" y="1771"/>
                    <a:pt x="308" y="1771"/>
                  </a:cubicBezTo>
                  <a:cubicBezTo>
                    <a:pt x="310" y="1770"/>
                    <a:pt x="308" y="1768"/>
                    <a:pt x="304" y="1767"/>
                  </a:cubicBezTo>
                  <a:cubicBezTo>
                    <a:pt x="299" y="1765"/>
                    <a:pt x="296" y="1765"/>
                    <a:pt x="295" y="1767"/>
                  </a:cubicBezTo>
                  <a:cubicBezTo>
                    <a:pt x="294" y="1769"/>
                    <a:pt x="296" y="1770"/>
                    <a:pt x="298" y="1769"/>
                  </a:cubicBezTo>
                  <a:cubicBezTo>
                    <a:pt x="300" y="1769"/>
                    <a:pt x="301" y="1771"/>
                    <a:pt x="301" y="1773"/>
                  </a:cubicBezTo>
                  <a:cubicBezTo>
                    <a:pt x="300" y="1775"/>
                    <a:pt x="298" y="1777"/>
                    <a:pt x="296" y="1776"/>
                  </a:cubicBezTo>
                  <a:cubicBezTo>
                    <a:pt x="293" y="1775"/>
                    <a:pt x="292" y="1777"/>
                    <a:pt x="292" y="1779"/>
                  </a:cubicBezTo>
                  <a:cubicBezTo>
                    <a:pt x="292" y="1782"/>
                    <a:pt x="295" y="1784"/>
                    <a:pt x="297" y="1784"/>
                  </a:cubicBezTo>
                  <a:cubicBezTo>
                    <a:pt x="300" y="1784"/>
                    <a:pt x="305" y="1784"/>
                    <a:pt x="309" y="1784"/>
                  </a:cubicBezTo>
                  <a:cubicBezTo>
                    <a:pt x="324" y="1784"/>
                    <a:pt x="373" y="1788"/>
                    <a:pt x="376" y="1789"/>
                  </a:cubicBezTo>
                  <a:cubicBezTo>
                    <a:pt x="381" y="1792"/>
                    <a:pt x="402" y="1805"/>
                    <a:pt x="410" y="1811"/>
                  </a:cubicBezTo>
                  <a:cubicBezTo>
                    <a:pt x="417" y="1817"/>
                    <a:pt x="417" y="1817"/>
                    <a:pt x="417" y="1817"/>
                  </a:cubicBezTo>
                  <a:cubicBezTo>
                    <a:pt x="408" y="1817"/>
                    <a:pt x="408" y="1817"/>
                    <a:pt x="408" y="1817"/>
                  </a:cubicBezTo>
                  <a:cubicBezTo>
                    <a:pt x="396" y="1817"/>
                    <a:pt x="389" y="1814"/>
                    <a:pt x="388" y="1811"/>
                  </a:cubicBezTo>
                  <a:cubicBezTo>
                    <a:pt x="388" y="1810"/>
                    <a:pt x="390" y="1808"/>
                    <a:pt x="393" y="1808"/>
                  </a:cubicBezTo>
                  <a:cubicBezTo>
                    <a:pt x="395" y="1807"/>
                    <a:pt x="392" y="1806"/>
                    <a:pt x="385" y="1805"/>
                  </a:cubicBezTo>
                  <a:cubicBezTo>
                    <a:pt x="370" y="1802"/>
                    <a:pt x="360" y="1797"/>
                    <a:pt x="359" y="1792"/>
                  </a:cubicBezTo>
                  <a:cubicBezTo>
                    <a:pt x="359" y="1789"/>
                    <a:pt x="354" y="1788"/>
                    <a:pt x="353" y="1792"/>
                  </a:cubicBezTo>
                  <a:cubicBezTo>
                    <a:pt x="351" y="1795"/>
                    <a:pt x="360" y="1804"/>
                    <a:pt x="367" y="1806"/>
                  </a:cubicBezTo>
                  <a:cubicBezTo>
                    <a:pt x="372" y="1807"/>
                    <a:pt x="372" y="1808"/>
                    <a:pt x="368" y="1812"/>
                  </a:cubicBezTo>
                  <a:cubicBezTo>
                    <a:pt x="363" y="1816"/>
                    <a:pt x="363" y="1816"/>
                    <a:pt x="371" y="1822"/>
                  </a:cubicBezTo>
                  <a:cubicBezTo>
                    <a:pt x="375" y="1826"/>
                    <a:pt x="383" y="1830"/>
                    <a:pt x="387" y="1830"/>
                  </a:cubicBezTo>
                  <a:cubicBezTo>
                    <a:pt x="392" y="1831"/>
                    <a:pt x="396" y="1832"/>
                    <a:pt x="396" y="1833"/>
                  </a:cubicBezTo>
                  <a:cubicBezTo>
                    <a:pt x="396" y="1834"/>
                    <a:pt x="400" y="1836"/>
                    <a:pt x="404" y="1837"/>
                  </a:cubicBezTo>
                  <a:cubicBezTo>
                    <a:pt x="412" y="1839"/>
                    <a:pt x="417" y="1846"/>
                    <a:pt x="410" y="1845"/>
                  </a:cubicBezTo>
                  <a:cubicBezTo>
                    <a:pt x="402" y="1844"/>
                    <a:pt x="406" y="1852"/>
                    <a:pt x="415" y="1855"/>
                  </a:cubicBezTo>
                  <a:cubicBezTo>
                    <a:pt x="421" y="1858"/>
                    <a:pt x="426" y="1860"/>
                    <a:pt x="426" y="1861"/>
                  </a:cubicBezTo>
                  <a:cubicBezTo>
                    <a:pt x="426" y="1863"/>
                    <a:pt x="433" y="1863"/>
                    <a:pt x="446" y="1862"/>
                  </a:cubicBezTo>
                  <a:cubicBezTo>
                    <a:pt x="452" y="1862"/>
                    <a:pt x="453" y="1863"/>
                    <a:pt x="451" y="1866"/>
                  </a:cubicBezTo>
                  <a:cubicBezTo>
                    <a:pt x="448" y="1869"/>
                    <a:pt x="449" y="1870"/>
                    <a:pt x="455" y="1869"/>
                  </a:cubicBezTo>
                  <a:cubicBezTo>
                    <a:pt x="462" y="1869"/>
                    <a:pt x="462" y="1868"/>
                    <a:pt x="459" y="1863"/>
                  </a:cubicBezTo>
                  <a:cubicBezTo>
                    <a:pt x="456" y="1859"/>
                    <a:pt x="454" y="1858"/>
                    <a:pt x="449" y="1860"/>
                  </a:cubicBezTo>
                  <a:cubicBezTo>
                    <a:pt x="442" y="1863"/>
                    <a:pt x="411" y="1852"/>
                    <a:pt x="416" y="1848"/>
                  </a:cubicBezTo>
                  <a:cubicBezTo>
                    <a:pt x="421" y="1844"/>
                    <a:pt x="443" y="1850"/>
                    <a:pt x="442" y="1855"/>
                  </a:cubicBezTo>
                  <a:cubicBezTo>
                    <a:pt x="442" y="1858"/>
                    <a:pt x="443" y="1859"/>
                    <a:pt x="446" y="1857"/>
                  </a:cubicBezTo>
                  <a:cubicBezTo>
                    <a:pt x="451" y="1855"/>
                    <a:pt x="466" y="1859"/>
                    <a:pt x="473" y="1864"/>
                  </a:cubicBezTo>
                  <a:cubicBezTo>
                    <a:pt x="476" y="1866"/>
                    <a:pt x="478" y="1867"/>
                    <a:pt x="478" y="1866"/>
                  </a:cubicBezTo>
                  <a:cubicBezTo>
                    <a:pt x="478" y="1865"/>
                    <a:pt x="481" y="1866"/>
                    <a:pt x="485" y="1868"/>
                  </a:cubicBezTo>
                  <a:cubicBezTo>
                    <a:pt x="489" y="1870"/>
                    <a:pt x="495" y="1871"/>
                    <a:pt x="499" y="1871"/>
                  </a:cubicBezTo>
                  <a:cubicBezTo>
                    <a:pt x="505" y="1871"/>
                    <a:pt x="505" y="1871"/>
                    <a:pt x="505" y="1871"/>
                  </a:cubicBezTo>
                  <a:cubicBezTo>
                    <a:pt x="499" y="1873"/>
                    <a:pt x="499" y="1873"/>
                    <a:pt x="499" y="1873"/>
                  </a:cubicBezTo>
                  <a:cubicBezTo>
                    <a:pt x="493" y="1876"/>
                    <a:pt x="493" y="1876"/>
                    <a:pt x="502" y="1879"/>
                  </a:cubicBezTo>
                  <a:cubicBezTo>
                    <a:pt x="511" y="1882"/>
                    <a:pt x="515" y="1880"/>
                    <a:pt x="510" y="1875"/>
                  </a:cubicBezTo>
                  <a:cubicBezTo>
                    <a:pt x="509" y="1873"/>
                    <a:pt x="510" y="1874"/>
                    <a:pt x="514" y="1877"/>
                  </a:cubicBezTo>
                  <a:cubicBezTo>
                    <a:pt x="517" y="1880"/>
                    <a:pt x="523" y="1883"/>
                    <a:pt x="526" y="1883"/>
                  </a:cubicBezTo>
                  <a:cubicBezTo>
                    <a:pt x="529" y="1884"/>
                    <a:pt x="535" y="1885"/>
                    <a:pt x="538" y="1886"/>
                  </a:cubicBezTo>
                  <a:cubicBezTo>
                    <a:pt x="542" y="1887"/>
                    <a:pt x="543" y="1885"/>
                    <a:pt x="543" y="1880"/>
                  </a:cubicBezTo>
                  <a:cubicBezTo>
                    <a:pt x="542" y="1876"/>
                    <a:pt x="542" y="1875"/>
                    <a:pt x="540" y="1878"/>
                  </a:cubicBezTo>
                  <a:cubicBezTo>
                    <a:pt x="539" y="1880"/>
                    <a:pt x="536" y="1881"/>
                    <a:pt x="531" y="1879"/>
                  </a:cubicBezTo>
                  <a:cubicBezTo>
                    <a:pt x="519" y="1876"/>
                    <a:pt x="519" y="1872"/>
                    <a:pt x="530" y="1873"/>
                  </a:cubicBezTo>
                  <a:cubicBezTo>
                    <a:pt x="543" y="1874"/>
                    <a:pt x="553" y="1880"/>
                    <a:pt x="548" y="1884"/>
                  </a:cubicBezTo>
                  <a:cubicBezTo>
                    <a:pt x="546" y="1885"/>
                    <a:pt x="548" y="1886"/>
                    <a:pt x="553" y="1885"/>
                  </a:cubicBezTo>
                  <a:cubicBezTo>
                    <a:pt x="558" y="1885"/>
                    <a:pt x="563" y="1886"/>
                    <a:pt x="564" y="1887"/>
                  </a:cubicBezTo>
                  <a:cubicBezTo>
                    <a:pt x="568" y="1892"/>
                    <a:pt x="515" y="1890"/>
                    <a:pt x="496" y="1884"/>
                  </a:cubicBezTo>
                  <a:cubicBezTo>
                    <a:pt x="493" y="1883"/>
                    <a:pt x="491" y="1884"/>
                    <a:pt x="491" y="1885"/>
                  </a:cubicBezTo>
                  <a:cubicBezTo>
                    <a:pt x="491" y="1886"/>
                    <a:pt x="498" y="1889"/>
                    <a:pt x="507" y="1891"/>
                  </a:cubicBezTo>
                  <a:cubicBezTo>
                    <a:pt x="515" y="1893"/>
                    <a:pt x="522" y="1896"/>
                    <a:pt x="522" y="1897"/>
                  </a:cubicBezTo>
                  <a:cubicBezTo>
                    <a:pt x="522" y="1897"/>
                    <a:pt x="530" y="1898"/>
                    <a:pt x="538" y="1897"/>
                  </a:cubicBezTo>
                  <a:cubicBezTo>
                    <a:pt x="549" y="1897"/>
                    <a:pt x="556" y="1898"/>
                    <a:pt x="562" y="1901"/>
                  </a:cubicBezTo>
                  <a:cubicBezTo>
                    <a:pt x="566" y="1904"/>
                    <a:pt x="574" y="1907"/>
                    <a:pt x="579" y="1907"/>
                  </a:cubicBezTo>
                  <a:cubicBezTo>
                    <a:pt x="584" y="1908"/>
                    <a:pt x="591" y="1911"/>
                    <a:pt x="595" y="1914"/>
                  </a:cubicBezTo>
                  <a:cubicBezTo>
                    <a:pt x="598" y="1917"/>
                    <a:pt x="605" y="1921"/>
                    <a:pt x="610" y="1923"/>
                  </a:cubicBezTo>
                  <a:cubicBezTo>
                    <a:pt x="617" y="1927"/>
                    <a:pt x="618" y="1927"/>
                    <a:pt x="618" y="1923"/>
                  </a:cubicBezTo>
                  <a:cubicBezTo>
                    <a:pt x="618" y="1917"/>
                    <a:pt x="624" y="1917"/>
                    <a:pt x="629" y="1922"/>
                  </a:cubicBezTo>
                  <a:cubicBezTo>
                    <a:pt x="632" y="1924"/>
                    <a:pt x="635" y="1925"/>
                    <a:pt x="639" y="1924"/>
                  </a:cubicBezTo>
                  <a:cubicBezTo>
                    <a:pt x="652" y="1919"/>
                    <a:pt x="701" y="1931"/>
                    <a:pt x="702" y="1939"/>
                  </a:cubicBezTo>
                  <a:cubicBezTo>
                    <a:pt x="702" y="1941"/>
                    <a:pt x="694" y="1942"/>
                    <a:pt x="684" y="1943"/>
                  </a:cubicBezTo>
                  <a:cubicBezTo>
                    <a:pt x="674" y="1944"/>
                    <a:pt x="663" y="1945"/>
                    <a:pt x="661" y="1947"/>
                  </a:cubicBezTo>
                  <a:cubicBezTo>
                    <a:pt x="658" y="1948"/>
                    <a:pt x="642" y="1950"/>
                    <a:pt x="624" y="1950"/>
                  </a:cubicBezTo>
                  <a:cubicBezTo>
                    <a:pt x="592" y="1951"/>
                    <a:pt x="560" y="1947"/>
                    <a:pt x="529" y="1937"/>
                  </a:cubicBezTo>
                  <a:cubicBezTo>
                    <a:pt x="514" y="1933"/>
                    <a:pt x="514" y="1933"/>
                    <a:pt x="514" y="1933"/>
                  </a:cubicBezTo>
                  <a:cubicBezTo>
                    <a:pt x="523" y="1930"/>
                    <a:pt x="523" y="1930"/>
                    <a:pt x="523" y="1930"/>
                  </a:cubicBezTo>
                  <a:cubicBezTo>
                    <a:pt x="532" y="1928"/>
                    <a:pt x="531" y="1928"/>
                    <a:pt x="517" y="1927"/>
                  </a:cubicBezTo>
                  <a:cubicBezTo>
                    <a:pt x="499" y="1926"/>
                    <a:pt x="503" y="1921"/>
                    <a:pt x="522" y="1922"/>
                  </a:cubicBezTo>
                  <a:cubicBezTo>
                    <a:pt x="529" y="1922"/>
                    <a:pt x="541" y="1921"/>
                    <a:pt x="548" y="1919"/>
                  </a:cubicBezTo>
                  <a:cubicBezTo>
                    <a:pt x="555" y="1918"/>
                    <a:pt x="560" y="1916"/>
                    <a:pt x="558" y="1916"/>
                  </a:cubicBezTo>
                  <a:cubicBezTo>
                    <a:pt x="557" y="1916"/>
                    <a:pt x="548" y="1915"/>
                    <a:pt x="539" y="1915"/>
                  </a:cubicBezTo>
                  <a:cubicBezTo>
                    <a:pt x="530" y="1914"/>
                    <a:pt x="516" y="1913"/>
                    <a:pt x="509" y="1913"/>
                  </a:cubicBezTo>
                  <a:cubicBezTo>
                    <a:pt x="501" y="1913"/>
                    <a:pt x="492" y="1911"/>
                    <a:pt x="487" y="1910"/>
                  </a:cubicBezTo>
                  <a:cubicBezTo>
                    <a:pt x="483" y="1908"/>
                    <a:pt x="478" y="1907"/>
                    <a:pt x="476" y="1907"/>
                  </a:cubicBezTo>
                  <a:cubicBezTo>
                    <a:pt x="474" y="1907"/>
                    <a:pt x="468" y="1903"/>
                    <a:pt x="463" y="1898"/>
                  </a:cubicBezTo>
                  <a:cubicBezTo>
                    <a:pt x="457" y="1893"/>
                    <a:pt x="452" y="1890"/>
                    <a:pt x="451" y="1890"/>
                  </a:cubicBezTo>
                  <a:cubicBezTo>
                    <a:pt x="450" y="1890"/>
                    <a:pt x="444" y="1891"/>
                    <a:pt x="439" y="1891"/>
                  </a:cubicBezTo>
                  <a:cubicBezTo>
                    <a:pt x="431" y="1891"/>
                    <a:pt x="428" y="1890"/>
                    <a:pt x="424" y="1884"/>
                  </a:cubicBezTo>
                  <a:cubicBezTo>
                    <a:pt x="419" y="1877"/>
                    <a:pt x="419" y="1877"/>
                    <a:pt x="427" y="1877"/>
                  </a:cubicBezTo>
                  <a:cubicBezTo>
                    <a:pt x="432" y="1877"/>
                    <a:pt x="437" y="1879"/>
                    <a:pt x="439" y="1881"/>
                  </a:cubicBezTo>
                  <a:cubicBezTo>
                    <a:pt x="444" y="1887"/>
                    <a:pt x="448" y="1885"/>
                    <a:pt x="443" y="1879"/>
                  </a:cubicBezTo>
                  <a:cubicBezTo>
                    <a:pt x="441" y="1876"/>
                    <a:pt x="439" y="1875"/>
                    <a:pt x="438" y="1875"/>
                  </a:cubicBezTo>
                  <a:cubicBezTo>
                    <a:pt x="436" y="1877"/>
                    <a:pt x="403" y="1863"/>
                    <a:pt x="401" y="1860"/>
                  </a:cubicBezTo>
                  <a:cubicBezTo>
                    <a:pt x="399" y="1858"/>
                    <a:pt x="397" y="1858"/>
                    <a:pt x="395" y="1859"/>
                  </a:cubicBezTo>
                  <a:cubicBezTo>
                    <a:pt x="392" y="1860"/>
                    <a:pt x="388" y="1859"/>
                    <a:pt x="385" y="1857"/>
                  </a:cubicBezTo>
                  <a:cubicBezTo>
                    <a:pt x="380" y="1853"/>
                    <a:pt x="362" y="1847"/>
                    <a:pt x="355" y="1848"/>
                  </a:cubicBezTo>
                  <a:cubicBezTo>
                    <a:pt x="351" y="1848"/>
                    <a:pt x="354" y="1856"/>
                    <a:pt x="359" y="1857"/>
                  </a:cubicBezTo>
                  <a:cubicBezTo>
                    <a:pt x="364" y="1858"/>
                    <a:pt x="389" y="1877"/>
                    <a:pt x="389" y="1880"/>
                  </a:cubicBezTo>
                  <a:cubicBezTo>
                    <a:pt x="389" y="1883"/>
                    <a:pt x="376" y="1876"/>
                    <a:pt x="368" y="1870"/>
                  </a:cubicBezTo>
                  <a:cubicBezTo>
                    <a:pt x="360" y="1863"/>
                    <a:pt x="351" y="1865"/>
                    <a:pt x="349" y="1873"/>
                  </a:cubicBezTo>
                  <a:cubicBezTo>
                    <a:pt x="348" y="1876"/>
                    <a:pt x="350" y="1881"/>
                    <a:pt x="369" y="1904"/>
                  </a:cubicBezTo>
                  <a:cubicBezTo>
                    <a:pt x="374" y="1912"/>
                    <a:pt x="375" y="1914"/>
                    <a:pt x="372" y="1916"/>
                  </a:cubicBezTo>
                  <a:cubicBezTo>
                    <a:pt x="366" y="1918"/>
                    <a:pt x="340" y="1904"/>
                    <a:pt x="319" y="1887"/>
                  </a:cubicBezTo>
                  <a:cubicBezTo>
                    <a:pt x="297" y="1868"/>
                    <a:pt x="285" y="1859"/>
                    <a:pt x="284" y="1861"/>
                  </a:cubicBezTo>
                  <a:cubicBezTo>
                    <a:pt x="283" y="1862"/>
                    <a:pt x="288" y="1866"/>
                    <a:pt x="293" y="1869"/>
                  </a:cubicBezTo>
                  <a:cubicBezTo>
                    <a:pt x="299" y="1873"/>
                    <a:pt x="304" y="1879"/>
                    <a:pt x="304" y="1882"/>
                  </a:cubicBezTo>
                  <a:cubicBezTo>
                    <a:pt x="305" y="1890"/>
                    <a:pt x="320" y="1902"/>
                    <a:pt x="342" y="1912"/>
                  </a:cubicBezTo>
                  <a:cubicBezTo>
                    <a:pt x="353" y="1916"/>
                    <a:pt x="377" y="1929"/>
                    <a:pt x="397" y="1941"/>
                  </a:cubicBezTo>
                  <a:cubicBezTo>
                    <a:pt x="477" y="1986"/>
                    <a:pt x="485" y="1990"/>
                    <a:pt x="511" y="1999"/>
                  </a:cubicBezTo>
                  <a:cubicBezTo>
                    <a:pt x="519" y="2001"/>
                    <a:pt x="530" y="2005"/>
                    <a:pt x="536" y="2008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881" y="7975"/>
              <a:ext cx="3926" cy="1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400">
                  <a:latin typeface="逐浪湘教钢笔体" panose="03000509000000000000" charset="-122"/>
                  <a:ea typeface="逐浪湘教钢笔体" panose="03000509000000000000" charset="-122"/>
                </a:rPr>
                <a:t>历史名人</a:t>
              </a:r>
              <a:endParaRPr lang="zh-CN" altLang="en-US" sz="4400">
                <a:latin typeface="逐浪湘教钢笔体" panose="03000509000000000000" charset="-122"/>
                <a:ea typeface="逐浪湘教钢笔体" panose="03000509000000000000" charset="-122"/>
              </a:endParaRPr>
            </a:p>
          </p:txBody>
        </p:sp>
        <p:pic>
          <p:nvPicPr>
            <p:cNvPr id="19" name="图片 18" descr="3635570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7" y="7975"/>
              <a:ext cx="954" cy="954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3952875" y="4114165"/>
            <a:ext cx="84074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>
                <a:latin typeface="方正思念成诗" panose="02010600010101010101" charset="-122"/>
                <a:ea typeface="方正思念成诗" panose="02010600010101010101" charset="-122"/>
              </a:rPr>
              <a:t>  </a:t>
            </a:r>
            <a:r>
              <a:rPr lang="zh-CN" altLang="en-US" sz="2400">
                <a:latin typeface="方正思念成诗" panose="02010600010101010101" charset="-122"/>
                <a:ea typeface="方正思念成诗" panose="02010600010101010101" charset="-122"/>
              </a:rPr>
              <a:t>巴蜀多娇子，一脉耀千秋。历史名人版面汇总了包括李白、三苏、邓小平等十一位巴蜀地区的名人。他们身上的独特品格至今仍闪耀着时代的光辉，值得我们铭记与学习。点击名人的名字可以进入到详情介绍页面，了解他的生平事迹和主要作品、成就。</a:t>
            </a:r>
            <a:endParaRPr lang="zh-CN" altLang="en-US" sz="2400">
              <a:latin typeface="方正思念成诗" panose="02010600010101010101" charset="-122"/>
              <a:ea typeface="方正思念成诗" panose="02010600010101010101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1615</Words>
  <Application>WPS 演示</Application>
  <PresentationFormat>宽屏</PresentationFormat>
  <Paragraphs>186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微软雅黑 Light</vt:lpstr>
      <vt:lpstr>等线</vt:lpstr>
      <vt:lpstr>Arial Unicode MS</vt:lpstr>
      <vt:lpstr>等线 Light</vt:lpstr>
      <vt:lpstr>Calibri</vt:lpstr>
      <vt:lpstr>PingFang SC</vt:lpstr>
      <vt:lpstr>Segoe Print</vt:lpstr>
      <vt:lpstr>方正思念成诗</vt:lpstr>
      <vt:lpstr>华文新魏</vt:lpstr>
      <vt:lpstr>华文彩云</vt:lpstr>
      <vt:lpstr>华文宋体</vt:lpstr>
      <vt:lpstr>华文仿宋</vt:lpstr>
      <vt:lpstr>华文琥珀</vt:lpstr>
      <vt:lpstr>逐浪湘教钢笔体</vt:lpstr>
      <vt:lpstr>沧澜楷体</vt:lpstr>
      <vt:lpstr>华文中宋</vt:lpstr>
      <vt:lpstr>仿宋</vt:lpstr>
      <vt:lpstr>华文楷体</vt:lpstr>
      <vt:lpstr>华文行楷</vt:lpstr>
      <vt:lpstr>华文隶书</vt:lpstr>
      <vt:lpstr>新宋体</vt:lpstr>
      <vt:lpstr>方正兰亭超细黑简体</vt:lpstr>
      <vt:lpstr>楷体</vt:lpstr>
      <vt:lpstr>Helvetica</vt:lpstr>
      <vt:lpstr>SimSun-ExtB</vt:lpstr>
      <vt:lpstr>Helvetica-Roman-SemiB</vt:lpstr>
      <vt:lpstr>LeviBrush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 Pang</dc:creator>
  <cp:lastModifiedBy>遇舟以晚</cp:lastModifiedBy>
  <cp:revision>118</cp:revision>
  <dcterms:created xsi:type="dcterms:W3CDTF">2018-01-16T02:36:00Z</dcterms:created>
  <dcterms:modified xsi:type="dcterms:W3CDTF">2019-06-19T06:33:58Z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2052-11.1.0.8771</vt:lpwstr>
  </property>
</Properties>
</file>